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6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11.xml" ContentType="application/vnd.openxmlformats-officedocument.presentationml.notesSlide+xml"/>
  <Override PartName="/ppt/tags/tag2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  <p:sldMasterId id="2147483672" r:id="rId3"/>
    <p:sldMasterId id="2147483684" r:id="rId4"/>
  </p:sldMasterIdLst>
  <p:notesMasterIdLst>
    <p:notesMasterId r:id="rId67"/>
  </p:notesMasterIdLst>
  <p:sldIdLst>
    <p:sldId id="406" r:id="rId5"/>
    <p:sldId id="510" r:id="rId6"/>
    <p:sldId id="511" r:id="rId7"/>
    <p:sldId id="512" r:id="rId8"/>
    <p:sldId id="513" r:id="rId9"/>
    <p:sldId id="514" r:id="rId10"/>
    <p:sldId id="437" r:id="rId11"/>
    <p:sldId id="428" r:id="rId12"/>
    <p:sldId id="462" r:id="rId13"/>
    <p:sldId id="556" r:id="rId14"/>
    <p:sldId id="557" r:id="rId15"/>
    <p:sldId id="463" r:id="rId16"/>
    <p:sldId id="465" r:id="rId17"/>
    <p:sldId id="433" r:id="rId18"/>
    <p:sldId id="531" r:id="rId19"/>
    <p:sldId id="466" r:id="rId20"/>
    <p:sldId id="467" r:id="rId21"/>
    <p:sldId id="468" r:id="rId22"/>
    <p:sldId id="470" r:id="rId23"/>
    <p:sldId id="530" r:id="rId24"/>
    <p:sldId id="472" r:id="rId25"/>
    <p:sldId id="473" r:id="rId26"/>
    <p:sldId id="479" r:id="rId27"/>
    <p:sldId id="532" r:id="rId28"/>
    <p:sldId id="478" r:id="rId29"/>
    <p:sldId id="474" r:id="rId30"/>
    <p:sldId id="475" r:id="rId31"/>
    <p:sldId id="480" r:id="rId32"/>
    <p:sldId id="558" r:id="rId33"/>
    <p:sldId id="560" r:id="rId34"/>
    <p:sldId id="489" r:id="rId35"/>
    <p:sldId id="559" r:id="rId36"/>
    <p:sldId id="491" r:id="rId37"/>
    <p:sldId id="492" r:id="rId38"/>
    <p:sldId id="494" r:id="rId39"/>
    <p:sldId id="493" r:id="rId40"/>
    <p:sldId id="495" r:id="rId41"/>
    <p:sldId id="561" r:id="rId42"/>
    <p:sldId id="497" r:id="rId43"/>
    <p:sldId id="498" r:id="rId44"/>
    <p:sldId id="505" r:id="rId45"/>
    <p:sldId id="500" r:id="rId46"/>
    <p:sldId id="534" r:id="rId47"/>
    <p:sldId id="507" r:id="rId48"/>
    <p:sldId id="503" r:id="rId49"/>
    <p:sldId id="508" r:id="rId50"/>
    <p:sldId id="509" r:id="rId51"/>
    <p:sldId id="481" r:id="rId52"/>
    <p:sldId id="483" r:id="rId53"/>
    <p:sldId id="485" r:id="rId54"/>
    <p:sldId id="541" r:id="rId55"/>
    <p:sldId id="542" r:id="rId56"/>
    <p:sldId id="543" r:id="rId57"/>
    <p:sldId id="544" r:id="rId58"/>
    <p:sldId id="545" r:id="rId59"/>
    <p:sldId id="546" r:id="rId60"/>
    <p:sldId id="547" r:id="rId61"/>
    <p:sldId id="548" r:id="rId62"/>
    <p:sldId id="549" r:id="rId63"/>
    <p:sldId id="550" r:id="rId64"/>
    <p:sldId id="555" r:id="rId65"/>
    <p:sldId id="553" r:id="rId66"/>
  </p:sldIdLst>
  <p:sldSz cx="9144000" cy="5143500" type="screen16x9"/>
  <p:notesSz cx="6858000" cy="9144000"/>
  <p:custDataLst>
    <p:tags r:id="rId68"/>
  </p:custDataLst>
  <p:defaultTextStyle>
    <a:defPPr>
      <a:defRPr lang="it-IT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ersace" initials="V" lastIdx="4" clrIdx="0">
    <p:extLst>
      <p:ext uri="{19B8F6BF-5375-455C-9EA6-DF929625EA0E}">
        <p15:presenceInfo xmlns:p15="http://schemas.microsoft.com/office/powerpoint/2012/main" userId="Versac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D0F6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7889" autoAdjust="0"/>
    <p:restoredTop sz="94652"/>
  </p:normalViewPr>
  <p:slideViewPr>
    <p:cSldViewPr snapToGrid="0" snapToObjects="1">
      <p:cViewPr varScale="1">
        <p:scale>
          <a:sx n="50" d="100"/>
          <a:sy n="50" d="100"/>
        </p:scale>
        <p:origin x="40" y="87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3509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slide" Target="slides/slide62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commentAuthors" Target="commentAuthor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" Type="http://schemas.openxmlformats.org/officeDocument/2006/relationships/slide" Target="slides/slide3.xml"/><Relationship Id="rId71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6.png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27.png"/></Relationships>
</file>

<file path=ppt/diagrams/_rels/data5.xml.rels><?xml version="1.0" encoding="UTF-8" standalone="yes"?>
<Relationships xmlns="http://schemas.openxmlformats.org/package/2006/relationships"><Relationship Id="rId1" Type="http://schemas.openxmlformats.org/officeDocument/2006/relationships/image" Target="../media/image28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6.png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27.png"/></Relationships>
</file>

<file path=ppt/diagrams/_rels/drawing5.xml.rels><?xml version="1.0" encoding="UTF-8" standalone="yes"?>
<Relationships xmlns="http://schemas.openxmlformats.org/package/2006/relationships"><Relationship Id="rId1" Type="http://schemas.openxmlformats.org/officeDocument/2006/relationships/image" Target="../media/image28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767ADA5-4951-46D8-ADE6-C281321A6E4C}" type="doc">
      <dgm:prSet loTypeId="urn:microsoft.com/office/officeart/2005/8/layout/pList2" loCatId="list" qsTypeId="urn:microsoft.com/office/officeart/2005/8/quickstyle/simple1" qsCatId="simple" csTypeId="urn:microsoft.com/office/officeart/2005/8/colors/accent1_2" csCatId="accent1" phldr="1"/>
      <dgm:spPr/>
    </dgm:pt>
    <dgm:pt modelId="{540D988D-0BAE-4B0B-BE0B-14CA1E45C279}">
      <dgm:prSet phldrT="[Testo]"/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r>
            <a:rPr lang="it-IT" dirty="0" smtClean="0">
              <a:solidFill>
                <a:schemeClr val="tx1"/>
              </a:solidFill>
              <a:latin typeface="Garamond" panose="02020404030301010803" pitchFamily="18" charset="0"/>
            </a:rPr>
            <a:t>Approfondire il livello di conoscenza del territorio di competenza</a:t>
          </a:r>
        </a:p>
        <a:p>
          <a:r>
            <a:rPr lang="it-IT" dirty="0" smtClean="0">
              <a:solidFill>
                <a:schemeClr val="tx1"/>
              </a:solidFill>
              <a:latin typeface="Garamond" panose="02020404030301010803" pitchFamily="18" charset="0"/>
            </a:rPr>
            <a:t>Aggiornare i Documenti del Presidio</a:t>
          </a:r>
          <a:endParaRPr lang="it-IT" dirty="0">
            <a:solidFill>
              <a:schemeClr val="tx1"/>
            </a:solidFill>
            <a:latin typeface="Garamond" panose="02020404030301010803" pitchFamily="18" charset="0"/>
          </a:endParaRPr>
        </a:p>
      </dgm:t>
    </dgm:pt>
    <dgm:pt modelId="{832361D5-090C-4F4D-94DF-FF44AB1527C0}" type="parTrans" cxnId="{6D9D00C7-AA95-435B-8B73-DE2365CADEFF}">
      <dgm:prSet/>
      <dgm:spPr/>
      <dgm:t>
        <a:bodyPr/>
        <a:lstStyle/>
        <a:p>
          <a:endParaRPr lang="it-IT">
            <a:latin typeface="Garamond" panose="02020404030301010803" pitchFamily="18" charset="0"/>
          </a:endParaRPr>
        </a:p>
      </dgm:t>
    </dgm:pt>
    <dgm:pt modelId="{793D41D3-500D-4C2C-8CD8-B48E3D583FF0}" type="sibTrans" cxnId="{6D9D00C7-AA95-435B-8B73-DE2365CADEFF}">
      <dgm:prSet/>
      <dgm:spPr/>
      <dgm:t>
        <a:bodyPr/>
        <a:lstStyle/>
        <a:p>
          <a:endParaRPr lang="it-IT">
            <a:latin typeface="Garamond" panose="02020404030301010803" pitchFamily="18" charset="0"/>
          </a:endParaRPr>
        </a:p>
      </dgm:t>
    </dgm:pt>
    <dgm:pt modelId="{EC25520E-46A3-4A0F-AAB0-1FD409CE26CC}">
      <dgm:prSet phldrT="[Testo]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r>
            <a:rPr lang="it-IT" i="0" dirty="0" smtClean="0">
              <a:solidFill>
                <a:schemeClr val="tx1"/>
              </a:solidFill>
              <a:latin typeface="Garamond" panose="02020404030301010803" pitchFamily="18" charset="0"/>
            </a:rPr>
            <a:t>Percorrere gli itinerari di presidio ed effettuare le osservazioni previste </a:t>
          </a:r>
        </a:p>
        <a:p>
          <a:r>
            <a:rPr lang="it-IT" i="0" dirty="0" smtClean="0">
              <a:solidFill>
                <a:schemeClr val="tx1"/>
              </a:solidFill>
              <a:latin typeface="Garamond" panose="02020404030301010803" pitchFamily="18" charset="0"/>
            </a:rPr>
            <a:t>Verificare ulteriori segnalazioni</a:t>
          </a:r>
          <a:endParaRPr lang="it-IT" dirty="0">
            <a:solidFill>
              <a:schemeClr val="tx1"/>
            </a:solidFill>
            <a:latin typeface="Garamond" panose="02020404030301010803" pitchFamily="18" charset="0"/>
          </a:endParaRPr>
        </a:p>
      </dgm:t>
    </dgm:pt>
    <dgm:pt modelId="{2B34A183-67D1-47C4-963A-5EBDEF26447B}" type="parTrans" cxnId="{9C4D4864-164C-4E46-A7EB-C528148BE1C0}">
      <dgm:prSet/>
      <dgm:spPr/>
      <dgm:t>
        <a:bodyPr/>
        <a:lstStyle/>
        <a:p>
          <a:endParaRPr lang="it-IT">
            <a:latin typeface="Garamond" panose="02020404030301010803" pitchFamily="18" charset="0"/>
          </a:endParaRPr>
        </a:p>
      </dgm:t>
    </dgm:pt>
    <dgm:pt modelId="{EF865269-1BCE-42EE-BA48-FAE5945FDC09}" type="sibTrans" cxnId="{9C4D4864-164C-4E46-A7EB-C528148BE1C0}">
      <dgm:prSet/>
      <dgm:spPr/>
      <dgm:t>
        <a:bodyPr/>
        <a:lstStyle/>
        <a:p>
          <a:endParaRPr lang="it-IT">
            <a:latin typeface="Garamond" panose="02020404030301010803" pitchFamily="18" charset="0"/>
          </a:endParaRPr>
        </a:p>
      </dgm:t>
    </dgm:pt>
    <dgm:pt modelId="{AB6138C5-4DA6-4B02-AA28-9485434C3BB9}">
      <dgm:prSet phldrT="[Testo]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it-IT" dirty="0" smtClean="0">
              <a:solidFill>
                <a:schemeClr val="tx1"/>
              </a:solidFill>
              <a:latin typeface="Garamond" panose="02020404030301010803" pitchFamily="18" charset="0"/>
            </a:rPr>
            <a:t>Partecipare alla valutazione del rischio residuo</a:t>
          </a:r>
          <a:endParaRPr lang="it-IT" dirty="0">
            <a:solidFill>
              <a:schemeClr val="tx1"/>
            </a:solidFill>
            <a:latin typeface="Garamond" panose="02020404030301010803" pitchFamily="18" charset="0"/>
          </a:endParaRPr>
        </a:p>
      </dgm:t>
    </dgm:pt>
    <dgm:pt modelId="{BC27E608-4BF8-4FF8-A3DA-35C85BA37D82}" type="parTrans" cxnId="{D283DA1D-B442-496E-A726-90303E6BB55F}">
      <dgm:prSet/>
      <dgm:spPr/>
      <dgm:t>
        <a:bodyPr/>
        <a:lstStyle/>
        <a:p>
          <a:endParaRPr lang="it-IT">
            <a:latin typeface="Garamond" panose="02020404030301010803" pitchFamily="18" charset="0"/>
          </a:endParaRPr>
        </a:p>
      </dgm:t>
    </dgm:pt>
    <dgm:pt modelId="{73A95821-4911-4ACC-BAF2-E95A139E36BA}" type="sibTrans" cxnId="{D283DA1D-B442-496E-A726-90303E6BB55F}">
      <dgm:prSet/>
      <dgm:spPr/>
      <dgm:t>
        <a:bodyPr/>
        <a:lstStyle/>
        <a:p>
          <a:endParaRPr lang="it-IT">
            <a:latin typeface="Garamond" panose="02020404030301010803" pitchFamily="18" charset="0"/>
          </a:endParaRPr>
        </a:p>
      </dgm:t>
    </dgm:pt>
    <dgm:pt modelId="{6951D1FC-DB99-494B-9660-A22AF485D297}" type="pres">
      <dgm:prSet presAssocID="{4767ADA5-4951-46D8-ADE6-C281321A6E4C}" presName="Name0" presStyleCnt="0">
        <dgm:presLayoutVars>
          <dgm:dir/>
          <dgm:resizeHandles val="exact"/>
        </dgm:presLayoutVars>
      </dgm:prSet>
      <dgm:spPr/>
    </dgm:pt>
    <dgm:pt modelId="{8AE462C6-C9D5-4F11-85CE-5D5AC1B6EF03}" type="pres">
      <dgm:prSet presAssocID="{4767ADA5-4951-46D8-ADE6-C281321A6E4C}" presName="bkgdShp" presStyleLbl="alignAccFollowNode1" presStyleIdx="0" presStyleCnt="1"/>
      <dgm:spPr>
        <a:ln>
          <a:solidFill>
            <a:schemeClr val="bg1">
              <a:lumMod val="95000"/>
              <a:alpha val="90000"/>
            </a:schemeClr>
          </a:solidFill>
        </a:ln>
      </dgm:spPr>
    </dgm:pt>
    <dgm:pt modelId="{AB5A7F34-14E3-4D49-A68E-EF78C11D6025}" type="pres">
      <dgm:prSet presAssocID="{4767ADA5-4951-46D8-ADE6-C281321A6E4C}" presName="linComp" presStyleCnt="0"/>
      <dgm:spPr/>
    </dgm:pt>
    <dgm:pt modelId="{5B309F0A-D7FB-4BFF-9617-9BF78B524098}" type="pres">
      <dgm:prSet presAssocID="{540D988D-0BAE-4B0B-BE0B-14CA1E45C279}" presName="compNode" presStyleCnt="0"/>
      <dgm:spPr/>
    </dgm:pt>
    <dgm:pt modelId="{A4BDD7D3-CA12-4CD4-92B7-79F8CE26078B}" type="pres">
      <dgm:prSet presAssocID="{540D988D-0BAE-4B0B-BE0B-14CA1E45C279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7F277AE4-13BC-4D1F-A01F-9484022F9792}" type="pres">
      <dgm:prSet presAssocID="{540D988D-0BAE-4B0B-BE0B-14CA1E45C279}" presName="invisiNode" presStyleLbl="node1" presStyleIdx="0" presStyleCnt="3"/>
      <dgm:spPr/>
    </dgm:pt>
    <dgm:pt modelId="{5D207852-2962-45EC-9633-782D677F01FC}" type="pres">
      <dgm:prSet presAssocID="{540D988D-0BAE-4B0B-BE0B-14CA1E45C279}" presName="imagNode" presStyleLbl="fgImgPlace1" presStyleIdx="0" presStyleCnt="3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1F9B703D-5686-49F3-AF82-44AB0D55D701}" type="pres">
      <dgm:prSet presAssocID="{793D41D3-500D-4C2C-8CD8-B48E3D583FF0}" presName="sibTrans" presStyleLbl="sibTrans2D1" presStyleIdx="0" presStyleCnt="0"/>
      <dgm:spPr/>
      <dgm:t>
        <a:bodyPr/>
        <a:lstStyle/>
        <a:p>
          <a:endParaRPr lang="it-IT"/>
        </a:p>
      </dgm:t>
    </dgm:pt>
    <dgm:pt modelId="{7307A270-83A6-448C-BF97-EDFBEC98912B}" type="pres">
      <dgm:prSet presAssocID="{EC25520E-46A3-4A0F-AAB0-1FD409CE26CC}" presName="compNode" presStyleCnt="0"/>
      <dgm:spPr/>
    </dgm:pt>
    <dgm:pt modelId="{A6D9FFCA-A100-4403-A193-34585FB1791F}" type="pres">
      <dgm:prSet presAssocID="{EC25520E-46A3-4A0F-AAB0-1FD409CE26CC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FFD9E0AD-6D1B-4173-92B9-85F1C2E5E63F}" type="pres">
      <dgm:prSet presAssocID="{EC25520E-46A3-4A0F-AAB0-1FD409CE26CC}" presName="invisiNode" presStyleLbl="node1" presStyleIdx="1" presStyleCnt="3"/>
      <dgm:spPr/>
    </dgm:pt>
    <dgm:pt modelId="{D985E16C-0079-4762-B2DC-5258C4FCB7F7}" type="pres">
      <dgm:prSet presAssocID="{EC25520E-46A3-4A0F-AAB0-1FD409CE26CC}" presName="imagNode" presStyleLbl="fgImgPlace1" presStyleIdx="1" presStyleCnt="3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C1F5FE88-EF7D-48FB-887C-B3F6F7752D4B}" type="pres">
      <dgm:prSet presAssocID="{EF865269-1BCE-42EE-BA48-FAE5945FDC09}" presName="sibTrans" presStyleLbl="sibTrans2D1" presStyleIdx="0" presStyleCnt="0"/>
      <dgm:spPr/>
      <dgm:t>
        <a:bodyPr/>
        <a:lstStyle/>
        <a:p>
          <a:endParaRPr lang="it-IT"/>
        </a:p>
      </dgm:t>
    </dgm:pt>
    <dgm:pt modelId="{CB13FFD2-6FD8-4151-819D-A6FCB9EC6D7E}" type="pres">
      <dgm:prSet presAssocID="{AB6138C5-4DA6-4B02-AA28-9485434C3BB9}" presName="compNode" presStyleCnt="0"/>
      <dgm:spPr/>
    </dgm:pt>
    <dgm:pt modelId="{47B22D33-8D05-49A8-97F3-7A4F49FA16C8}" type="pres">
      <dgm:prSet presAssocID="{AB6138C5-4DA6-4B02-AA28-9485434C3BB9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4D6A63F6-C809-447B-B763-D745F6178408}" type="pres">
      <dgm:prSet presAssocID="{AB6138C5-4DA6-4B02-AA28-9485434C3BB9}" presName="invisiNode" presStyleLbl="node1" presStyleIdx="2" presStyleCnt="3"/>
      <dgm:spPr/>
    </dgm:pt>
    <dgm:pt modelId="{5DD41118-6A79-48E2-96CC-3CBAAF9CA8DA}" type="pres">
      <dgm:prSet presAssocID="{AB6138C5-4DA6-4B02-AA28-9485434C3BB9}" presName="imagNode" presStyleLbl="fgImgPlace1" presStyleIdx="2" presStyleCnt="3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</dgm:ptLst>
  <dgm:cxnLst>
    <dgm:cxn modelId="{1893D347-4DFE-4D2C-9C7C-320691B5005E}" type="presOf" srcId="{EF865269-1BCE-42EE-BA48-FAE5945FDC09}" destId="{C1F5FE88-EF7D-48FB-887C-B3F6F7752D4B}" srcOrd="0" destOrd="0" presId="urn:microsoft.com/office/officeart/2005/8/layout/pList2"/>
    <dgm:cxn modelId="{BC3CCCD6-AACF-4449-A6E8-5E0759864338}" type="presOf" srcId="{EC25520E-46A3-4A0F-AAB0-1FD409CE26CC}" destId="{A6D9FFCA-A100-4403-A193-34585FB1791F}" srcOrd="0" destOrd="0" presId="urn:microsoft.com/office/officeart/2005/8/layout/pList2"/>
    <dgm:cxn modelId="{9C4D4864-164C-4E46-A7EB-C528148BE1C0}" srcId="{4767ADA5-4951-46D8-ADE6-C281321A6E4C}" destId="{EC25520E-46A3-4A0F-AAB0-1FD409CE26CC}" srcOrd="1" destOrd="0" parTransId="{2B34A183-67D1-47C4-963A-5EBDEF26447B}" sibTransId="{EF865269-1BCE-42EE-BA48-FAE5945FDC09}"/>
    <dgm:cxn modelId="{5A61FED9-9799-47D6-AD95-8F43A5223176}" type="presOf" srcId="{793D41D3-500D-4C2C-8CD8-B48E3D583FF0}" destId="{1F9B703D-5686-49F3-AF82-44AB0D55D701}" srcOrd="0" destOrd="0" presId="urn:microsoft.com/office/officeart/2005/8/layout/pList2"/>
    <dgm:cxn modelId="{4C7E366A-8464-47D9-9BE7-FBB79329D72B}" type="presOf" srcId="{540D988D-0BAE-4B0B-BE0B-14CA1E45C279}" destId="{A4BDD7D3-CA12-4CD4-92B7-79F8CE26078B}" srcOrd="0" destOrd="0" presId="urn:microsoft.com/office/officeart/2005/8/layout/pList2"/>
    <dgm:cxn modelId="{D283DA1D-B442-496E-A726-90303E6BB55F}" srcId="{4767ADA5-4951-46D8-ADE6-C281321A6E4C}" destId="{AB6138C5-4DA6-4B02-AA28-9485434C3BB9}" srcOrd="2" destOrd="0" parTransId="{BC27E608-4BF8-4FF8-A3DA-35C85BA37D82}" sibTransId="{73A95821-4911-4ACC-BAF2-E95A139E36BA}"/>
    <dgm:cxn modelId="{A8F90F99-A86D-43FB-B603-A5078A85BF21}" type="presOf" srcId="{4767ADA5-4951-46D8-ADE6-C281321A6E4C}" destId="{6951D1FC-DB99-494B-9660-A22AF485D297}" srcOrd="0" destOrd="0" presId="urn:microsoft.com/office/officeart/2005/8/layout/pList2"/>
    <dgm:cxn modelId="{B30BB597-EBE3-4961-8AD8-AFBA6B479FF2}" type="presOf" srcId="{AB6138C5-4DA6-4B02-AA28-9485434C3BB9}" destId="{47B22D33-8D05-49A8-97F3-7A4F49FA16C8}" srcOrd="0" destOrd="0" presId="urn:microsoft.com/office/officeart/2005/8/layout/pList2"/>
    <dgm:cxn modelId="{6D9D00C7-AA95-435B-8B73-DE2365CADEFF}" srcId="{4767ADA5-4951-46D8-ADE6-C281321A6E4C}" destId="{540D988D-0BAE-4B0B-BE0B-14CA1E45C279}" srcOrd="0" destOrd="0" parTransId="{832361D5-090C-4F4D-94DF-FF44AB1527C0}" sibTransId="{793D41D3-500D-4C2C-8CD8-B48E3D583FF0}"/>
    <dgm:cxn modelId="{9AF3A0E4-C331-4A57-94FC-627B426D8587}" type="presParOf" srcId="{6951D1FC-DB99-494B-9660-A22AF485D297}" destId="{8AE462C6-C9D5-4F11-85CE-5D5AC1B6EF03}" srcOrd="0" destOrd="0" presId="urn:microsoft.com/office/officeart/2005/8/layout/pList2"/>
    <dgm:cxn modelId="{CD1A06AD-1053-406A-9318-F317F357783B}" type="presParOf" srcId="{6951D1FC-DB99-494B-9660-A22AF485D297}" destId="{AB5A7F34-14E3-4D49-A68E-EF78C11D6025}" srcOrd="1" destOrd="0" presId="urn:microsoft.com/office/officeart/2005/8/layout/pList2"/>
    <dgm:cxn modelId="{BAA5B945-7B28-4E98-90EE-CFCB2458ED1E}" type="presParOf" srcId="{AB5A7F34-14E3-4D49-A68E-EF78C11D6025}" destId="{5B309F0A-D7FB-4BFF-9617-9BF78B524098}" srcOrd="0" destOrd="0" presId="urn:microsoft.com/office/officeart/2005/8/layout/pList2"/>
    <dgm:cxn modelId="{23C0C5EF-69BC-405E-B9D0-F53C5DE67BFC}" type="presParOf" srcId="{5B309F0A-D7FB-4BFF-9617-9BF78B524098}" destId="{A4BDD7D3-CA12-4CD4-92B7-79F8CE26078B}" srcOrd="0" destOrd="0" presId="urn:microsoft.com/office/officeart/2005/8/layout/pList2"/>
    <dgm:cxn modelId="{223B886F-CC9B-4EE6-A67C-D3DEC316466F}" type="presParOf" srcId="{5B309F0A-D7FB-4BFF-9617-9BF78B524098}" destId="{7F277AE4-13BC-4D1F-A01F-9484022F9792}" srcOrd="1" destOrd="0" presId="urn:microsoft.com/office/officeart/2005/8/layout/pList2"/>
    <dgm:cxn modelId="{6E795A97-3191-4740-805F-9E1147169B9A}" type="presParOf" srcId="{5B309F0A-D7FB-4BFF-9617-9BF78B524098}" destId="{5D207852-2962-45EC-9633-782D677F01FC}" srcOrd="2" destOrd="0" presId="urn:microsoft.com/office/officeart/2005/8/layout/pList2"/>
    <dgm:cxn modelId="{016B3B5D-E391-4EEF-910E-6EFF414FC103}" type="presParOf" srcId="{AB5A7F34-14E3-4D49-A68E-EF78C11D6025}" destId="{1F9B703D-5686-49F3-AF82-44AB0D55D701}" srcOrd="1" destOrd="0" presId="urn:microsoft.com/office/officeart/2005/8/layout/pList2"/>
    <dgm:cxn modelId="{45835014-08EF-47D8-9989-DC6978D41F25}" type="presParOf" srcId="{AB5A7F34-14E3-4D49-A68E-EF78C11D6025}" destId="{7307A270-83A6-448C-BF97-EDFBEC98912B}" srcOrd="2" destOrd="0" presId="urn:microsoft.com/office/officeart/2005/8/layout/pList2"/>
    <dgm:cxn modelId="{89C83D54-75EC-4848-942A-832FA6F7E1D5}" type="presParOf" srcId="{7307A270-83A6-448C-BF97-EDFBEC98912B}" destId="{A6D9FFCA-A100-4403-A193-34585FB1791F}" srcOrd="0" destOrd="0" presId="urn:microsoft.com/office/officeart/2005/8/layout/pList2"/>
    <dgm:cxn modelId="{AB6189B7-1A19-439A-A2A2-C767FA7190EF}" type="presParOf" srcId="{7307A270-83A6-448C-BF97-EDFBEC98912B}" destId="{FFD9E0AD-6D1B-4173-92B9-85F1C2E5E63F}" srcOrd="1" destOrd="0" presId="urn:microsoft.com/office/officeart/2005/8/layout/pList2"/>
    <dgm:cxn modelId="{4A2207E6-F52F-47FF-9CB6-045A97F5CF4E}" type="presParOf" srcId="{7307A270-83A6-448C-BF97-EDFBEC98912B}" destId="{D985E16C-0079-4762-B2DC-5258C4FCB7F7}" srcOrd="2" destOrd="0" presId="urn:microsoft.com/office/officeart/2005/8/layout/pList2"/>
    <dgm:cxn modelId="{13B35A61-46CB-487E-91CA-1643047A7A22}" type="presParOf" srcId="{AB5A7F34-14E3-4D49-A68E-EF78C11D6025}" destId="{C1F5FE88-EF7D-48FB-887C-B3F6F7752D4B}" srcOrd="3" destOrd="0" presId="urn:microsoft.com/office/officeart/2005/8/layout/pList2"/>
    <dgm:cxn modelId="{261EE897-1DE0-4DF7-82D3-17146C1F6C54}" type="presParOf" srcId="{AB5A7F34-14E3-4D49-A68E-EF78C11D6025}" destId="{CB13FFD2-6FD8-4151-819D-A6FCB9EC6D7E}" srcOrd="4" destOrd="0" presId="urn:microsoft.com/office/officeart/2005/8/layout/pList2"/>
    <dgm:cxn modelId="{6D2BA9B6-C86C-4B00-B014-9CE349916413}" type="presParOf" srcId="{CB13FFD2-6FD8-4151-819D-A6FCB9EC6D7E}" destId="{47B22D33-8D05-49A8-97F3-7A4F49FA16C8}" srcOrd="0" destOrd="0" presId="urn:microsoft.com/office/officeart/2005/8/layout/pList2"/>
    <dgm:cxn modelId="{A877199E-F76E-4070-A4A3-44C7ADA22185}" type="presParOf" srcId="{CB13FFD2-6FD8-4151-819D-A6FCB9EC6D7E}" destId="{4D6A63F6-C809-447B-B763-D745F6178408}" srcOrd="1" destOrd="0" presId="urn:microsoft.com/office/officeart/2005/8/layout/pList2"/>
    <dgm:cxn modelId="{DE50517C-DBC3-460F-90BE-E5175C7B293D}" type="presParOf" srcId="{CB13FFD2-6FD8-4151-819D-A6FCB9EC6D7E}" destId="{5DD41118-6A79-48E2-96CC-3CBAAF9CA8DA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767ADA5-4951-46D8-ADE6-C281321A6E4C}" type="doc">
      <dgm:prSet loTypeId="urn:microsoft.com/office/officeart/2005/8/layout/pList2" loCatId="list" qsTypeId="urn:microsoft.com/office/officeart/2005/8/quickstyle/simple1" qsCatId="simple" csTypeId="urn:microsoft.com/office/officeart/2005/8/colors/accent1_2" csCatId="accent1" phldr="1"/>
      <dgm:spPr/>
    </dgm:pt>
    <dgm:pt modelId="{540D988D-0BAE-4B0B-BE0B-14CA1E45C279}">
      <dgm:prSet phldrT="[Testo]"/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r>
            <a:rPr lang="it-IT" dirty="0" smtClean="0">
              <a:solidFill>
                <a:schemeClr val="tx1"/>
              </a:solidFill>
              <a:latin typeface="Garamond" panose="02020404030301010803" pitchFamily="18" charset="0"/>
            </a:rPr>
            <a:t>Approfondire il livello di conoscenza del territorio di competenza</a:t>
          </a:r>
        </a:p>
        <a:p>
          <a:r>
            <a:rPr lang="it-IT" dirty="0" smtClean="0">
              <a:solidFill>
                <a:schemeClr val="tx1"/>
              </a:solidFill>
              <a:latin typeface="Garamond" panose="02020404030301010803" pitchFamily="18" charset="0"/>
            </a:rPr>
            <a:t>Aggiornare i Documenti del Presidio</a:t>
          </a:r>
          <a:endParaRPr lang="it-IT" dirty="0">
            <a:solidFill>
              <a:schemeClr val="tx1"/>
            </a:solidFill>
            <a:latin typeface="Garamond" panose="02020404030301010803" pitchFamily="18" charset="0"/>
          </a:endParaRPr>
        </a:p>
      </dgm:t>
    </dgm:pt>
    <dgm:pt modelId="{832361D5-090C-4F4D-94DF-FF44AB1527C0}" type="parTrans" cxnId="{6D9D00C7-AA95-435B-8B73-DE2365CADEFF}">
      <dgm:prSet/>
      <dgm:spPr/>
      <dgm:t>
        <a:bodyPr/>
        <a:lstStyle/>
        <a:p>
          <a:endParaRPr lang="it-IT">
            <a:latin typeface="Garamond" panose="02020404030301010803" pitchFamily="18" charset="0"/>
          </a:endParaRPr>
        </a:p>
      </dgm:t>
    </dgm:pt>
    <dgm:pt modelId="{793D41D3-500D-4C2C-8CD8-B48E3D583FF0}" type="sibTrans" cxnId="{6D9D00C7-AA95-435B-8B73-DE2365CADEFF}">
      <dgm:prSet/>
      <dgm:spPr/>
      <dgm:t>
        <a:bodyPr/>
        <a:lstStyle/>
        <a:p>
          <a:endParaRPr lang="it-IT">
            <a:latin typeface="Garamond" panose="02020404030301010803" pitchFamily="18" charset="0"/>
          </a:endParaRPr>
        </a:p>
      </dgm:t>
    </dgm:pt>
    <dgm:pt modelId="{6951D1FC-DB99-494B-9660-A22AF485D297}" type="pres">
      <dgm:prSet presAssocID="{4767ADA5-4951-46D8-ADE6-C281321A6E4C}" presName="Name0" presStyleCnt="0">
        <dgm:presLayoutVars>
          <dgm:dir/>
          <dgm:resizeHandles val="exact"/>
        </dgm:presLayoutVars>
      </dgm:prSet>
      <dgm:spPr/>
    </dgm:pt>
    <dgm:pt modelId="{8AE462C6-C9D5-4F11-85CE-5D5AC1B6EF03}" type="pres">
      <dgm:prSet presAssocID="{4767ADA5-4951-46D8-ADE6-C281321A6E4C}" presName="bkgdShp" presStyleLbl="alignAccFollowNode1" presStyleIdx="0" presStyleCnt="1"/>
      <dgm:spPr>
        <a:ln>
          <a:solidFill>
            <a:schemeClr val="bg1">
              <a:lumMod val="95000"/>
              <a:alpha val="90000"/>
            </a:schemeClr>
          </a:solidFill>
        </a:ln>
      </dgm:spPr>
    </dgm:pt>
    <dgm:pt modelId="{AB5A7F34-14E3-4D49-A68E-EF78C11D6025}" type="pres">
      <dgm:prSet presAssocID="{4767ADA5-4951-46D8-ADE6-C281321A6E4C}" presName="linComp" presStyleCnt="0"/>
      <dgm:spPr/>
    </dgm:pt>
    <dgm:pt modelId="{5B309F0A-D7FB-4BFF-9617-9BF78B524098}" type="pres">
      <dgm:prSet presAssocID="{540D988D-0BAE-4B0B-BE0B-14CA1E45C279}" presName="compNode" presStyleCnt="0"/>
      <dgm:spPr/>
    </dgm:pt>
    <dgm:pt modelId="{A4BDD7D3-CA12-4CD4-92B7-79F8CE26078B}" type="pres">
      <dgm:prSet presAssocID="{540D988D-0BAE-4B0B-BE0B-14CA1E45C279}" presName="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7F277AE4-13BC-4D1F-A01F-9484022F9792}" type="pres">
      <dgm:prSet presAssocID="{540D988D-0BAE-4B0B-BE0B-14CA1E45C279}" presName="invisiNode" presStyleLbl="node1" presStyleIdx="0" presStyleCnt="1"/>
      <dgm:spPr/>
    </dgm:pt>
    <dgm:pt modelId="{5D207852-2962-45EC-9633-782D677F01FC}" type="pres">
      <dgm:prSet presAssocID="{540D988D-0BAE-4B0B-BE0B-14CA1E45C279}" presName="imagNode" presStyleLbl="fgImgPlace1" presStyleIdx="0" presStyleCnt="1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</dgm:ptLst>
  <dgm:cxnLst>
    <dgm:cxn modelId="{A8F90F99-A86D-43FB-B603-A5078A85BF21}" type="presOf" srcId="{4767ADA5-4951-46D8-ADE6-C281321A6E4C}" destId="{6951D1FC-DB99-494B-9660-A22AF485D297}" srcOrd="0" destOrd="0" presId="urn:microsoft.com/office/officeart/2005/8/layout/pList2"/>
    <dgm:cxn modelId="{4C7E366A-8464-47D9-9BE7-FBB79329D72B}" type="presOf" srcId="{540D988D-0BAE-4B0B-BE0B-14CA1E45C279}" destId="{A4BDD7D3-CA12-4CD4-92B7-79F8CE26078B}" srcOrd="0" destOrd="0" presId="urn:microsoft.com/office/officeart/2005/8/layout/pList2"/>
    <dgm:cxn modelId="{6D9D00C7-AA95-435B-8B73-DE2365CADEFF}" srcId="{4767ADA5-4951-46D8-ADE6-C281321A6E4C}" destId="{540D988D-0BAE-4B0B-BE0B-14CA1E45C279}" srcOrd="0" destOrd="0" parTransId="{832361D5-090C-4F4D-94DF-FF44AB1527C0}" sibTransId="{793D41D3-500D-4C2C-8CD8-B48E3D583FF0}"/>
    <dgm:cxn modelId="{9AF3A0E4-C331-4A57-94FC-627B426D8587}" type="presParOf" srcId="{6951D1FC-DB99-494B-9660-A22AF485D297}" destId="{8AE462C6-C9D5-4F11-85CE-5D5AC1B6EF03}" srcOrd="0" destOrd="0" presId="urn:microsoft.com/office/officeart/2005/8/layout/pList2"/>
    <dgm:cxn modelId="{CD1A06AD-1053-406A-9318-F317F357783B}" type="presParOf" srcId="{6951D1FC-DB99-494B-9660-A22AF485D297}" destId="{AB5A7F34-14E3-4D49-A68E-EF78C11D6025}" srcOrd="1" destOrd="0" presId="urn:microsoft.com/office/officeart/2005/8/layout/pList2"/>
    <dgm:cxn modelId="{BAA5B945-7B28-4E98-90EE-CFCB2458ED1E}" type="presParOf" srcId="{AB5A7F34-14E3-4D49-A68E-EF78C11D6025}" destId="{5B309F0A-D7FB-4BFF-9617-9BF78B524098}" srcOrd="0" destOrd="0" presId="urn:microsoft.com/office/officeart/2005/8/layout/pList2"/>
    <dgm:cxn modelId="{23C0C5EF-69BC-405E-B9D0-F53C5DE67BFC}" type="presParOf" srcId="{5B309F0A-D7FB-4BFF-9617-9BF78B524098}" destId="{A4BDD7D3-CA12-4CD4-92B7-79F8CE26078B}" srcOrd="0" destOrd="0" presId="urn:microsoft.com/office/officeart/2005/8/layout/pList2"/>
    <dgm:cxn modelId="{223B886F-CC9B-4EE6-A67C-D3DEC316466F}" type="presParOf" srcId="{5B309F0A-D7FB-4BFF-9617-9BF78B524098}" destId="{7F277AE4-13BC-4D1F-A01F-9484022F9792}" srcOrd="1" destOrd="0" presId="urn:microsoft.com/office/officeart/2005/8/layout/pList2"/>
    <dgm:cxn modelId="{6E795A97-3191-4740-805F-9E1147169B9A}" type="presParOf" srcId="{5B309F0A-D7FB-4BFF-9617-9BF78B524098}" destId="{5D207852-2962-45EC-9633-782D677F01FC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581B26B-FD65-49FD-BB9E-8FD837670D93}" type="doc">
      <dgm:prSet loTypeId="urn:microsoft.com/office/officeart/2009/3/layout/OpposingIdeas" loCatId="relationship" qsTypeId="urn:microsoft.com/office/officeart/2005/8/quickstyle/3d4" qsCatId="3D" csTypeId="urn:microsoft.com/office/officeart/2005/8/colors/accent2_1" csCatId="accent2" phldr="1"/>
      <dgm:spPr/>
      <dgm:t>
        <a:bodyPr/>
        <a:lstStyle/>
        <a:p>
          <a:endParaRPr lang="it-IT"/>
        </a:p>
      </dgm:t>
    </dgm:pt>
    <dgm:pt modelId="{CFB0D4D7-3064-45E0-BCC3-38F03D6C2C8A}">
      <dgm:prSet phldrT="[Testo]" custT="1"/>
      <dgm:spPr>
        <a:solidFill>
          <a:srgbClr val="92D050"/>
        </a:solidFill>
      </dgm:spPr>
      <dgm:t>
        <a:bodyPr/>
        <a:lstStyle/>
        <a:p>
          <a:pPr algn="ctr"/>
          <a:r>
            <a:rPr lang="it-IT" sz="1100" b="1">
              <a:latin typeface="Garamond" panose="02020404030301010803" pitchFamily="18" charset="0"/>
            </a:rPr>
            <a:t>STRATEGICO</a:t>
          </a:r>
          <a:endParaRPr lang="it-IT" sz="1100">
            <a:latin typeface="Garamond" panose="02020404030301010803" pitchFamily="18" charset="0"/>
          </a:endParaRPr>
        </a:p>
      </dgm:t>
    </dgm:pt>
    <dgm:pt modelId="{DFD10828-56F4-4C98-8B3C-542450D3BC84}" type="parTrans" cxnId="{1D013363-49AB-45DC-811B-E2BC181EB4CE}">
      <dgm:prSet/>
      <dgm:spPr/>
      <dgm:t>
        <a:bodyPr/>
        <a:lstStyle/>
        <a:p>
          <a:pPr algn="ctr"/>
          <a:endParaRPr lang="it-IT" sz="1600">
            <a:latin typeface="Garamond" panose="02020404030301010803" pitchFamily="18" charset="0"/>
          </a:endParaRPr>
        </a:p>
      </dgm:t>
    </dgm:pt>
    <dgm:pt modelId="{C562E957-6E03-415E-86F0-EB8D2DD585B8}" type="sibTrans" cxnId="{1D013363-49AB-45DC-811B-E2BC181EB4CE}">
      <dgm:prSet/>
      <dgm:spPr/>
      <dgm:t>
        <a:bodyPr/>
        <a:lstStyle/>
        <a:p>
          <a:pPr algn="ctr"/>
          <a:endParaRPr lang="it-IT" sz="1600">
            <a:latin typeface="Garamond" panose="02020404030301010803" pitchFamily="18" charset="0"/>
          </a:endParaRPr>
        </a:p>
      </dgm:t>
    </dgm:pt>
    <dgm:pt modelId="{D8A64B89-CE58-400D-931F-51F1E8F8204E}">
      <dgm:prSet phldrT="[Testo]" custT="1"/>
      <dgm:spPr/>
      <dgm:t>
        <a:bodyPr/>
        <a:lstStyle/>
        <a:p>
          <a:pPr algn="ctr"/>
          <a:r>
            <a:rPr lang="it-IT" sz="1400" dirty="0">
              <a:latin typeface="Garamond" panose="02020404030301010803" pitchFamily="18" charset="0"/>
            </a:rPr>
            <a:t>Edifici e opere infrastrutturali la cui </a:t>
          </a:r>
          <a:r>
            <a:rPr lang="it-IT" sz="1400" dirty="0">
              <a:solidFill>
                <a:srgbClr val="00B050"/>
              </a:solidFill>
              <a:latin typeface="Garamond" panose="02020404030301010803" pitchFamily="18" charset="0"/>
            </a:rPr>
            <a:t>FUNZIONALITÀ</a:t>
          </a:r>
          <a:r>
            <a:rPr lang="it-IT" sz="1400" dirty="0">
              <a:latin typeface="Garamond" panose="02020404030301010803" pitchFamily="18" charset="0"/>
            </a:rPr>
            <a:t> durante gli eventi assume rilievo fondamentale per le finalità di protezione civile</a:t>
          </a:r>
          <a:r>
            <a:rPr lang="it-IT" sz="1050" dirty="0">
              <a:latin typeface="Garamond" panose="02020404030301010803" pitchFamily="18" charset="0"/>
            </a:rPr>
            <a:t>.</a:t>
          </a:r>
        </a:p>
      </dgm:t>
    </dgm:pt>
    <dgm:pt modelId="{27579651-1EC7-4ADC-9ECB-F27F8D3B00A1}" type="parTrans" cxnId="{AB1360CE-47D5-4419-8A53-C1EF4C34097C}">
      <dgm:prSet/>
      <dgm:spPr/>
      <dgm:t>
        <a:bodyPr/>
        <a:lstStyle/>
        <a:p>
          <a:pPr algn="ctr"/>
          <a:endParaRPr lang="it-IT" sz="1600">
            <a:latin typeface="Garamond" panose="02020404030301010803" pitchFamily="18" charset="0"/>
          </a:endParaRPr>
        </a:p>
      </dgm:t>
    </dgm:pt>
    <dgm:pt modelId="{33CDE680-B7E9-4C15-96EF-48B8AD531B0E}" type="sibTrans" cxnId="{AB1360CE-47D5-4419-8A53-C1EF4C34097C}">
      <dgm:prSet/>
      <dgm:spPr/>
      <dgm:t>
        <a:bodyPr/>
        <a:lstStyle/>
        <a:p>
          <a:pPr algn="ctr"/>
          <a:endParaRPr lang="it-IT" sz="1600">
            <a:latin typeface="Garamond" panose="02020404030301010803" pitchFamily="18" charset="0"/>
          </a:endParaRPr>
        </a:p>
      </dgm:t>
    </dgm:pt>
    <dgm:pt modelId="{6225D0E5-BDDA-4515-B930-0D403681FFC6}">
      <dgm:prSet phldrT="[Testo]" custT="1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pPr algn="ctr"/>
          <a:r>
            <a:rPr lang="it-IT" sz="1100" b="1">
              <a:latin typeface="Garamond" panose="02020404030301010803" pitchFamily="18" charset="0"/>
            </a:rPr>
            <a:t>SENSIBILE</a:t>
          </a:r>
          <a:endParaRPr lang="it-IT" sz="1100">
            <a:latin typeface="Garamond" panose="02020404030301010803" pitchFamily="18" charset="0"/>
          </a:endParaRPr>
        </a:p>
      </dgm:t>
    </dgm:pt>
    <dgm:pt modelId="{5784D6CA-B118-49E3-B65A-46EF93366B56}" type="parTrans" cxnId="{851D3740-E708-44BA-8A10-FEC9D2EA6AB1}">
      <dgm:prSet/>
      <dgm:spPr/>
      <dgm:t>
        <a:bodyPr/>
        <a:lstStyle/>
        <a:p>
          <a:pPr algn="ctr"/>
          <a:endParaRPr lang="it-IT" sz="1600">
            <a:latin typeface="Garamond" panose="02020404030301010803" pitchFamily="18" charset="0"/>
          </a:endParaRPr>
        </a:p>
      </dgm:t>
    </dgm:pt>
    <dgm:pt modelId="{DE5AD2D2-1C7E-4A01-8E0D-AE7B42B97B11}" type="sibTrans" cxnId="{851D3740-E708-44BA-8A10-FEC9D2EA6AB1}">
      <dgm:prSet/>
      <dgm:spPr/>
      <dgm:t>
        <a:bodyPr/>
        <a:lstStyle/>
        <a:p>
          <a:pPr algn="ctr"/>
          <a:endParaRPr lang="it-IT" sz="1600">
            <a:latin typeface="Garamond" panose="02020404030301010803" pitchFamily="18" charset="0"/>
          </a:endParaRPr>
        </a:p>
      </dgm:t>
    </dgm:pt>
    <dgm:pt modelId="{2B84FDC5-2A15-4F5C-A96B-EFA223CC54A6}">
      <dgm:prSet phldrT="[Testo]" custT="1"/>
      <dgm:spPr/>
      <dgm:t>
        <a:bodyPr/>
        <a:lstStyle/>
        <a:p>
          <a:pPr algn="ctr"/>
          <a:r>
            <a:rPr lang="it-IT" sz="1400" dirty="0">
              <a:latin typeface="Garamond" panose="02020404030301010803" pitchFamily="18" charset="0"/>
            </a:rPr>
            <a:t>Edifici e opere infrastrutturali che possono assumere rilevanza in relazione alle </a:t>
          </a:r>
          <a:r>
            <a:rPr lang="it-IT" sz="1400" dirty="0">
              <a:solidFill>
                <a:srgbClr val="FF0000"/>
              </a:solidFill>
              <a:latin typeface="Garamond" panose="02020404030301010803" pitchFamily="18" charset="0"/>
            </a:rPr>
            <a:t>CONSEGUENZE DI UN EVENTUALE COLLASSO</a:t>
          </a:r>
          <a:r>
            <a:rPr lang="it-IT" sz="1050" dirty="0">
              <a:latin typeface="Garamond" panose="02020404030301010803" pitchFamily="18" charset="0"/>
            </a:rPr>
            <a:t>.</a:t>
          </a:r>
        </a:p>
      </dgm:t>
    </dgm:pt>
    <dgm:pt modelId="{723C63B5-B53E-4D20-8D67-AC36D8B28A0A}" type="parTrans" cxnId="{B734DEAE-38A8-4539-8D2E-381FAC783C14}">
      <dgm:prSet/>
      <dgm:spPr/>
      <dgm:t>
        <a:bodyPr/>
        <a:lstStyle/>
        <a:p>
          <a:pPr algn="ctr"/>
          <a:endParaRPr lang="it-IT" sz="1600">
            <a:latin typeface="Garamond" panose="02020404030301010803" pitchFamily="18" charset="0"/>
          </a:endParaRPr>
        </a:p>
      </dgm:t>
    </dgm:pt>
    <dgm:pt modelId="{F6D55CE0-39C5-4E8C-9424-9E772F4C1383}" type="sibTrans" cxnId="{B734DEAE-38A8-4539-8D2E-381FAC783C14}">
      <dgm:prSet/>
      <dgm:spPr/>
      <dgm:t>
        <a:bodyPr/>
        <a:lstStyle/>
        <a:p>
          <a:pPr algn="ctr"/>
          <a:endParaRPr lang="it-IT" sz="1600">
            <a:latin typeface="Garamond" panose="02020404030301010803" pitchFamily="18" charset="0"/>
          </a:endParaRPr>
        </a:p>
      </dgm:t>
    </dgm:pt>
    <dgm:pt modelId="{49CEE2D6-738D-4018-840E-80043DD0E8DF}">
      <dgm:prSet/>
      <dgm:spPr/>
      <dgm:t>
        <a:bodyPr/>
        <a:lstStyle/>
        <a:p>
          <a:endParaRPr lang="it-IT" sz="1600">
            <a:latin typeface="Garamond" panose="02020404030301010803" pitchFamily="18" charset="0"/>
          </a:endParaRPr>
        </a:p>
      </dgm:t>
    </dgm:pt>
    <dgm:pt modelId="{1BC0CE6B-DD5C-4EE3-9F65-A0712681B835}" type="parTrans" cxnId="{DE7135B0-B1C4-49A6-A48B-D547F9935732}">
      <dgm:prSet/>
      <dgm:spPr/>
      <dgm:t>
        <a:bodyPr/>
        <a:lstStyle/>
        <a:p>
          <a:pPr algn="ctr"/>
          <a:endParaRPr lang="it-IT" sz="1600">
            <a:latin typeface="Garamond" panose="02020404030301010803" pitchFamily="18" charset="0"/>
          </a:endParaRPr>
        </a:p>
      </dgm:t>
    </dgm:pt>
    <dgm:pt modelId="{46D1E281-4062-431A-9B27-9E32E89A5423}" type="sibTrans" cxnId="{DE7135B0-B1C4-49A6-A48B-D547F9935732}">
      <dgm:prSet/>
      <dgm:spPr/>
      <dgm:t>
        <a:bodyPr/>
        <a:lstStyle/>
        <a:p>
          <a:pPr algn="ctr"/>
          <a:endParaRPr lang="it-IT" sz="1600">
            <a:latin typeface="Garamond" panose="02020404030301010803" pitchFamily="18" charset="0"/>
          </a:endParaRPr>
        </a:p>
      </dgm:t>
    </dgm:pt>
    <dgm:pt modelId="{C0FEEFF6-2145-4199-A6F4-50116B267E6C}" type="pres">
      <dgm:prSet presAssocID="{D581B26B-FD65-49FD-BB9E-8FD837670D93}" presName="Name0" presStyleCnt="0">
        <dgm:presLayoutVars>
          <dgm:chMax val="2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573A362A-FB96-4BE4-9E4C-4387998D824F}" type="pres">
      <dgm:prSet presAssocID="{D581B26B-FD65-49FD-BB9E-8FD837670D93}" presName="Background" presStyleLbl="node1" presStyleIdx="0" presStyleCnt="1" custLinFactNeighborX="1252" custLinFactNeighborY="-3744"/>
      <dgm:spPr/>
    </dgm:pt>
    <dgm:pt modelId="{C8397072-5EF0-4487-846C-9EEC93323F93}" type="pres">
      <dgm:prSet presAssocID="{D581B26B-FD65-49FD-BB9E-8FD837670D93}" presName="Divider" presStyleLbl="callout" presStyleIdx="0" presStyleCnt="1"/>
      <dgm:spPr>
        <a:ln>
          <a:solidFill>
            <a:schemeClr val="bg1">
              <a:lumMod val="50000"/>
            </a:schemeClr>
          </a:solidFill>
        </a:ln>
      </dgm:spPr>
    </dgm:pt>
    <dgm:pt modelId="{F9F0180C-534E-4ABD-972D-F7DD303E12C6}" type="pres">
      <dgm:prSet presAssocID="{D581B26B-FD65-49FD-BB9E-8FD837670D93}" presName="ChildText1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DFDC85D8-5262-4880-8788-8D0686D555B9}" type="pres">
      <dgm:prSet presAssocID="{D581B26B-FD65-49FD-BB9E-8FD837670D93}" presName="ChildText2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74211D3B-E508-491E-ABAD-905C5EFCD509}" type="pres">
      <dgm:prSet presAssocID="{D581B26B-FD65-49FD-BB9E-8FD837670D93}" presName="ParentText1" presStyleLbl="revTx" presStyleIdx="0" presStyleCnt="0">
        <dgm:presLayoutVars>
          <dgm:chMax val="1"/>
          <dgm:chPref val="1"/>
        </dgm:presLayoutVars>
      </dgm:prSet>
      <dgm:spPr/>
      <dgm:t>
        <a:bodyPr/>
        <a:lstStyle/>
        <a:p>
          <a:endParaRPr lang="it-IT"/>
        </a:p>
      </dgm:t>
    </dgm:pt>
    <dgm:pt modelId="{14D73972-48E3-42B3-B015-7ADF45276CFF}" type="pres">
      <dgm:prSet presAssocID="{D581B26B-FD65-49FD-BB9E-8FD837670D93}" presName="ParentShape1" presStyleLbl="alignImgPlace1" presStyleIdx="0" presStyleCnt="2">
        <dgm:presLayoutVars/>
      </dgm:prSet>
      <dgm:spPr/>
      <dgm:t>
        <a:bodyPr/>
        <a:lstStyle/>
        <a:p>
          <a:endParaRPr lang="it-IT"/>
        </a:p>
      </dgm:t>
    </dgm:pt>
    <dgm:pt modelId="{CDB2610E-4E56-4A54-8D17-FBF51EC43D98}" type="pres">
      <dgm:prSet presAssocID="{D581B26B-FD65-49FD-BB9E-8FD837670D93}" presName="ParentText2" presStyleLbl="revTx" presStyleIdx="0" presStyleCnt="0">
        <dgm:presLayoutVars>
          <dgm:chMax val="1"/>
          <dgm:chPref val="1"/>
        </dgm:presLayoutVars>
      </dgm:prSet>
      <dgm:spPr/>
      <dgm:t>
        <a:bodyPr/>
        <a:lstStyle/>
        <a:p>
          <a:endParaRPr lang="it-IT"/>
        </a:p>
      </dgm:t>
    </dgm:pt>
    <dgm:pt modelId="{F1632DD2-7590-44D4-8B21-39BF254E2636}" type="pres">
      <dgm:prSet presAssocID="{D581B26B-FD65-49FD-BB9E-8FD837670D93}" presName="ParentShape2" presStyleLbl="alignImgPlace1" presStyleIdx="1" presStyleCnt="2">
        <dgm:presLayoutVars/>
      </dgm:prSet>
      <dgm:spPr/>
      <dgm:t>
        <a:bodyPr/>
        <a:lstStyle/>
        <a:p>
          <a:endParaRPr lang="it-IT"/>
        </a:p>
      </dgm:t>
    </dgm:pt>
  </dgm:ptLst>
  <dgm:cxnLst>
    <dgm:cxn modelId="{B0B90D8A-4ACE-4C34-96DE-F932CD7B5364}" type="presOf" srcId="{CFB0D4D7-3064-45E0-BCC3-38F03D6C2C8A}" destId="{14D73972-48E3-42B3-B015-7ADF45276CFF}" srcOrd="1" destOrd="0" presId="urn:microsoft.com/office/officeart/2009/3/layout/OpposingIdeas"/>
    <dgm:cxn modelId="{AB1360CE-47D5-4419-8A53-C1EF4C34097C}" srcId="{CFB0D4D7-3064-45E0-BCC3-38F03D6C2C8A}" destId="{D8A64B89-CE58-400D-931F-51F1E8F8204E}" srcOrd="0" destOrd="0" parTransId="{27579651-1EC7-4ADC-9ECB-F27F8D3B00A1}" sibTransId="{33CDE680-B7E9-4C15-96EF-48B8AD531B0E}"/>
    <dgm:cxn modelId="{43EA9AE0-495A-4362-A9EF-06BD908A38B1}" type="presOf" srcId="{D8A64B89-CE58-400D-931F-51F1E8F8204E}" destId="{F9F0180C-534E-4ABD-972D-F7DD303E12C6}" srcOrd="0" destOrd="0" presId="urn:microsoft.com/office/officeart/2009/3/layout/OpposingIdeas"/>
    <dgm:cxn modelId="{58B85978-1F75-4F1C-8F36-373E3426A755}" type="presOf" srcId="{6225D0E5-BDDA-4515-B930-0D403681FFC6}" destId="{F1632DD2-7590-44D4-8B21-39BF254E2636}" srcOrd="1" destOrd="0" presId="urn:microsoft.com/office/officeart/2009/3/layout/OpposingIdeas"/>
    <dgm:cxn modelId="{7AAAEDE5-4E67-4C5E-98E3-B3EC7653F5F4}" type="presOf" srcId="{D581B26B-FD65-49FD-BB9E-8FD837670D93}" destId="{C0FEEFF6-2145-4199-A6F4-50116B267E6C}" srcOrd="0" destOrd="0" presId="urn:microsoft.com/office/officeart/2009/3/layout/OpposingIdeas"/>
    <dgm:cxn modelId="{B734DEAE-38A8-4539-8D2E-381FAC783C14}" srcId="{6225D0E5-BDDA-4515-B930-0D403681FFC6}" destId="{2B84FDC5-2A15-4F5C-A96B-EFA223CC54A6}" srcOrd="0" destOrd="0" parTransId="{723C63B5-B53E-4D20-8D67-AC36D8B28A0A}" sibTransId="{F6D55CE0-39C5-4E8C-9424-9E772F4C1383}"/>
    <dgm:cxn modelId="{5439898C-0FFE-444D-88ED-CFA4433EBA86}" type="presOf" srcId="{6225D0E5-BDDA-4515-B930-0D403681FFC6}" destId="{CDB2610E-4E56-4A54-8D17-FBF51EC43D98}" srcOrd="0" destOrd="0" presId="urn:microsoft.com/office/officeart/2009/3/layout/OpposingIdeas"/>
    <dgm:cxn modelId="{E05B71AE-67AE-47D3-90E2-1AE3D7D6E32B}" type="presOf" srcId="{CFB0D4D7-3064-45E0-BCC3-38F03D6C2C8A}" destId="{74211D3B-E508-491E-ABAD-905C5EFCD509}" srcOrd="0" destOrd="0" presId="urn:microsoft.com/office/officeart/2009/3/layout/OpposingIdeas"/>
    <dgm:cxn modelId="{1D013363-49AB-45DC-811B-E2BC181EB4CE}" srcId="{D581B26B-FD65-49FD-BB9E-8FD837670D93}" destId="{CFB0D4D7-3064-45E0-BCC3-38F03D6C2C8A}" srcOrd="0" destOrd="0" parTransId="{DFD10828-56F4-4C98-8B3C-542450D3BC84}" sibTransId="{C562E957-6E03-415E-86F0-EB8D2DD585B8}"/>
    <dgm:cxn modelId="{14052620-55FE-4BF0-A4FA-27765539A82C}" type="presOf" srcId="{2B84FDC5-2A15-4F5C-A96B-EFA223CC54A6}" destId="{DFDC85D8-5262-4880-8788-8D0686D555B9}" srcOrd="0" destOrd="0" presId="urn:microsoft.com/office/officeart/2009/3/layout/OpposingIdeas"/>
    <dgm:cxn modelId="{DE7135B0-B1C4-49A6-A48B-D547F9935732}" srcId="{D581B26B-FD65-49FD-BB9E-8FD837670D93}" destId="{49CEE2D6-738D-4018-840E-80043DD0E8DF}" srcOrd="2" destOrd="0" parTransId="{1BC0CE6B-DD5C-4EE3-9F65-A0712681B835}" sibTransId="{46D1E281-4062-431A-9B27-9E32E89A5423}"/>
    <dgm:cxn modelId="{851D3740-E708-44BA-8A10-FEC9D2EA6AB1}" srcId="{D581B26B-FD65-49FD-BB9E-8FD837670D93}" destId="{6225D0E5-BDDA-4515-B930-0D403681FFC6}" srcOrd="1" destOrd="0" parTransId="{5784D6CA-B118-49E3-B65A-46EF93366B56}" sibTransId="{DE5AD2D2-1C7E-4A01-8E0D-AE7B42B97B11}"/>
    <dgm:cxn modelId="{AD8CB7D2-2B1C-4048-BFCC-C7FD6F12CBFF}" type="presParOf" srcId="{C0FEEFF6-2145-4199-A6F4-50116B267E6C}" destId="{573A362A-FB96-4BE4-9E4C-4387998D824F}" srcOrd="0" destOrd="0" presId="urn:microsoft.com/office/officeart/2009/3/layout/OpposingIdeas"/>
    <dgm:cxn modelId="{FEA81972-D534-4286-9877-474F62C56E57}" type="presParOf" srcId="{C0FEEFF6-2145-4199-A6F4-50116B267E6C}" destId="{C8397072-5EF0-4487-846C-9EEC93323F93}" srcOrd="1" destOrd="0" presId="urn:microsoft.com/office/officeart/2009/3/layout/OpposingIdeas"/>
    <dgm:cxn modelId="{1785A1A1-1691-47F3-877E-F453591076C0}" type="presParOf" srcId="{C0FEEFF6-2145-4199-A6F4-50116B267E6C}" destId="{F9F0180C-534E-4ABD-972D-F7DD303E12C6}" srcOrd="2" destOrd="0" presId="urn:microsoft.com/office/officeart/2009/3/layout/OpposingIdeas"/>
    <dgm:cxn modelId="{9514CD57-B6D3-45E8-B79B-8564573C8D83}" type="presParOf" srcId="{C0FEEFF6-2145-4199-A6F4-50116B267E6C}" destId="{DFDC85D8-5262-4880-8788-8D0686D555B9}" srcOrd="3" destOrd="0" presId="urn:microsoft.com/office/officeart/2009/3/layout/OpposingIdeas"/>
    <dgm:cxn modelId="{BC30A32A-B62F-49DF-B090-6571618CFED8}" type="presParOf" srcId="{C0FEEFF6-2145-4199-A6F4-50116B267E6C}" destId="{74211D3B-E508-491E-ABAD-905C5EFCD509}" srcOrd="4" destOrd="0" presId="urn:microsoft.com/office/officeart/2009/3/layout/OpposingIdeas"/>
    <dgm:cxn modelId="{5151A565-6774-49C0-8FEF-F62620CF5F88}" type="presParOf" srcId="{C0FEEFF6-2145-4199-A6F4-50116B267E6C}" destId="{14D73972-48E3-42B3-B015-7ADF45276CFF}" srcOrd="5" destOrd="0" presId="urn:microsoft.com/office/officeart/2009/3/layout/OpposingIdeas"/>
    <dgm:cxn modelId="{53317A3E-E9D8-4957-B5A1-4A37C870BD30}" type="presParOf" srcId="{C0FEEFF6-2145-4199-A6F4-50116B267E6C}" destId="{CDB2610E-4E56-4A54-8D17-FBF51EC43D98}" srcOrd="6" destOrd="0" presId="urn:microsoft.com/office/officeart/2009/3/layout/OpposingIdeas"/>
    <dgm:cxn modelId="{2439C7FD-8CF7-4AC4-83FE-7BD465B506F5}" type="presParOf" srcId="{C0FEEFF6-2145-4199-A6F4-50116B267E6C}" destId="{F1632DD2-7590-44D4-8B21-39BF254E2636}" srcOrd="7" destOrd="0" presId="urn:microsoft.com/office/officeart/2009/3/layout/OpposingIdea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767ADA5-4951-46D8-ADE6-C281321A6E4C}" type="doc">
      <dgm:prSet loTypeId="urn:microsoft.com/office/officeart/2005/8/layout/pList2" loCatId="list" qsTypeId="urn:microsoft.com/office/officeart/2005/8/quickstyle/simple1" qsCatId="simple" csTypeId="urn:microsoft.com/office/officeart/2005/8/colors/accent1_2" csCatId="accent1" phldr="1"/>
      <dgm:spPr/>
    </dgm:pt>
    <dgm:pt modelId="{EC25520E-46A3-4A0F-AAB0-1FD409CE26CC}">
      <dgm:prSet phldrT="[Testo]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r>
            <a:rPr lang="it-IT" i="0" dirty="0" smtClean="0">
              <a:solidFill>
                <a:schemeClr val="tx1"/>
              </a:solidFill>
              <a:latin typeface="Garamond" panose="02020404030301010803" pitchFamily="18" charset="0"/>
            </a:rPr>
            <a:t>Percorrere gli itinerari di presidio ed effettuare le osservazioni previste </a:t>
          </a:r>
        </a:p>
        <a:p>
          <a:r>
            <a:rPr lang="it-IT" i="0" dirty="0" smtClean="0">
              <a:solidFill>
                <a:schemeClr val="tx1"/>
              </a:solidFill>
              <a:latin typeface="Garamond" panose="02020404030301010803" pitchFamily="18" charset="0"/>
            </a:rPr>
            <a:t>Verificare ulteriori segnalazioni</a:t>
          </a:r>
          <a:endParaRPr lang="it-IT" dirty="0">
            <a:solidFill>
              <a:schemeClr val="tx1"/>
            </a:solidFill>
            <a:latin typeface="Garamond" panose="02020404030301010803" pitchFamily="18" charset="0"/>
          </a:endParaRPr>
        </a:p>
      </dgm:t>
    </dgm:pt>
    <dgm:pt modelId="{2B34A183-67D1-47C4-963A-5EBDEF26447B}" type="parTrans" cxnId="{9C4D4864-164C-4E46-A7EB-C528148BE1C0}">
      <dgm:prSet/>
      <dgm:spPr/>
      <dgm:t>
        <a:bodyPr/>
        <a:lstStyle/>
        <a:p>
          <a:endParaRPr lang="it-IT">
            <a:latin typeface="Garamond" panose="02020404030301010803" pitchFamily="18" charset="0"/>
          </a:endParaRPr>
        </a:p>
      </dgm:t>
    </dgm:pt>
    <dgm:pt modelId="{EF865269-1BCE-42EE-BA48-FAE5945FDC09}" type="sibTrans" cxnId="{9C4D4864-164C-4E46-A7EB-C528148BE1C0}">
      <dgm:prSet/>
      <dgm:spPr/>
      <dgm:t>
        <a:bodyPr/>
        <a:lstStyle/>
        <a:p>
          <a:endParaRPr lang="it-IT">
            <a:latin typeface="Garamond" panose="02020404030301010803" pitchFamily="18" charset="0"/>
          </a:endParaRPr>
        </a:p>
      </dgm:t>
    </dgm:pt>
    <dgm:pt modelId="{6951D1FC-DB99-494B-9660-A22AF485D297}" type="pres">
      <dgm:prSet presAssocID="{4767ADA5-4951-46D8-ADE6-C281321A6E4C}" presName="Name0" presStyleCnt="0">
        <dgm:presLayoutVars>
          <dgm:dir/>
          <dgm:resizeHandles val="exact"/>
        </dgm:presLayoutVars>
      </dgm:prSet>
      <dgm:spPr/>
    </dgm:pt>
    <dgm:pt modelId="{8AE462C6-C9D5-4F11-85CE-5D5AC1B6EF03}" type="pres">
      <dgm:prSet presAssocID="{4767ADA5-4951-46D8-ADE6-C281321A6E4C}" presName="bkgdShp" presStyleLbl="alignAccFollowNode1" presStyleIdx="0" presStyleCnt="1" custScaleY="113834"/>
      <dgm:spPr>
        <a:ln>
          <a:solidFill>
            <a:schemeClr val="bg1">
              <a:lumMod val="95000"/>
              <a:alpha val="90000"/>
            </a:schemeClr>
          </a:solidFill>
        </a:ln>
      </dgm:spPr>
    </dgm:pt>
    <dgm:pt modelId="{AB5A7F34-14E3-4D49-A68E-EF78C11D6025}" type="pres">
      <dgm:prSet presAssocID="{4767ADA5-4951-46D8-ADE6-C281321A6E4C}" presName="linComp" presStyleCnt="0"/>
      <dgm:spPr/>
    </dgm:pt>
    <dgm:pt modelId="{7307A270-83A6-448C-BF97-EDFBEC98912B}" type="pres">
      <dgm:prSet presAssocID="{EC25520E-46A3-4A0F-AAB0-1FD409CE26CC}" presName="compNode" presStyleCnt="0"/>
      <dgm:spPr/>
    </dgm:pt>
    <dgm:pt modelId="{A6D9FFCA-A100-4403-A193-34585FB1791F}" type="pres">
      <dgm:prSet presAssocID="{EC25520E-46A3-4A0F-AAB0-1FD409CE26CC}" presName="node" presStyleLbl="node1" presStyleIdx="0" presStyleCnt="1" custScaleY="92449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FFD9E0AD-6D1B-4173-92B9-85F1C2E5E63F}" type="pres">
      <dgm:prSet presAssocID="{EC25520E-46A3-4A0F-AAB0-1FD409CE26CC}" presName="invisiNode" presStyleLbl="node1" presStyleIdx="0" presStyleCnt="1"/>
      <dgm:spPr/>
    </dgm:pt>
    <dgm:pt modelId="{D985E16C-0079-4762-B2DC-5258C4FCB7F7}" type="pres">
      <dgm:prSet presAssocID="{EC25520E-46A3-4A0F-AAB0-1FD409CE26CC}" presName="imagNode" presStyleLbl="fgImgPlace1" presStyleIdx="0" presStyleCnt="1" custScaleX="106487" custScaleY="109076" custLinFactNeighborX="221" custLinFactNeighborY="-7201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</dgm:ptLst>
  <dgm:cxnLst>
    <dgm:cxn modelId="{BC3CCCD6-AACF-4449-A6E8-5E0759864338}" type="presOf" srcId="{EC25520E-46A3-4A0F-AAB0-1FD409CE26CC}" destId="{A6D9FFCA-A100-4403-A193-34585FB1791F}" srcOrd="0" destOrd="0" presId="urn:microsoft.com/office/officeart/2005/8/layout/pList2"/>
    <dgm:cxn modelId="{A8F90F99-A86D-43FB-B603-A5078A85BF21}" type="presOf" srcId="{4767ADA5-4951-46D8-ADE6-C281321A6E4C}" destId="{6951D1FC-DB99-494B-9660-A22AF485D297}" srcOrd="0" destOrd="0" presId="urn:microsoft.com/office/officeart/2005/8/layout/pList2"/>
    <dgm:cxn modelId="{9C4D4864-164C-4E46-A7EB-C528148BE1C0}" srcId="{4767ADA5-4951-46D8-ADE6-C281321A6E4C}" destId="{EC25520E-46A3-4A0F-AAB0-1FD409CE26CC}" srcOrd="0" destOrd="0" parTransId="{2B34A183-67D1-47C4-963A-5EBDEF26447B}" sibTransId="{EF865269-1BCE-42EE-BA48-FAE5945FDC09}"/>
    <dgm:cxn modelId="{9AF3A0E4-C331-4A57-94FC-627B426D8587}" type="presParOf" srcId="{6951D1FC-DB99-494B-9660-A22AF485D297}" destId="{8AE462C6-C9D5-4F11-85CE-5D5AC1B6EF03}" srcOrd="0" destOrd="0" presId="urn:microsoft.com/office/officeart/2005/8/layout/pList2"/>
    <dgm:cxn modelId="{CD1A06AD-1053-406A-9318-F317F357783B}" type="presParOf" srcId="{6951D1FC-DB99-494B-9660-A22AF485D297}" destId="{AB5A7F34-14E3-4D49-A68E-EF78C11D6025}" srcOrd="1" destOrd="0" presId="urn:microsoft.com/office/officeart/2005/8/layout/pList2"/>
    <dgm:cxn modelId="{45835014-08EF-47D8-9989-DC6978D41F25}" type="presParOf" srcId="{AB5A7F34-14E3-4D49-A68E-EF78C11D6025}" destId="{7307A270-83A6-448C-BF97-EDFBEC98912B}" srcOrd="0" destOrd="0" presId="urn:microsoft.com/office/officeart/2005/8/layout/pList2"/>
    <dgm:cxn modelId="{89C83D54-75EC-4848-942A-832FA6F7E1D5}" type="presParOf" srcId="{7307A270-83A6-448C-BF97-EDFBEC98912B}" destId="{A6D9FFCA-A100-4403-A193-34585FB1791F}" srcOrd="0" destOrd="0" presId="urn:microsoft.com/office/officeart/2005/8/layout/pList2"/>
    <dgm:cxn modelId="{AB6189B7-1A19-439A-A2A2-C767FA7190EF}" type="presParOf" srcId="{7307A270-83A6-448C-BF97-EDFBEC98912B}" destId="{FFD9E0AD-6D1B-4173-92B9-85F1C2E5E63F}" srcOrd="1" destOrd="0" presId="urn:microsoft.com/office/officeart/2005/8/layout/pList2"/>
    <dgm:cxn modelId="{4A2207E6-F52F-47FF-9CB6-045A97F5CF4E}" type="presParOf" srcId="{7307A270-83A6-448C-BF97-EDFBEC98912B}" destId="{D985E16C-0079-4762-B2DC-5258C4FCB7F7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767ADA5-4951-46D8-ADE6-C281321A6E4C}" type="doc">
      <dgm:prSet loTypeId="urn:microsoft.com/office/officeart/2005/8/layout/pList2" loCatId="list" qsTypeId="urn:microsoft.com/office/officeart/2005/8/quickstyle/simple1" qsCatId="simple" csTypeId="urn:microsoft.com/office/officeart/2005/8/colors/accent1_2" csCatId="accent1" phldr="1"/>
      <dgm:spPr/>
    </dgm:pt>
    <dgm:pt modelId="{AB6138C5-4DA6-4B02-AA28-9485434C3BB9}">
      <dgm:prSet phldrT="[Testo]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it-IT" dirty="0" smtClean="0">
              <a:solidFill>
                <a:schemeClr val="tx1"/>
              </a:solidFill>
              <a:latin typeface="Garamond" panose="02020404030301010803" pitchFamily="18" charset="0"/>
            </a:rPr>
            <a:t>Partecipare alla valutazione del rischio residuo</a:t>
          </a:r>
          <a:endParaRPr lang="it-IT" dirty="0">
            <a:solidFill>
              <a:schemeClr val="tx1"/>
            </a:solidFill>
            <a:latin typeface="Garamond" panose="02020404030301010803" pitchFamily="18" charset="0"/>
          </a:endParaRPr>
        </a:p>
      </dgm:t>
    </dgm:pt>
    <dgm:pt modelId="{BC27E608-4BF8-4FF8-A3DA-35C85BA37D82}" type="parTrans" cxnId="{D283DA1D-B442-496E-A726-90303E6BB55F}">
      <dgm:prSet/>
      <dgm:spPr/>
      <dgm:t>
        <a:bodyPr/>
        <a:lstStyle/>
        <a:p>
          <a:endParaRPr lang="it-IT">
            <a:latin typeface="Garamond" panose="02020404030301010803" pitchFamily="18" charset="0"/>
          </a:endParaRPr>
        </a:p>
      </dgm:t>
    </dgm:pt>
    <dgm:pt modelId="{73A95821-4911-4ACC-BAF2-E95A139E36BA}" type="sibTrans" cxnId="{D283DA1D-B442-496E-A726-90303E6BB55F}">
      <dgm:prSet/>
      <dgm:spPr/>
      <dgm:t>
        <a:bodyPr/>
        <a:lstStyle/>
        <a:p>
          <a:endParaRPr lang="it-IT">
            <a:latin typeface="Garamond" panose="02020404030301010803" pitchFamily="18" charset="0"/>
          </a:endParaRPr>
        </a:p>
      </dgm:t>
    </dgm:pt>
    <dgm:pt modelId="{6951D1FC-DB99-494B-9660-A22AF485D297}" type="pres">
      <dgm:prSet presAssocID="{4767ADA5-4951-46D8-ADE6-C281321A6E4C}" presName="Name0" presStyleCnt="0">
        <dgm:presLayoutVars>
          <dgm:dir/>
          <dgm:resizeHandles val="exact"/>
        </dgm:presLayoutVars>
      </dgm:prSet>
      <dgm:spPr/>
    </dgm:pt>
    <dgm:pt modelId="{8AE462C6-C9D5-4F11-85CE-5D5AC1B6EF03}" type="pres">
      <dgm:prSet presAssocID="{4767ADA5-4951-46D8-ADE6-C281321A6E4C}" presName="bkgdShp" presStyleLbl="alignAccFollowNode1" presStyleIdx="0" presStyleCnt="1"/>
      <dgm:spPr>
        <a:ln>
          <a:solidFill>
            <a:schemeClr val="bg1">
              <a:lumMod val="95000"/>
              <a:alpha val="90000"/>
            </a:schemeClr>
          </a:solidFill>
        </a:ln>
      </dgm:spPr>
    </dgm:pt>
    <dgm:pt modelId="{AB5A7F34-14E3-4D49-A68E-EF78C11D6025}" type="pres">
      <dgm:prSet presAssocID="{4767ADA5-4951-46D8-ADE6-C281321A6E4C}" presName="linComp" presStyleCnt="0"/>
      <dgm:spPr/>
    </dgm:pt>
    <dgm:pt modelId="{CB13FFD2-6FD8-4151-819D-A6FCB9EC6D7E}" type="pres">
      <dgm:prSet presAssocID="{AB6138C5-4DA6-4B02-AA28-9485434C3BB9}" presName="compNode" presStyleCnt="0"/>
      <dgm:spPr/>
    </dgm:pt>
    <dgm:pt modelId="{47B22D33-8D05-49A8-97F3-7A4F49FA16C8}" type="pres">
      <dgm:prSet presAssocID="{AB6138C5-4DA6-4B02-AA28-9485434C3BB9}" presName="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4D6A63F6-C809-447B-B763-D745F6178408}" type="pres">
      <dgm:prSet presAssocID="{AB6138C5-4DA6-4B02-AA28-9485434C3BB9}" presName="invisiNode" presStyleLbl="node1" presStyleIdx="0" presStyleCnt="1"/>
      <dgm:spPr/>
    </dgm:pt>
    <dgm:pt modelId="{5DD41118-6A79-48E2-96CC-3CBAAF9CA8DA}" type="pres">
      <dgm:prSet presAssocID="{AB6138C5-4DA6-4B02-AA28-9485434C3BB9}" presName="imagNode" presStyleLbl="fgImgPlace1" presStyleIdx="0" presStyleCnt="1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</dgm:ptLst>
  <dgm:cxnLst>
    <dgm:cxn modelId="{D283DA1D-B442-496E-A726-90303E6BB55F}" srcId="{4767ADA5-4951-46D8-ADE6-C281321A6E4C}" destId="{AB6138C5-4DA6-4B02-AA28-9485434C3BB9}" srcOrd="0" destOrd="0" parTransId="{BC27E608-4BF8-4FF8-A3DA-35C85BA37D82}" sibTransId="{73A95821-4911-4ACC-BAF2-E95A139E36BA}"/>
    <dgm:cxn modelId="{A8F90F99-A86D-43FB-B603-A5078A85BF21}" type="presOf" srcId="{4767ADA5-4951-46D8-ADE6-C281321A6E4C}" destId="{6951D1FC-DB99-494B-9660-A22AF485D297}" srcOrd="0" destOrd="0" presId="urn:microsoft.com/office/officeart/2005/8/layout/pList2"/>
    <dgm:cxn modelId="{B30BB597-EBE3-4961-8AD8-AFBA6B479FF2}" type="presOf" srcId="{AB6138C5-4DA6-4B02-AA28-9485434C3BB9}" destId="{47B22D33-8D05-49A8-97F3-7A4F49FA16C8}" srcOrd="0" destOrd="0" presId="urn:microsoft.com/office/officeart/2005/8/layout/pList2"/>
    <dgm:cxn modelId="{9AF3A0E4-C331-4A57-94FC-627B426D8587}" type="presParOf" srcId="{6951D1FC-DB99-494B-9660-A22AF485D297}" destId="{8AE462C6-C9D5-4F11-85CE-5D5AC1B6EF03}" srcOrd="0" destOrd="0" presId="urn:microsoft.com/office/officeart/2005/8/layout/pList2"/>
    <dgm:cxn modelId="{CD1A06AD-1053-406A-9318-F317F357783B}" type="presParOf" srcId="{6951D1FC-DB99-494B-9660-A22AF485D297}" destId="{AB5A7F34-14E3-4D49-A68E-EF78C11D6025}" srcOrd="1" destOrd="0" presId="urn:microsoft.com/office/officeart/2005/8/layout/pList2"/>
    <dgm:cxn modelId="{261EE897-1DE0-4DF7-82D3-17146C1F6C54}" type="presParOf" srcId="{AB5A7F34-14E3-4D49-A68E-EF78C11D6025}" destId="{CB13FFD2-6FD8-4151-819D-A6FCB9EC6D7E}" srcOrd="0" destOrd="0" presId="urn:microsoft.com/office/officeart/2005/8/layout/pList2"/>
    <dgm:cxn modelId="{6D2BA9B6-C86C-4B00-B014-9CE349916413}" type="presParOf" srcId="{CB13FFD2-6FD8-4151-819D-A6FCB9EC6D7E}" destId="{47B22D33-8D05-49A8-97F3-7A4F49FA16C8}" srcOrd="0" destOrd="0" presId="urn:microsoft.com/office/officeart/2005/8/layout/pList2"/>
    <dgm:cxn modelId="{A877199E-F76E-4070-A4A3-44C7ADA22185}" type="presParOf" srcId="{CB13FFD2-6FD8-4151-819D-A6FCB9EC6D7E}" destId="{4D6A63F6-C809-447B-B763-D745F6178408}" srcOrd="1" destOrd="0" presId="urn:microsoft.com/office/officeart/2005/8/layout/pList2"/>
    <dgm:cxn modelId="{DE50517C-DBC3-460F-90BE-E5175C7B293D}" type="presParOf" srcId="{CB13FFD2-6FD8-4151-819D-A6FCB9EC6D7E}" destId="{5DD41118-6A79-48E2-96CC-3CBAAF9CA8DA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27A5C84-5BB7-4C52-9987-070D9C84085A}" type="doc">
      <dgm:prSet loTypeId="urn:microsoft.com/office/officeart/2008/layout/VerticalCurvedList" loCatId="list" qsTypeId="urn:microsoft.com/office/officeart/2005/8/quickstyle/3d5" qsCatId="3D" csTypeId="urn:microsoft.com/office/officeart/2005/8/colors/colorful1" csCatId="colorful" phldr="1"/>
      <dgm:spPr/>
    </dgm:pt>
    <dgm:pt modelId="{F6DBCDFD-BA02-4868-9C14-64F66D835EF4}">
      <dgm:prSet phldrT="[Testo]" custT="1"/>
      <dgm:spPr/>
      <dgm:t>
        <a:bodyPr/>
        <a:lstStyle/>
        <a:p>
          <a:r>
            <a:rPr lang="it-IT" sz="1800" dirty="0" smtClean="0">
              <a:solidFill>
                <a:schemeClr val="tx1"/>
              </a:solidFill>
              <a:latin typeface="Garamond" panose="02020404030301010803" pitchFamily="18" charset="0"/>
              <a:ea typeface="Calibri" pitchFamily="34" charset="0"/>
              <a:cs typeface="Times New Roman" pitchFamily="18" charset="0"/>
            </a:rPr>
            <a:t>Composizione, articolazione territoriale e organizzazione</a:t>
          </a:r>
          <a:endParaRPr lang="it-IT" sz="1800" dirty="0">
            <a:solidFill>
              <a:schemeClr val="tx1"/>
            </a:solidFill>
            <a:latin typeface="Garamond" panose="02020404030301010803" pitchFamily="18" charset="0"/>
          </a:endParaRPr>
        </a:p>
      </dgm:t>
    </dgm:pt>
    <dgm:pt modelId="{441701A2-9A43-482F-91DB-EE82D5A18933}" type="parTrans" cxnId="{AC83857B-C007-4E42-8335-06CB275F5008}">
      <dgm:prSet/>
      <dgm:spPr/>
      <dgm:t>
        <a:bodyPr/>
        <a:lstStyle/>
        <a:p>
          <a:endParaRPr lang="it-IT" sz="1800">
            <a:solidFill>
              <a:schemeClr val="tx1"/>
            </a:solidFill>
            <a:latin typeface="Garamond" panose="02020404030301010803" pitchFamily="18" charset="0"/>
          </a:endParaRPr>
        </a:p>
      </dgm:t>
    </dgm:pt>
    <dgm:pt modelId="{2374215E-AB17-4099-8584-2CD92CB78249}" type="sibTrans" cxnId="{AC83857B-C007-4E42-8335-06CB275F5008}">
      <dgm:prSet/>
      <dgm:spPr/>
      <dgm:t>
        <a:bodyPr/>
        <a:lstStyle/>
        <a:p>
          <a:endParaRPr lang="it-IT" sz="1800">
            <a:solidFill>
              <a:schemeClr val="tx1"/>
            </a:solidFill>
            <a:latin typeface="Garamond" panose="02020404030301010803" pitchFamily="18" charset="0"/>
          </a:endParaRPr>
        </a:p>
      </dgm:t>
    </dgm:pt>
    <dgm:pt modelId="{7B183FA8-60A2-4CD4-B2B3-72021FE6D4B3}">
      <dgm:prSet phldrT="[Testo]" custT="1"/>
      <dgm:spPr/>
      <dgm:t>
        <a:bodyPr/>
        <a:lstStyle/>
        <a:p>
          <a:r>
            <a:rPr lang="it-IT" sz="1800" dirty="0" smtClean="0">
              <a:solidFill>
                <a:schemeClr val="tx1"/>
              </a:solidFill>
              <a:latin typeface="Garamond" panose="02020404030301010803" pitchFamily="18" charset="0"/>
              <a:ea typeface="Calibri" pitchFamily="34" charset="0"/>
              <a:cs typeface="Times New Roman" pitchFamily="18" charset="0"/>
            </a:rPr>
            <a:t>Percorsi di formazione e di aggiornamento </a:t>
          </a:r>
          <a:endParaRPr lang="it-IT" sz="1800" dirty="0">
            <a:solidFill>
              <a:schemeClr val="tx1"/>
            </a:solidFill>
            <a:latin typeface="Garamond" panose="02020404030301010803" pitchFamily="18" charset="0"/>
          </a:endParaRPr>
        </a:p>
      </dgm:t>
    </dgm:pt>
    <dgm:pt modelId="{0070E743-E5C8-4D0A-B147-9E40399147D4}" type="parTrans" cxnId="{BF196198-92EE-4738-876C-3DB9B6497A92}">
      <dgm:prSet/>
      <dgm:spPr/>
      <dgm:t>
        <a:bodyPr/>
        <a:lstStyle/>
        <a:p>
          <a:endParaRPr lang="it-IT" sz="1800">
            <a:solidFill>
              <a:schemeClr val="tx1"/>
            </a:solidFill>
            <a:latin typeface="Garamond" panose="02020404030301010803" pitchFamily="18" charset="0"/>
          </a:endParaRPr>
        </a:p>
      </dgm:t>
    </dgm:pt>
    <dgm:pt modelId="{00A24214-3220-4D2F-BC9B-E404939EEB85}" type="sibTrans" cxnId="{BF196198-92EE-4738-876C-3DB9B6497A92}">
      <dgm:prSet/>
      <dgm:spPr/>
      <dgm:t>
        <a:bodyPr/>
        <a:lstStyle/>
        <a:p>
          <a:endParaRPr lang="it-IT" sz="1800">
            <a:solidFill>
              <a:schemeClr val="tx1"/>
            </a:solidFill>
            <a:latin typeface="Garamond" panose="02020404030301010803" pitchFamily="18" charset="0"/>
          </a:endParaRPr>
        </a:p>
      </dgm:t>
    </dgm:pt>
    <dgm:pt modelId="{451C89D7-44AE-4023-951B-EB32E257653A}">
      <dgm:prSet custT="1"/>
      <dgm:spPr/>
      <dgm:t>
        <a:bodyPr/>
        <a:lstStyle/>
        <a:p>
          <a:r>
            <a:rPr lang="it-IT" sz="1800" dirty="0" smtClean="0">
              <a:solidFill>
                <a:schemeClr val="tx1"/>
              </a:solidFill>
              <a:latin typeface="Garamond" panose="02020404030301010803" pitchFamily="18" charset="0"/>
              <a:ea typeface="Calibri" pitchFamily="34" charset="0"/>
              <a:cs typeface="Times New Roman" pitchFamily="18" charset="0"/>
            </a:rPr>
            <a:t>Coordinamento organizzativo ed informativo</a:t>
          </a:r>
          <a:endParaRPr lang="it-IT" sz="1800" dirty="0">
            <a:solidFill>
              <a:schemeClr val="tx1"/>
            </a:solidFill>
            <a:latin typeface="Garamond" panose="02020404030301010803" pitchFamily="18" charset="0"/>
          </a:endParaRPr>
        </a:p>
      </dgm:t>
    </dgm:pt>
    <dgm:pt modelId="{7749D9FE-FE3B-43F1-9BF4-267C1CF0A462}" type="parTrans" cxnId="{1FE0F12E-0BB9-4981-93F1-7CCEF3469DE7}">
      <dgm:prSet/>
      <dgm:spPr/>
      <dgm:t>
        <a:bodyPr/>
        <a:lstStyle/>
        <a:p>
          <a:endParaRPr lang="it-IT" sz="1800">
            <a:solidFill>
              <a:schemeClr val="tx1"/>
            </a:solidFill>
            <a:latin typeface="Garamond" panose="02020404030301010803" pitchFamily="18" charset="0"/>
          </a:endParaRPr>
        </a:p>
      </dgm:t>
    </dgm:pt>
    <dgm:pt modelId="{B4E9E3FE-4945-40B8-9AB3-1F60B66A89C4}" type="sibTrans" cxnId="{1FE0F12E-0BB9-4981-93F1-7CCEF3469DE7}">
      <dgm:prSet/>
      <dgm:spPr/>
      <dgm:t>
        <a:bodyPr/>
        <a:lstStyle/>
        <a:p>
          <a:endParaRPr lang="it-IT" sz="1800">
            <a:solidFill>
              <a:schemeClr val="tx1"/>
            </a:solidFill>
            <a:latin typeface="Garamond" panose="02020404030301010803" pitchFamily="18" charset="0"/>
          </a:endParaRPr>
        </a:p>
      </dgm:t>
    </dgm:pt>
    <dgm:pt modelId="{EBB24CDF-5099-4E45-B420-2543E0AF2DE2}">
      <dgm:prSet custT="1"/>
      <dgm:spPr/>
      <dgm:t>
        <a:bodyPr/>
        <a:lstStyle/>
        <a:p>
          <a:r>
            <a:rPr lang="it-IT" sz="1800" smtClean="0">
              <a:solidFill>
                <a:schemeClr val="tx1"/>
              </a:solidFill>
              <a:latin typeface="Garamond" panose="02020404030301010803" pitchFamily="18" charset="0"/>
              <a:ea typeface="Calibri" pitchFamily="34" charset="0"/>
              <a:cs typeface="Times New Roman" pitchFamily="18" charset="0"/>
            </a:rPr>
            <a:t>Criteri e modalità di attivazione e disattivazione</a:t>
          </a:r>
          <a:endParaRPr lang="it-IT" sz="1800" dirty="0">
            <a:solidFill>
              <a:schemeClr val="tx1"/>
            </a:solidFill>
            <a:latin typeface="Garamond" panose="02020404030301010803" pitchFamily="18" charset="0"/>
          </a:endParaRPr>
        </a:p>
      </dgm:t>
    </dgm:pt>
    <dgm:pt modelId="{0098D2CC-59ED-45C4-9815-54F7DF70D4A6}" type="parTrans" cxnId="{2AEE12AB-4CEF-4883-97FF-0C057F0584C2}">
      <dgm:prSet/>
      <dgm:spPr/>
      <dgm:t>
        <a:bodyPr/>
        <a:lstStyle/>
        <a:p>
          <a:endParaRPr lang="it-IT" sz="1800">
            <a:solidFill>
              <a:schemeClr val="tx1"/>
            </a:solidFill>
            <a:latin typeface="Garamond" panose="02020404030301010803" pitchFamily="18" charset="0"/>
          </a:endParaRPr>
        </a:p>
      </dgm:t>
    </dgm:pt>
    <dgm:pt modelId="{FD90F11D-62AD-4157-BE5D-3F5E1D9A7067}" type="sibTrans" cxnId="{2AEE12AB-4CEF-4883-97FF-0C057F0584C2}">
      <dgm:prSet/>
      <dgm:spPr/>
      <dgm:t>
        <a:bodyPr/>
        <a:lstStyle/>
        <a:p>
          <a:endParaRPr lang="it-IT" sz="1800">
            <a:solidFill>
              <a:schemeClr val="tx1"/>
            </a:solidFill>
            <a:latin typeface="Garamond" panose="02020404030301010803" pitchFamily="18" charset="0"/>
          </a:endParaRPr>
        </a:p>
      </dgm:t>
    </dgm:pt>
    <dgm:pt modelId="{4B97C0BB-1645-48A5-9FC2-1EFAC43DD0C8}">
      <dgm:prSet custT="1"/>
      <dgm:spPr/>
      <dgm:t>
        <a:bodyPr/>
        <a:lstStyle/>
        <a:p>
          <a:r>
            <a:rPr lang="it-IT" sz="1800" smtClean="0">
              <a:solidFill>
                <a:schemeClr val="tx1"/>
              </a:solidFill>
              <a:latin typeface="Garamond" panose="02020404030301010803" pitchFamily="18" charset="0"/>
              <a:ea typeface="Calibri" pitchFamily="34" charset="0"/>
              <a:cs typeface="Times New Roman" pitchFamily="18" charset="0"/>
            </a:rPr>
            <a:t>Eventuali norme di reperibilità</a:t>
          </a:r>
          <a:endParaRPr lang="it-IT" sz="1800" dirty="0">
            <a:solidFill>
              <a:schemeClr val="tx1"/>
            </a:solidFill>
            <a:latin typeface="Garamond" panose="02020404030301010803" pitchFamily="18" charset="0"/>
          </a:endParaRPr>
        </a:p>
      </dgm:t>
    </dgm:pt>
    <dgm:pt modelId="{91CFDB65-AE91-4FE0-9740-78E094B05AF4}" type="parTrans" cxnId="{8FAFA1D2-B563-4038-A34D-B657DB93E9D7}">
      <dgm:prSet/>
      <dgm:spPr/>
      <dgm:t>
        <a:bodyPr/>
        <a:lstStyle/>
        <a:p>
          <a:endParaRPr lang="it-IT" sz="1800">
            <a:solidFill>
              <a:schemeClr val="tx1"/>
            </a:solidFill>
            <a:latin typeface="Garamond" panose="02020404030301010803" pitchFamily="18" charset="0"/>
          </a:endParaRPr>
        </a:p>
      </dgm:t>
    </dgm:pt>
    <dgm:pt modelId="{846173A1-348E-411A-B5E4-C5F634084015}" type="sibTrans" cxnId="{8FAFA1D2-B563-4038-A34D-B657DB93E9D7}">
      <dgm:prSet/>
      <dgm:spPr/>
      <dgm:t>
        <a:bodyPr/>
        <a:lstStyle/>
        <a:p>
          <a:endParaRPr lang="it-IT" sz="1800">
            <a:solidFill>
              <a:schemeClr val="tx1"/>
            </a:solidFill>
            <a:latin typeface="Garamond" panose="02020404030301010803" pitchFamily="18" charset="0"/>
          </a:endParaRPr>
        </a:p>
      </dgm:t>
    </dgm:pt>
    <dgm:pt modelId="{054D7D03-5AF4-4AB8-9250-8CB42BAD3066}">
      <dgm:prSet custT="1"/>
      <dgm:spPr/>
      <dgm:t>
        <a:bodyPr/>
        <a:lstStyle/>
        <a:p>
          <a:r>
            <a:rPr lang="it-IT" sz="1800" smtClean="0">
              <a:solidFill>
                <a:schemeClr val="tx1"/>
              </a:solidFill>
              <a:latin typeface="Garamond" panose="02020404030301010803" pitchFamily="18" charset="0"/>
              <a:ea typeface="Calibri" pitchFamily="34" charset="0"/>
              <a:cs typeface="Times New Roman" pitchFamily="18" charset="0"/>
            </a:rPr>
            <a:t>Logistica e dotazioni</a:t>
          </a:r>
          <a:endParaRPr lang="it-IT" sz="1800" dirty="0" smtClean="0">
            <a:solidFill>
              <a:schemeClr val="tx1"/>
            </a:solidFill>
            <a:latin typeface="Garamond" panose="02020404030301010803" pitchFamily="18" charset="0"/>
            <a:ea typeface="Calibri" pitchFamily="34" charset="0"/>
            <a:cs typeface="Times New Roman" pitchFamily="18" charset="0"/>
          </a:endParaRPr>
        </a:p>
      </dgm:t>
    </dgm:pt>
    <dgm:pt modelId="{95589416-B8A8-4A8D-BDA8-B32F3EEBD996}" type="parTrans" cxnId="{C8EAD91D-E13B-462C-99ED-B4CACC1FD6F0}">
      <dgm:prSet/>
      <dgm:spPr/>
      <dgm:t>
        <a:bodyPr/>
        <a:lstStyle/>
        <a:p>
          <a:endParaRPr lang="it-IT" sz="1800">
            <a:solidFill>
              <a:schemeClr val="tx1"/>
            </a:solidFill>
            <a:latin typeface="Garamond" panose="02020404030301010803" pitchFamily="18" charset="0"/>
          </a:endParaRPr>
        </a:p>
      </dgm:t>
    </dgm:pt>
    <dgm:pt modelId="{0011208E-43EC-4A1C-89E8-F6D37CC884B7}" type="sibTrans" cxnId="{C8EAD91D-E13B-462C-99ED-B4CACC1FD6F0}">
      <dgm:prSet/>
      <dgm:spPr/>
      <dgm:t>
        <a:bodyPr/>
        <a:lstStyle/>
        <a:p>
          <a:endParaRPr lang="it-IT" sz="1800">
            <a:solidFill>
              <a:schemeClr val="tx1"/>
            </a:solidFill>
            <a:latin typeface="Garamond" panose="02020404030301010803" pitchFamily="18" charset="0"/>
          </a:endParaRPr>
        </a:p>
      </dgm:t>
    </dgm:pt>
    <dgm:pt modelId="{63A911D3-D77B-42A2-A1F3-D576A7F56429}" type="pres">
      <dgm:prSet presAssocID="{827A5C84-5BB7-4C52-9987-070D9C84085A}" presName="Name0" presStyleCnt="0">
        <dgm:presLayoutVars>
          <dgm:chMax val="7"/>
          <dgm:chPref val="7"/>
          <dgm:dir/>
        </dgm:presLayoutVars>
      </dgm:prSet>
      <dgm:spPr/>
    </dgm:pt>
    <dgm:pt modelId="{B1A6CF13-E879-4ED3-B95B-EE918E9C3930}" type="pres">
      <dgm:prSet presAssocID="{827A5C84-5BB7-4C52-9987-070D9C84085A}" presName="Name1" presStyleCnt="0"/>
      <dgm:spPr/>
    </dgm:pt>
    <dgm:pt modelId="{B9D4BB23-4EA0-4C08-A91F-CB01D03E8B94}" type="pres">
      <dgm:prSet presAssocID="{827A5C84-5BB7-4C52-9987-070D9C84085A}" presName="cycle" presStyleCnt="0"/>
      <dgm:spPr/>
    </dgm:pt>
    <dgm:pt modelId="{4D311228-003A-4F4C-B4DD-50C519BC372E}" type="pres">
      <dgm:prSet presAssocID="{827A5C84-5BB7-4C52-9987-070D9C84085A}" presName="srcNode" presStyleLbl="node1" presStyleIdx="0" presStyleCnt="6"/>
      <dgm:spPr/>
    </dgm:pt>
    <dgm:pt modelId="{3483F8D2-0E03-4AE3-8E0F-360C2BECE0BF}" type="pres">
      <dgm:prSet presAssocID="{827A5C84-5BB7-4C52-9987-070D9C84085A}" presName="conn" presStyleLbl="parChTrans1D2" presStyleIdx="0" presStyleCnt="1"/>
      <dgm:spPr/>
      <dgm:t>
        <a:bodyPr/>
        <a:lstStyle/>
        <a:p>
          <a:endParaRPr lang="it-IT"/>
        </a:p>
      </dgm:t>
    </dgm:pt>
    <dgm:pt modelId="{1387E6FE-63A1-438B-960A-8935CB261547}" type="pres">
      <dgm:prSet presAssocID="{827A5C84-5BB7-4C52-9987-070D9C84085A}" presName="extraNode" presStyleLbl="node1" presStyleIdx="0" presStyleCnt="6"/>
      <dgm:spPr/>
    </dgm:pt>
    <dgm:pt modelId="{9B8D1206-01C6-4327-B3B5-112BECB245B2}" type="pres">
      <dgm:prSet presAssocID="{827A5C84-5BB7-4C52-9987-070D9C84085A}" presName="dstNode" presStyleLbl="node1" presStyleIdx="0" presStyleCnt="6"/>
      <dgm:spPr/>
    </dgm:pt>
    <dgm:pt modelId="{85A1D8F4-E6D9-49BA-90D7-D63827C5493F}" type="pres">
      <dgm:prSet presAssocID="{F6DBCDFD-BA02-4868-9C14-64F66D835EF4}" presName="text_1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A07436D1-F7CF-4581-B6D7-F037505CDBEB}" type="pres">
      <dgm:prSet presAssocID="{F6DBCDFD-BA02-4868-9C14-64F66D835EF4}" presName="accent_1" presStyleCnt="0"/>
      <dgm:spPr/>
    </dgm:pt>
    <dgm:pt modelId="{DC35BAD2-DFC0-4084-A27E-020C9457D0C0}" type="pres">
      <dgm:prSet presAssocID="{F6DBCDFD-BA02-4868-9C14-64F66D835EF4}" presName="accentRepeatNode" presStyleLbl="solidFgAcc1" presStyleIdx="0" presStyleCnt="6"/>
      <dgm:spPr/>
    </dgm:pt>
    <dgm:pt modelId="{F26120FE-1D42-42D8-B38A-A07B7B58E8B4}" type="pres">
      <dgm:prSet presAssocID="{054D7D03-5AF4-4AB8-9250-8CB42BAD3066}" presName="text_2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3F6C8D0F-2058-4D3F-BFFB-48F83D0850AD}" type="pres">
      <dgm:prSet presAssocID="{054D7D03-5AF4-4AB8-9250-8CB42BAD3066}" presName="accent_2" presStyleCnt="0"/>
      <dgm:spPr/>
    </dgm:pt>
    <dgm:pt modelId="{58AA8A72-279A-4A69-855E-4ECEE066C74C}" type="pres">
      <dgm:prSet presAssocID="{054D7D03-5AF4-4AB8-9250-8CB42BAD3066}" presName="accentRepeatNode" presStyleLbl="solidFgAcc1" presStyleIdx="1" presStyleCnt="6"/>
      <dgm:spPr/>
    </dgm:pt>
    <dgm:pt modelId="{10BF7E3C-D480-4CC1-9C76-DAB40615E04B}" type="pres">
      <dgm:prSet presAssocID="{451C89D7-44AE-4023-951B-EB32E257653A}" presName="text_3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64F7A3C4-C5F7-4307-A70D-8158A9CA3631}" type="pres">
      <dgm:prSet presAssocID="{451C89D7-44AE-4023-951B-EB32E257653A}" presName="accent_3" presStyleCnt="0"/>
      <dgm:spPr/>
    </dgm:pt>
    <dgm:pt modelId="{F054D286-7842-4A8C-A954-61DDAD3C7F06}" type="pres">
      <dgm:prSet presAssocID="{451C89D7-44AE-4023-951B-EB32E257653A}" presName="accentRepeatNode" presStyleLbl="solidFgAcc1" presStyleIdx="2" presStyleCnt="6"/>
      <dgm:spPr/>
    </dgm:pt>
    <dgm:pt modelId="{FF706A5D-A2F1-4678-A155-1EFCD505B8A0}" type="pres">
      <dgm:prSet presAssocID="{EBB24CDF-5099-4E45-B420-2543E0AF2DE2}" presName="text_4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8BF8AD9-F7AE-4A02-A04A-DCA1E17D83CE}" type="pres">
      <dgm:prSet presAssocID="{EBB24CDF-5099-4E45-B420-2543E0AF2DE2}" presName="accent_4" presStyleCnt="0"/>
      <dgm:spPr/>
    </dgm:pt>
    <dgm:pt modelId="{1A3E36A5-4A6F-4CD2-BCD6-DB6FBFEA3605}" type="pres">
      <dgm:prSet presAssocID="{EBB24CDF-5099-4E45-B420-2543E0AF2DE2}" presName="accentRepeatNode" presStyleLbl="solidFgAcc1" presStyleIdx="3" presStyleCnt="6"/>
      <dgm:spPr/>
    </dgm:pt>
    <dgm:pt modelId="{72BAE5C5-79B9-4747-8F3D-430ECF0EE327}" type="pres">
      <dgm:prSet presAssocID="{4B97C0BB-1645-48A5-9FC2-1EFAC43DD0C8}" presName="text_5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E2616908-E093-4ADC-BFD8-03B4DB9B04A8}" type="pres">
      <dgm:prSet presAssocID="{4B97C0BB-1645-48A5-9FC2-1EFAC43DD0C8}" presName="accent_5" presStyleCnt="0"/>
      <dgm:spPr/>
    </dgm:pt>
    <dgm:pt modelId="{F674FDC4-78BE-48D1-BB7D-D907EDAA6504}" type="pres">
      <dgm:prSet presAssocID="{4B97C0BB-1645-48A5-9FC2-1EFAC43DD0C8}" presName="accentRepeatNode" presStyleLbl="solidFgAcc1" presStyleIdx="4" presStyleCnt="6"/>
      <dgm:spPr/>
    </dgm:pt>
    <dgm:pt modelId="{264D482E-6D4E-4061-AAF1-D06B3FB15407}" type="pres">
      <dgm:prSet presAssocID="{7B183FA8-60A2-4CD4-B2B3-72021FE6D4B3}" presName="text_6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384A0DFE-9B58-464F-9E85-D5F3EC873606}" type="pres">
      <dgm:prSet presAssocID="{7B183FA8-60A2-4CD4-B2B3-72021FE6D4B3}" presName="accent_6" presStyleCnt="0"/>
      <dgm:spPr/>
    </dgm:pt>
    <dgm:pt modelId="{0ADEADAB-375C-46B2-807A-596B504672A3}" type="pres">
      <dgm:prSet presAssocID="{7B183FA8-60A2-4CD4-B2B3-72021FE6D4B3}" presName="accentRepeatNode" presStyleLbl="solidFgAcc1" presStyleIdx="5" presStyleCnt="6"/>
      <dgm:spPr/>
    </dgm:pt>
  </dgm:ptLst>
  <dgm:cxnLst>
    <dgm:cxn modelId="{3FDE73EA-C9DB-4D1C-9935-2DD272A4F853}" type="presOf" srcId="{F6DBCDFD-BA02-4868-9C14-64F66D835EF4}" destId="{85A1D8F4-E6D9-49BA-90D7-D63827C5493F}" srcOrd="0" destOrd="0" presId="urn:microsoft.com/office/officeart/2008/layout/VerticalCurvedList"/>
    <dgm:cxn modelId="{8FAFA1D2-B563-4038-A34D-B657DB93E9D7}" srcId="{827A5C84-5BB7-4C52-9987-070D9C84085A}" destId="{4B97C0BB-1645-48A5-9FC2-1EFAC43DD0C8}" srcOrd="4" destOrd="0" parTransId="{91CFDB65-AE91-4FE0-9740-78E094B05AF4}" sibTransId="{846173A1-348E-411A-B5E4-C5F634084015}"/>
    <dgm:cxn modelId="{C8EAD91D-E13B-462C-99ED-B4CACC1FD6F0}" srcId="{827A5C84-5BB7-4C52-9987-070D9C84085A}" destId="{054D7D03-5AF4-4AB8-9250-8CB42BAD3066}" srcOrd="1" destOrd="0" parTransId="{95589416-B8A8-4A8D-BDA8-B32F3EEBD996}" sibTransId="{0011208E-43EC-4A1C-89E8-F6D37CC884B7}"/>
    <dgm:cxn modelId="{8533E3CF-F74A-4658-9142-BA7828082103}" type="presOf" srcId="{054D7D03-5AF4-4AB8-9250-8CB42BAD3066}" destId="{F26120FE-1D42-42D8-B38A-A07B7B58E8B4}" srcOrd="0" destOrd="0" presId="urn:microsoft.com/office/officeart/2008/layout/VerticalCurvedList"/>
    <dgm:cxn modelId="{2AEE12AB-4CEF-4883-97FF-0C057F0584C2}" srcId="{827A5C84-5BB7-4C52-9987-070D9C84085A}" destId="{EBB24CDF-5099-4E45-B420-2543E0AF2DE2}" srcOrd="3" destOrd="0" parTransId="{0098D2CC-59ED-45C4-9815-54F7DF70D4A6}" sibTransId="{FD90F11D-62AD-4157-BE5D-3F5E1D9A7067}"/>
    <dgm:cxn modelId="{69539287-8F1E-4460-98C6-69913F04A115}" type="presOf" srcId="{451C89D7-44AE-4023-951B-EB32E257653A}" destId="{10BF7E3C-D480-4CC1-9C76-DAB40615E04B}" srcOrd="0" destOrd="0" presId="urn:microsoft.com/office/officeart/2008/layout/VerticalCurvedList"/>
    <dgm:cxn modelId="{FE8AB13C-F6EC-431D-BD73-0C9EFA828ABA}" type="presOf" srcId="{4B97C0BB-1645-48A5-9FC2-1EFAC43DD0C8}" destId="{72BAE5C5-79B9-4747-8F3D-430ECF0EE327}" srcOrd="0" destOrd="0" presId="urn:microsoft.com/office/officeart/2008/layout/VerticalCurvedList"/>
    <dgm:cxn modelId="{4E95EBBD-EAD4-4C0C-A8B8-DD726AD5D7BA}" type="presOf" srcId="{827A5C84-5BB7-4C52-9987-070D9C84085A}" destId="{63A911D3-D77B-42A2-A1F3-D576A7F56429}" srcOrd="0" destOrd="0" presId="urn:microsoft.com/office/officeart/2008/layout/VerticalCurvedList"/>
    <dgm:cxn modelId="{BF196198-92EE-4738-876C-3DB9B6497A92}" srcId="{827A5C84-5BB7-4C52-9987-070D9C84085A}" destId="{7B183FA8-60A2-4CD4-B2B3-72021FE6D4B3}" srcOrd="5" destOrd="0" parTransId="{0070E743-E5C8-4D0A-B147-9E40399147D4}" sibTransId="{00A24214-3220-4D2F-BC9B-E404939EEB85}"/>
    <dgm:cxn modelId="{AC83857B-C007-4E42-8335-06CB275F5008}" srcId="{827A5C84-5BB7-4C52-9987-070D9C84085A}" destId="{F6DBCDFD-BA02-4868-9C14-64F66D835EF4}" srcOrd="0" destOrd="0" parTransId="{441701A2-9A43-482F-91DB-EE82D5A18933}" sibTransId="{2374215E-AB17-4099-8584-2CD92CB78249}"/>
    <dgm:cxn modelId="{CAB30935-C35E-4354-A37C-874588884065}" type="presOf" srcId="{7B183FA8-60A2-4CD4-B2B3-72021FE6D4B3}" destId="{264D482E-6D4E-4061-AAF1-D06B3FB15407}" srcOrd="0" destOrd="0" presId="urn:microsoft.com/office/officeart/2008/layout/VerticalCurvedList"/>
    <dgm:cxn modelId="{1FE0F12E-0BB9-4981-93F1-7CCEF3469DE7}" srcId="{827A5C84-5BB7-4C52-9987-070D9C84085A}" destId="{451C89D7-44AE-4023-951B-EB32E257653A}" srcOrd="2" destOrd="0" parTransId="{7749D9FE-FE3B-43F1-9BF4-267C1CF0A462}" sibTransId="{B4E9E3FE-4945-40B8-9AB3-1F60B66A89C4}"/>
    <dgm:cxn modelId="{965838E4-B28D-4D33-91E5-2F19D3F10AD2}" type="presOf" srcId="{EBB24CDF-5099-4E45-B420-2543E0AF2DE2}" destId="{FF706A5D-A2F1-4678-A155-1EFCD505B8A0}" srcOrd="0" destOrd="0" presId="urn:microsoft.com/office/officeart/2008/layout/VerticalCurvedList"/>
    <dgm:cxn modelId="{85A5D7E7-B9D4-4C59-A77E-9E6429A73036}" type="presOf" srcId="{2374215E-AB17-4099-8584-2CD92CB78249}" destId="{3483F8D2-0E03-4AE3-8E0F-360C2BECE0BF}" srcOrd="0" destOrd="0" presId="urn:microsoft.com/office/officeart/2008/layout/VerticalCurvedList"/>
    <dgm:cxn modelId="{E632BD48-1FDA-4790-85E1-10124BF4B88B}" type="presParOf" srcId="{63A911D3-D77B-42A2-A1F3-D576A7F56429}" destId="{B1A6CF13-E879-4ED3-B95B-EE918E9C3930}" srcOrd="0" destOrd="0" presId="urn:microsoft.com/office/officeart/2008/layout/VerticalCurvedList"/>
    <dgm:cxn modelId="{E9B9CCF2-4762-428A-848B-7F2B05961EB9}" type="presParOf" srcId="{B1A6CF13-E879-4ED3-B95B-EE918E9C3930}" destId="{B9D4BB23-4EA0-4C08-A91F-CB01D03E8B94}" srcOrd="0" destOrd="0" presId="urn:microsoft.com/office/officeart/2008/layout/VerticalCurvedList"/>
    <dgm:cxn modelId="{DF60BE55-AE19-444D-AC95-BB442F8D1E07}" type="presParOf" srcId="{B9D4BB23-4EA0-4C08-A91F-CB01D03E8B94}" destId="{4D311228-003A-4F4C-B4DD-50C519BC372E}" srcOrd="0" destOrd="0" presId="urn:microsoft.com/office/officeart/2008/layout/VerticalCurvedList"/>
    <dgm:cxn modelId="{102EE319-AD6E-4689-B7C9-0C7FBF67F8A4}" type="presParOf" srcId="{B9D4BB23-4EA0-4C08-A91F-CB01D03E8B94}" destId="{3483F8D2-0E03-4AE3-8E0F-360C2BECE0BF}" srcOrd="1" destOrd="0" presId="urn:microsoft.com/office/officeart/2008/layout/VerticalCurvedList"/>
    <dgm:cxn modelId="{ABB5CED7-C9C2-4BF8-94AF-FDEA712654C9}" type="presParOf" srcId="{B9D4BB23-4EA0-4C08-A91F-CB01D03E8B94}" destId="{1387E6FE-63A1-438B-960A-8935CB261547}" srcOrd="2" destOrd="0" presId="urn:microsoft.com/office/officeart/2008/layout/VerticalCurvedList"/>
    <dgm:cxn modelId="{FC22BA33-BC41-448B-BD10-106A035C1E5C}" type="presParOf" srcId="{B9D4BB23-4EA0-4C08-A91F-CB01D03E8B94}" destId="{9B8D1206-01C6-4327-B3B5-112BECB245B2}" srcOrd="3" destOrd="0" presId="urn:microsoft.com/office/officeart/2008/layout/VerticalCurvedList"/>
    <dgm:cxn modelId="{ABCCA21D-40CB-4092-B675-A7A6D041EFAB}" type="presParOf" srcId="{B1A6CF13-E879-4ED3-B95B-EE918E9C3930}" destId="{85A1D8F4-E6D9-49BA-90D7-D63827C5493F}" srcOrd="1" destOrd="0" presId="urn:microsoft.com/office/officeart/2008/layout/VerticalCurvedList"/>
    <dgm:cxn modelId="{33EFB6F7-88DA-442E-AAA0-46033987A632}" type="presParOf" srcId="{B1A6CF13-E879-4ED3-B95B-EE918E9C3930}" destId="{A07436D1-F7CF-4581-B6D7-F037505CDBEB}" srcOrd="2" destOrd="0" presId="urn:microsoft.com/office/officeart/2008/layout/VerticalCurvedList"/>
    <dgm:cxn modelId="{EEF75DDF-4F4B-4C9B-BBE9-0D063FE45E20}" type="presParOf" srcId="{A07436D1-F7CF-4581-B6D7-F037505CDBEB}" destId="{DC35BAD2-DFC0-4084-A27E-020C9457D0C0}" srcOrd="0" destOrd="0" presId="urn:microsoft.com/office/officeart/2008/layout/VerticalCurvedList"/>
    <dgm:cxn modelId="{5801DB43-BDAF-41C1-A267-2E80414845D7}" type="presParOf" srcId="{B1A6CF13-E879-4ED3-B95B-EE918E9C3930}" destId="{F26120FE-1D42-42D8-B38A-A07B7B58E8B4}" srcOrd="3" destOrd="0" presId="urn:microsoft.com/office/officeart/2008/layout/VerticalCurvedList"/>
    <dgm:cxn modelId="{4C5AD533-58C6-44A2-9130-CE7BB0E53377}" type="presParOf" srcId="{B1A6CF13-E879-4ED3-B95B-EE918E9C3930}" destId="{3F6C8D0F-2058-4D3F-BFFB-48F83D0850AD}" srcOrd="4" destOrd="0" presId="urn:microsoft.com/office/officeart/2008/layout/VerticalCurvedList"/>
    <dgm:cxn modelId="{262B2FC5-80FA-4CCE-8AEE-6AC194CA6D58}" type="presParOf" srcId="{3F6C8D0F-2058-4D3F-BFFB-48F83D0850AD}" destId="{58AA8A72-279A-4A69-855E-4ECEE066C74C}" srcOrd="0" destOrd="0" presId="urn:microsoft.com/office/officeart/2008/layout/VerticalCurvedList"/>
    <dgm:cxn modelId="{BAE6CE90-C3D4-46FC-92B1-03AA28AFFB6F}" type="presParOf" srcId="{B1A6CF13-E879-4ED3-B95B-EE918E9C3930}" destId="{10BF7E3C-D480-4CC1-9C76-DAB40615E04B}" srcOrd="5" destOrd="0" presId="urn:microsoft.com/office/officeart/2008/layout/VerticalCurvedList"/>
    <dgm:cxn modelId="{24217783-B3AB-4503-8AA2-53C556BB7A16}" type="presParOf" srcId="{B1A6CF13-E879-4ED3-B95B-EE918E9C3930}" destId="{64F7A3C4-C5F7-4307-A70D-8158A9CA3631}" srcOrd="6" destOrd="0" presId="urn:microsoft.com/office/officeart/2008/layout/VerticalCurvedList"/>
    <dgm:cxn modelId="{44EF6E92-CB97-4DCC-8545-AFF599040C81}" type="presParOf" srcId="{64F7A3C4-C5F7-4307-A70D-8158A9CA3631}" destId="{F054D286-7842-4A8C-A954-61DDAD3C7F06}" srcOrd="0" destOrd="0" presId="urn:microsoft.com/office/officeart/2008/layout/VerticalCurvedList"/>
    <dgm:cxn modelId="{0B52531F-0489-422E-8DA2-F300648B9A1D}" type="presParOf" srcId="{B1A6CF13-E879-4ED3-B95B-EE918E9C3930}" destId="{FF706A5D-A2F1-4678-A155-1EFCD505B8A0}" srcOrd="7" destOrd="0" presId="urn:microsoft.com/office/officeart/2008/layout/VerticalCurvedList"/>
    <dgm:cxn modelId="{F8849C32-743D-43AE-92D0-39C10FA5F41C}" type="presParOf" srcId="{B1A6CF13-E879-4ED3-B95B-EE918E9C3930}" destId="{88BF8AD9-F7AE-4A02-A04A-DCA1E17D83CE}" srcOrd="8" destOrd="0" presId="urn:microsoft.com/office/officeart/2008/layout/VerticalCurvedList"/>
    <dgm:cxn modelId="{CD91C46A-56E1-4B27-A3A5-8F020E8575E0}" type="presParOf" srcId="{88BF8AD9-F7AE-4A02-A04A-DCA1E17D83CE}" destId="{1A3E36A5-4A6F-4CD2-BCD6-DB6FBFEA3605}" srcOrd="0" destOrd="0" presId="urn:microsoft.com/office/officeart/2008/layout/VerticalCurvedList"/>
    <dgm:cxn modelId="{E91E16A1-CD6C-4575-AD65-CC3C36385BF0}" type="presParOf" srcId="{B1A6CF13-E879-4ED3-B95B-EE918E9C3930}" destId="{72BAE5C5-79B9-4747-8F3D-430ECF0EE327}" srcOrd="9" destOrd="0" presId="urn:microsoft.com/office/officeart/2008/layout/VerticalCurvedList"/>
    <dgm:cxn modelId="{E2D509FC-E396-433D-AEC8-A383723DB1CA}" type="presParOf" srcId="{B1A6CF13-E879-4ED3-B95B-EE918E9C3930}" destId="{E2616908-E093-4ADC-BFD8-03B4DB9B04A8}" srcOrd="10" destOrd="0" presId="urn:microsoft.com/office/officeart/2008/layout/VerticalCurvedList"/>
    <dgm:cxn modelId="{785F9AB3-F2FC-4056-9800-9F740BA729AA}" type="presParOf" srcId="{E2616908-E093-4ADC-BFD8-03B4DB9B04A8}" destId="{F674FDC4-78BE-48D1-BB7D-D907EDAA6504}" srcOrd="0" destOrd="0" presId="urn:microsoft.com/office/officeart/2008/layout/VerticalCurvedList"/>
    <dgm:cxn modelId="{2E957254-B74C-4D83-A80F-433E3B2B0008}" type="presParOf" srcId="{B1A6CF13-E879-4ED3-B95B-EE918E9C3930}" destId="{264D482E-6D4E-4061-AAF1-D06B3FB15407}" srcOrd="11" destOrd="0" presId="urn:microsoft.com/office/officeart/2008/layout/VerticalCurvedList"/>
    <dgm:cxn modelId="{197337D6-5128-4D97-92C2-E5D641A95F72}" type="presParOf" srcId="{B1A6CF13-E879-4ED3-B95B-EE918E9C3930}" destId="{384A0DFE-9B58-464F-9E85-D5F3EC873606}" srcOrd="12" destOrd="0" presId="urn:microsoft.com/office/officeart/2008/layout/VerticalCurvedList"/>
    <dgm:cxn modelId="{E59D4AE3-0CB6-4755-B090-3BE133C68A72}" type="presParOf" srcId="{384A0DFE-9B58-464F-9E85-D5F3EC873606}" destId="{0ADEADAB-375C-46B2-807A-596B504672A3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97B14555-956E-4D23-A811-CA04F735EC4B}" type="doc">
      <dgm:prSet loTypeId="urn:microsoft.com/office/officeart/2009/3/layout/DescendingProcess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it-IT"/>
        </a:p>
      </dgm:t>
    </dgm:pt>
    <dgm:pt modelId="{1D488D13-F1F4-4F46-BCA2-E54862777043}">
      <dgm:prSet phldrT="[Testo]" custT="1"/>
      <dgm:spPr/>
      <dgm:t>
        <a:bodyPr/>
        <a:lstStyle/>
        <a:p>
          <a:r>
            <a:rPr lang="it-IT" sz="1800" b="1" dirty="0" smtClean="0">
              <a:latin typeface="Garamond" panose="02020404030301010803" pitchFamily="18" charset="0"/>
            </a:rPr>
            <a:t>edificio</a:t>
          </a:r>
          <a:endParaRPr lang="it-IT" sz="1800" b="1" dirty="0">
            <a:latin typeface="Garamond" panose="02020404030301010803" pitchFamily="18" charset="0"/>
          </a:endParaRPr>
        </a:p>
      </dgm:t>
    </dgm:pt>
    <dgm:pt modelId="{BDE1BCC0-BD52-45EA-AFF1-37B5716E6247}" type="parTrans" cxnId="{50C558A0-B910-40EA-A016-D4B538109234}">
      <dgm:prSet/>
      <dgm:spPr/>
      <dgm:t>
        <a:bodyPr/>
        <a:lstStyle/>
        <a:p>
          <a:endParaRPr lang="it-IT" sz="2000" b="1">
            <a:solidFill>
              <a:schemeClr val="bg2">
                <a:lumMod val="25000"/>
              </a:schemeClr>
            </a:solidFill>
          </a:endParaRPr>
        </a:p>
      </dgm:t>
    </dgm:pt>
    <dgm:pt modelId="{78604EC3-11DA-433E-A902-E3B16E774C01}" type="sibTrans" cxnId="{50C558A0-B910-40EA-A016-D4B538109234}">
      <dgm:prSet/>
      <dgm:spPr/>
      <dgm:t>
        <a:bodyPr/>
        <a:lstStyle/>
        <a:p>
          <a:endParaRPr lang="it-IT" sz="2000" b="1">
            <a:solidFill>
              <a:schemeClr val="bg2">
                <a:lumMod val="25000"/>
              </a:schemeClr>
            </a:solidFill>
          </a:endParaRPr>
        </a:p>
      </dgm:t>
    </dgm:pt>
    <dgm:pt modelId="{627CDB00-F0EA-4E41-AB10-7873FCD406C4}">
      <dgm:prSet phldrT="[Testo]" custT="1"/>
      <dgm:spPr/>
      <dgm:t>
        <a:bodyPr/>
        <a:lstStyle/>
        <a:p>
          <a:r>
            <a:rPr lang="it-IT" sz="1800" b="1" smtClean="0">
              <a:latin typeface="Garamond" panose="02020404030301010803" pitchFamily="18" charset="0"/>
            </a:rPr>
            <a:t>comune</a:t>
          </a:r>
          <a:endParaRPr lang="it-IT" sz="1800" b="1" dirty="0">
            <a:latin typeface="Garamond" panose="02020404030301010803" pitchFamily="18" charset="0"/>
          </a:endParaRPr>
        </a:p>
      </dgm:t>
    </dgm:pt>
    <dgm:pt modelId="{14A3554C-8897-4604-AA93-6454ED57C82C}" type="parTrans" cxnId="{649CB0B2-3EE7-46BA-8467-569A081CA9D6}">
      <dgm:prSet/>
      <dgm:spPr/>
      <dgm:t>
        <a:bodyPr/>
        <a:lstStyle/>
        <a:p>
          <a:endParaRPr lang="it-IT" sz="2000" b="1">
            <a:solidFill>
              <a:schemeClr val="bg2">
                <a:lumMod val="25000"/>
              </a:schemeClr>
            </a:solidFill>
          </a:endParaRPr>
        </a:p>
      </dgm:t>
    </dgm:pt>
    <dgm:pt modelId="{2949B365-D4F6-4B5F-844D-19D5527D69C6}" type="sibTrans" cxnId="{649CB0B2-3EE7-46BA-8467-569A081CA9D6}">
      <dgm:prSet/>
      <dgm:spPr/>
      <dgm:t>
        <a:bodyPr/>
        <a:lstStyle/>
        <a:p>
          <a:endParaRPr lang="it-IT" sz="2000" b="1">
            <a:solidFill>
              <a:schemeClr val="bg2">
                <a:lumMod val="25000"/>
              </a:schemeClr>
            </a:solidFill>
          </a:endParaRPr>
        </a:p>
      </dgm:t>
    </dgm:pt>
    <dgm:pt modelId="{A35A0063-E8A2-42BC-A790-E00C73C7691A}">
      <dgm:prSet phldrT="[Testo]" custT="1"/>
      <dgm:spPr/>
      <dgm:t>
        <a:bodyPr/>
        <a:lstStyle/>
        <a:p>
          <a:r>
            <a:rPr lang="it-IT" sz="1800" b="1" smtClean="0">
              <a:latin typeface="Garamond" panose="02020404030301010803" pitchFamily="18" charset="0"/>
            </a:rPr>
            <a:t>cella censuaria</a:t>
          </a:r>
          <a:endParaRPr lang="it-IT" sz="1800" b="1" dirty="0">
            <a:latin typeface="Garamond" panose="02020404030301010803" pitchFamily="18" charset="0"/>
          </a:endParaRPr>
        </a:p>
      </dgm:t>
    </dgm:pt>
    <dgm:pt modelId="{ACD2BA1A-F025-4CFA-B775-94C396D1D98A}" type="parTrans" cxnId="{A17A16E3-D72F-4AFB-A763-CCCF8C6340DA}">
      <dgm:prSet/>
      <dgm:spPr/>
      <dgm:t>
        <a:bodyPr/>
        <a:lstStyle/>
        <a:p>
          <a:endParaRPr lang="it-IT" sz="2000" b="1">
            <a:solidFill>
              <a:schemeClr val="bg2">
                <a:lumMod val="25000"/>
              </a:schemeClr>
            </a:solidFill>
          </a:endParaRPr>
        </a:p>
      </dgm:t>
    </dgm:pt>
    <dgm:pt modelId="{36772772-27E4-4FB7-9E86-C8BD12846B93}" type="sibTrans" cxnId="{A17A16E3-D72F-4AFB-A763-CCCF8C6340DA}">
      <dgm:prSet/>
      <dgm:spPr/>
      <dgm:t>
        <a:bodyPr/>
        <a:lstStyle/>
        <a:p>
          <a:endParaRPr lang="it-IT" sz="2000" b="1">
            <a:solidFill>
              <a:schemeClr val="bg2">
                <a:lumMod val="25000"/>
              </a:schemeClr>
            </a:solidFill>
          </a:endParaRPr>
        </a:p>
      </dgm:t>
    </dgm:pt>
    <dgm:pt modelId="{46C9A91E-2419-4D94-A43A-52A8497C6C86}">
      <dgm:prSet phldrT="[Testo]" custT="1"/>
      <dgm:spPr/>
      <dgm:t>
        <a:bodyPr/>
        <a:lstStyle/>
        <a:p>
          <a:r>
            <a:rPr lang="it-IT" sz="1800" b="1" dirty="0" smtClean="0">
              <a:latin typeface="Garamond" panose="02020404030301010803" pitchFamily="18" charset="0"/>
            </a:rPr>
            <a:t> contesto territoriale</a:t>
          </a:r>
          <a:endParaRPr lang="it-IT" sz="1800" b="1" dirty="0">
            <a:latin typeface="Garamond" panose="02020404030301010803" pitchFamily="18" charset="0"/>
          </a:endParaRPr>
        </a:p>
      </dgm:t>
    </dgm:pt>
    <dgm:pt modelId="{1605B0DF-F4FB-4F89-B8CE-D4C43F3A1D63}" type="parTrans" cxnId="{C964CA3E-186E-4633-B7D3-0DD057B5AB6C}">
      <dgm:prSet/>
      <dgm:spPr/>
      <dgm:t>
        <a:bodyPr/>
        <a:lstStyle/>
        <a:p>
          <a:endParaRPr lang="it-IT" sz="2000" b="1">
            <a:solidFill>
              <a:schemeClr val="bg2">
                <a:lumMod val="25000"/>
              </a:schemeClr>
            </a:solidFill>
          </a:endParaRPr>
        </a:p>
      </dgm:t>
    </dgm:pt>
    <dgm:pt modelId="{AB5757C9-8EC2-4D37-B9B2-57508DEBD78A}" type="sibTrans" cxnId="{C964CA3E-186E-4633-B7D3-0DD057B5AB6C}">
      <dgm:prSet/>
      <dgm:spPr/>
      <dgm:t>
        <a:bodyPr/>
        <a:lstStyle/>
        <a:p>
          <a:endParaRPr lang="it-IT" sz="2000" b="1">
            <a:solidFill>
              <a:schemeClr val="bg2">
                <a:lumMod val="25000"/>
              </a:schemeClr>
            </a:solidFill>
          </a:endParaRPr>
        </a:p>
      </dgm:t>
    </dgm:pt>
    <dgm:pt modelId="{DEFFDB66-E0F5-44F2-81B2-6A1B30EED178}">
      <dgm:prSet phldrT="[Testo]"/>
      <dgm:spPr/>
      <dgm:t>
        <a:bodyPr/>
        <a:lstStyle/>
        <a:p>
          <a:endParaRPr lang="it-IT"/>
        </a:p>
      </dgm:t>
    </dgm:pt>
    <dgm:pt modelId="{FA91DEAF-EA27-443F-9104-6ED763706068}" type="parTrans" cxnId="{E88CDF9D-4E15-4580-A262-6FA5F6CD44E3}">
      <dgm:prSet/>
      <dgm:spPr/>
      <dgm:t>
        <a:bodyPr/>
        <a:lstStyle/>
        <a:p>
          <a:endParaRPr lang="it-IT" sz="2000" b="1">
            <a:solidFill>
              <a:schemeClr val="bg2">
                <a:lumMod val="25000"/>
              </a:schemeClr>
            </a:solidFill>
          </a:endParaRPr>
        </a:p>
      </dgm:t>
    </dgm:pt>
    <dgm:pt modelId="{F485835A-1A96-45FE-81E2-1D538519EE65}" type="sibTrans" cxnId="{E88CDF9D-4E15-4580-A262-6FA5F6CD44E3}">
      <dgm:prSet/>
      <dgm:spPr/>
      <dgm:t>
        <a:bodyPr/>
        <a:lstStyle/>
        <a:p>
          <a:endParaRPr lang="it-IT" sz="2000" b="1">
            <a:solidFill>
              <a:schemeClr val="bg2">
                <a:lumMod val="25000"/>
              </a:schemeClr>
            </a:solidFill>
          </a:endParaRPr>
        </a:p>
      </dgm:t>
    </dgm:pt>
    <dgm:pt modelId="{DBEDA317-1D66-4F51-9041-01C91BEE2657}">
      <dgm:prSet phldrT="[Testo]"/>
      <dgm:spPr/>
      <dgm:t>
        <a:bodyPr/>
        <a:lstStyle/>
        <a:p>
          <a:endParaRPr lang="it-IT" sz="2000" b="1" dirty="0">
            <a:solidFill>
              <a:schemeClr val="bg2">
                <a:lumMod val="25000"/>
              </a:schemeClr>
            </a:solidFill>
          </a:endParaRPr>
        </a:p>
      </dgm:t>
    </dgm:pt>
    <dgm:pt modelId="{7EC67737-38C0-4887-9E68-963F3B302E03}" type="parTrans" cxnId="{5251A94D-BB17-4F22-BFFA-866EE6BA75E6}">
      <dgm:prSet/>
      <dgm:spPr/>
      <dgm:t>
        <a:bodyPr/>
        <a:lstStyle/>
        <a:p>
          <a:endParaRPr lang="it-IT" sz="2000" b="1">
            <a:solidFill>
              <a:schemeClr val="bg2">
                <a:lumMod val="25000"/>
              </a:schemeClr>
            </a:solidFill>
          </a:endParaRPr>
        </a:p>
      </dgm:t>
    </dgm:pt>
    <dgm:pt modelId="{F8A41016-A5B7-4045-A173-7F122A87A8AF}" type="sibTrans" cxnId="{5251A94D-BB17-4F22-BFFA-866EE6BA75E6}">
      <dgm:prSet/>
      <dgm:spPr/>
      <dgm:t>
        <a:bodyPr/>
        <a:lstStyle/>
        <a:p>
          <a:endParaRPr lang="it-IT" sz="2000" b="1">
            <a:solidFill>
              <a:schemeClr val="bg2">
                <a:lumMod val="25000"/>
              </a:schemeClr>
            </a:solidFill>
          </a:endParaRPr>
        </a:p>
      </dgm:t>
    </dgm:pt>
    <dgm:pt modelId="{D74C546B-80A1-4E84-82DF-3EBE3AEE6AA6}">
      <dgm:prSet phldrT="[Testo]" custT="1"/>
      <dgm:spPr/>
      <dgm:t>
        <a:bodyPr/>
        <a:lstStyle/>
        <a:p>
          <a:r>
            <a:rPr lang="it-IT" sz="1800" b="1" dirty="0" smtClean="0">
              <a:latin typeface="Garamond" panose="02020404030301010803" pitchFamily="18" charset="0"/>
            </a:rPr>
            <a:t>provincia</a:t>
          </a:r>
          <a:endParaRPr lang="it-IT" sz="1800" b="1" dirty="0">
            <a:latin typeface="Garamond" panose="02020404030301010803" pitchFamily="18" charset="0"/>
          </a:endParaRPr>
        </a:p>
      </dgm:t>
    </dgm:pt>
    <dgm:pt modelId="{FCCD7761-DBA6-4DCE-8228-1D36422B134C}" type="parTrans" cxnId="{B67ED3C1-5CEB-44DB-9C8D-D3449B02470C}">
      <dgm:prSet/>
      <dgm:spPr/>
      <dgm:t>
        <a:bodyPr/>
        <a:lstStyle/>
        <a:p>
          <a:endParaRPr lang="it-IT" sz="2000" b="1">
            <a:solidFill>
              <a:schemeClr val="bg2">
                <a:lumMod val="25000"/>
              </a:schemeClr>
            </a:solidFill>
          </a:endParaRPr>
        </a:p>
      </dgm:t>
    </dgm:pt>
    <dgm:pt modelId="{6D324790-D432-4478-A73F-348EBD7F6810}" type="sibTrans" cxnId="{B67ED3C1-5CEB-44DB-9C8D-D3449B02470C}">
      <dgm:prSet/>
      <dgm:spPr/>
      <dgm:t>
        <a:bodyPr/>
        <a:lstStyle/>
        <a:p>
          <a:endParaRPr lang="it-IT" sz="2000" b="1">
            <a:solidFill>
              <a:schemeClr val="bg2">
                <a:lumMod val="25000"/>
              </a:schemeClr>
            </a:solidFill>
          </a:endParaRPr>
        </a:p>
      </dgm:t>
    </dgm:pt>
    <dgm:pt modelId="{A1027740-D7BF-4F5D-A53D-0370CADAD77C}">
      <dgm:prSet phldrT="[Testo]" custT="1"/>
      <dgm:spPr/>
      <dgm:t>
        <a:bodyPr/>
        <a:lstStyle/>
        <a:p>
          <a:r>
            <a:rPr lang="it-IT" sz="1800" b="1" smtClean="0">
              <a:latin typeface="Garamond" panose="02020404030301010803" pitchFamily="18" charset="0"/>
            </a:rPr>
            <a:t>regione</a:t>
          </a:r>
          <a:endParaRPr lang="it-IT" sz="1800" b="1" dirty="0">
            <a:latin typeface="Garamond" panose="02020404030301010803" pitchFamily="18" charset="0"/>
          </a:endParaRPr>
        </a:p>
      </dgm:t>
    </dgm:pt>
    <dgm:pt modelId="{8F7F7713-3766-4A6D-85BD-DE13DFFBC623}" type="parTrans" cxnId="{C1A89AA4-E64A-4C3B-9583-2F0882F7658A}">
      <dgm:prSet/>
      <dgm:spPr/>
      <dgm:t>
        <a:bodyPr/>
        <a:lstStyle/>
        <a:p>
          <a:endParaRPr lang="it-IT" sz="2000" b="1">
            <a:solidFill>
              <a:schemeClr val="bg2">
                <a:lumMod val="25000"/>
              </a:schemeClr>
            </a:solidFill>
          </a:endParaRPr>
        </a:p>
      </dgm:t>
    </dgm:pt>
    <dgm:pt modelId="{23FFEC24-6846-4598-B477-325F56E129CD}" type="sibTrans" cxnId="{C1A89AA4-E64A-4C3B-9583-2F0882F7658A}">
      <dgm:prSet/>
      <dgm:spPr/>
      <dgm:t>
        <a:bodyPr/>
        <a:lstStyle/>
        <a:p>
          <a:endParaRPr lang="it-IT" sz="2000" b="1">
            <a:solidFill>
              <a:schemeClr val="bg2">
                <a:lumMod val="25000"/>
              </a:schemeClr>
            </a:solidFill>
          </a:endParaRPr>
        </a:p>
      </dgm:t>
    </dgm:pt>
    <dgm:pt modelId="{10CE550E-01FB-4767-A16B-83FFD73DE1F9}">
      <dgm:prSet phldrT="[Testo]" custT="1"/>
      <dgm:spPr/>
      <dgm:t>
        <a:bodyPr/>
        <a:lstStyle/>
        <a:p>
          <a:r>
            <a:rPr lang="it-IT" sz="1800" b="1" dirty="0" smtClean="0">
              <a:latin typeface="Garamond" panose="02020404030301010803" pitchFamily="18" charset="0"/>
            </a:rPr>
            <a:t>Stato</a:t>
          </a:r>
          <a:endParaRPr lang="it-IT" sz="1800" b="1" dirty="0">
            <a:latin typeface="Garamond" panose="02020404030301010803" pitchFamily="18" charset="0"/>
          </a:endParaRPr>
        </a:p>
      </dgm:t>
    </dgm:pt>
    <dgm:pt modelId="{2AF40413-123D-4B43-9139-F6100D652194}" type="parTrans" cxnId="{DB872316-409D-41D0-913B-60F33AD79B64}">
      <dgm:prSet/>
      <dgm:spPr/>
      <dgm:t>
        <a:bodyPr/>
        <a:lstStyle/>
        <a:p>
          <a:endParaRPr lang="it-IT" sz="2000" b="1">
            <a:solidFill>
              <a:schemeClr val="bg2">
                <a:lumMod val="25000"/>
              </a:schemeClr>
            </a:solidFill>
          </a:endParaRPr>
        </a:p>
      </dgm:t>
    </dgm:pt>
    <dgm:pt modelId="{3131DA43-521F-4134-9392-E90852BBE510}" type="sibTrans" cxnId="{DB872316-409D-41D0-913B-60F33AD79B64}">
      <dgm:prSet/>
      <dgm:spPr/>
      <dgm:t>
        <a:bodyPr/>
        <a:lstStyle/>
        <a:p>
          <a:endParaRPr lang="it-IT" sz="2000" b="1">
            <a:solidFill>
              <a:schemeClr val="bg2">
                <a:lumMod val="25000"/>
              </a:schemeClr>
            </a:solidFill>
          </a:endParaRPr>
        </a:p>
      </dgm:t>
    </dgm:pt>
    <dgm:pt modelId="{ABF1ACBD-6919-4336-B2FC-BA5259C1C05F}" type="pres">
      <dgm:prSet presAssocID="{97B14555-956E-4D23-A811-CA04F735EC4B}" presName="Name0" presStyleCnt="0">
        <dgm:presLayoutVars>
          <dgm:chMax val="7"/>
          <dgm:chPref val="5"/>
        </dgm:presLayoutVars>
      </dgm:prSet>
      <dgm:spPr/>
      <dgm:t>
        <a:bodyPr/>
        <a:lstStyle/>
        <a:p>
          <a:endParaRPr lang="it-IT"/>
        </a:p>
      </dgm:t>
    </dgm:pt>
    <dgm:pt modelId="{F1B70863-46BB-4D6B-BDE4-83BFB61E07DF}" type="pres">
      <dgm:prSet presAssocID="{97B14555-956E-4D23-A811-CA04F735EC4B}" presName="arrowNode" presStyleLbl="node1" presStyleIdx="0" presStyleCnt="1"/>
      <dgm:spPr/>
    </dgm:pt>
    <dgm:pt modelId="{DB124BFE-6E5F-4587-8FB8-6C6888926A58}" type="pres">
      <dgm:prSet presAssocID="{1D488D13-F1F4-4F46-BCA2-E54862777043}" presName="txNode1" presStyleLbl="revTx" presStyleIdx="0" presStyleCnt="7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312E8A5A-9100-4041-916C-BA1ED2C9B2FF}" type="pres">
      <dgm:prSet presAssocID="{627CDB00-F0EA-4E41-AB10-7873FCD406C4}" presName="txNode2" presStyleLbl="revTx" presStyleIdx="1" presStyleCnt="7" custLinFactNeighborX="919" custLinFactNeighborY="3539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1EA78660-66C0-48DE-B5BD-A235361DC639}" type="pres">
      <dgm:prSet presAssocID="{2949B365-D4F6-4B5F-844D-19D5527D69C6}" presName="dotNode2" presStyleCnt="0"/>
      <dgm:spPr/>
    </dgm:pt>
    <dgm:pt modelId="{9E799376-B4EA-45B8-BEB1-236CA6D202D7}" type="pres">
      <dgm:prSet presAssocID="{2949B365-D4F6-4B5F-844D-19D5527D69C6}" presName="dotRepeatNode" presStyleLbl="fgShp" presStyleIdx="0" presStyleCnt="5"/>
      <dgm:spPr/>
      <dgm:t>
        <a:bodyPr/>
        <a:lstStyle/>
        <a:p>
          <a:endParaRPr lang="it-IT"/>
        </a:p>
      </dgm:t>
    </dgm:pt>
    <dgm:pt modelId="{520AD18A-89C0-444D-81E0-22BDEAA32F6B}" type="pres">
      <dgm:prSet presAssocID="{A35A0063-E8A2-42BC-A790-E00C73C7691A}" presName="txNode3" presStyleLbl="revTx" presStyleIdx="2" presStyleCnt="7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1AD45F89-0398-4A46-9F09-6DCD7E7CC8EF}" type="pres">
      <dgm:prSet presAssocID="{36772772-27E4-4FB7-9E86-C8BD12846B93}" presName="dotNode3" presStyleCnt="0"/>
      <dgm:spPr/>
    </dgm:pt>
    <dgm:pt modelId="{87FBDF52-D018-4EE3-A9F2-B19F6DD0BDB1}" type="pres">
      <dgm:prSet presAssocID="{36772772-27E4-4FB7-9E86-C8BD12846B93}" presName="dotRepeatNode" presStyleLbl="fgShp" presStyleIdx="1" presStyleCnt="5"/>
      <dgm:spPr/>
      <dgm:t>
        <a:bodyPr/>
        <a:lstStyle/>
        <a:p>
          <a:endParaRPr lang="it-IT"/>
        </a:p>
      </dgm:t>
    </dgm:pt>
    <dgm:pt modelId="{EA4C1810-BD5A-4137-8D2B-AAAA19E26197}" type="pres">
      <dgm:prSet presAssocID="{46C9A91E-2419-4D94-A43A-52A8497C6C86}" presName="txNode4" presStyleLbl="revTx" presStyleIdx="3" presStyleCnt="7" custLinFactNeighborX="-9461" custLinFactNeighborY="374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C26D5D0B-E3E2-48D4-B7DB-38F43600586C}" type="pres">
      <dgm:prSet presAssocID="{AB5757C9-8EC2-4D37-B9B2-57508DEBD78A}" presName="dotNode4" presStyleCnt="0"/>
      <dgm:spPr/>
    </dgm:pt>
    <dgm:pt modelId="{FD1D0F4A-90F6-4BFD-9B3B-62F9825EA218}" type="pres">
      <dgm:prSet presAssocID="{AB5757C9-8EC2-4D37-B9B2-57508DEBD78A}" presName="dotRepeatNode" presStyleLbl="fgShp" presStyleIdx="2" presStyleCnt="5"/>
      <dgm:spPr/>
      <dgm:t>
        <a:bodyPr/>
        <a:lstStyle/>
        <a:p>
          <a:endParaRPr lang="it-IT"/>
        </a:p>
      </dgm:t>
    </dgm:pt>
    <dgm:pt modelId="{66DFE886-9DD0-4F43-BA29-5F1A95A4EE31}" type="pres">
      <dgm:prSet presAssocID="{D74C546B-80A1-4E84-82DF-3EBE3AEE6AA6}" presName="txNode5" presStyleLbl="revTx" presStyleIdx="4" presStyleCnt="7" custScaleX="102774" custLinFactNeighborX="-2617" custLinFactNeighborY="2344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7B52D0FE-613C-4E29-8DAB-0CE31F0C0DF0}" type="pres">
      <dgm:prSet presAssocID="{6D324790-D432-4478-A73F-348EBD7F6810}" presName="dotNode5" presStyleCnt="0"/>
      <dgm:spPr/>
    </dgm:pt>
    <dgm:pt modelId="{B3080981-C192-448A-A090-E973803BB58E}" type="pres">
      <dgm:prSet presAssocID="{6D324790-D432-4478-A73F-348EBD7F6810}" presName="dotRepeatNode" presStyleLbl="fgShp" presStyleIdx="3" presStyleCnt="5"/>
      <dgm:spPr/>
      <dgm:t>
        <a:bodyPr/>
        <a:lstStyle/>
        <a:p>
          <a:endParaRPr lang="it-IT"/>
        </a:p>
      </dgm:t>
    </dgm:pt>
    <dgm:pt modelId="{92DE2071-64B0-47DE-9B23-7490DE8983F8}" type="pres">
      <dgm:prSet presAssocID="{A1027740-D7BF-4F5D-A53D-0370CADAD77C}" presName="txNode6" presStyleLbl="revTx" presStyleIdx="5" presStyleCnt="7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DF73451D-307A-4562-919B-92A8741E8B46}" type="pres">
      <dgm:prSet presAssocID="{23FFEC24-6846-4598-B477-325F56E129CD}" presName="dotNode6" presStyleCnt="0"/>
      <dgm:spPr/>
    </dgm:pt>
    <dgm:pt modelId="{0CC94CFB-6338-4B86-805D-7F8029C61890}" type="pres">
      <dgm:prSet presAssocID="{23FFEC24-6846-4598-B477-325F56E129CD}" presName="dotRepeatNode" presStyleLbl="fgShp" presStyleIdx="4" presStyleCnt="5"/>
      <dgm:spPr/>
      <dgm:t>
        <a:bodyPr/>
        <a:lstStyle/>
        <a:p>
          <a:endParaRPr lang="it-IT"/>
        </a:p>
      </dgm:t>
    </dgm:pt>
    <dgm:pt modelId="{E546C6DA-D7CD-4168-8C56-131AA940E61C}" type="pres">
      <dgm:prSet presAssocID="{10CE550E-01FB-4767-A16B-83FFD73DE1F9}" presName="txNode7" presStyleLbl="revTx" presStyleIdx="6" presStyleCnt="7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C007F08B-FAF1-4292-8CED-E5D112FBCF69}" type="presOf" srcId="{23FFEC24-6846-4598-B477-325F56E129CD}" destId="{0CC94CFB-6338-4B86-805D-7F8029C61890}" srcOrd="0" destOrd="0" presId="urn:microsoft.com/office/officeart/2009/3/layout/DescendingProcess"/>
    <dgm:cxn modelId="{50C558A0-B910-40EA-A016-D4B538109234}" srcId="{97B14555-956E-4D23-A811-CA04F735EC4B}" destId="{1D488D13-F1F4-4F46-BCA2-E54862777043}" srcOrd="0" destOrd="0" parTransId="{BDE1BCC0-BD52-45EA-AFF1-37B5716E6247}" sibTransId="{78604EC3-11DA-433E-A902-E3B16E774C01}"/>
    <dgm:cxn modelId="{344C3A10-2162-4188-881B-C91633309F8A}" type="presOf" srcId="{627CDB00-F0EA-4E41-AB10-7873FCD406C4}" destId="{312E8A5A-9100-4041-916C-BA1ED2C9B2FF}" srcOrd="0" destOrd="0" presId="urn:microsoft.com/office/officeart/2009/3/layout/DescendingProcess"/>
    <dgm:cxn modelId="{422EED5A-0DDC-4BC6-8973-39E553A07D5D}" type="presOf" srcId="{46C9A91E-2419-4D94-A43A-52A8497C6C86}" destId="{EA4C1810-BD5A-4137-8D2B-AAAA19E26197}" srcOrd="0" destOrd="0" presId="urn:microsoft.com/office/officeart/2009/3/layout/DescendingProcess"/>
    <dgm:cxn modelId="{E0E5EA11-D1AC-4B7C-87A4-19E0E2B4533A}" type="presOf" srcId="{A35A0063-E8A2-42BC-A790-E00C73C7691A}" destId="{520AD18A-89C0-444D-81E0-22BDEAA32F6B}" srcOrd="0" destOrd="0" presId="urn:microsoft.com/office/officeart/2009/3/layout/DescendingProcess"/>
    <dgm:cxn modelId="{E88CDF9D-4E15-4580-A262-6FA5F6CD44E3}" srcId="{97B14555-956E-4D23-A811-CA04F735EC4B}" destId="{DEFFDB66-E0F5-44F2-81B2-6A1B30EED178}" srcOrd="8" destOrd="0" parTransId="{FA91DEAF-EA27-443F-9104-6ED763706068}" sibTransId="{F485835A-1A96-45FE-81E2-1D538519EE65}"/>
    <dgm:cxn modelId="{89CFBE8D-4435-45BE-A4D0-CB8ECAD7CFE4}" type="presOf" srcId="{A1027740-D7BF-4F5D-A53D-0370CADAD77C}" destId="{92DE2071-64B0-47DE-9B23-7490DE8983F8}" srcOrd="0" destOrd="0" presId="urn:microsoft.com/office/officeart/2009/3/layout/DescendingProcess"/>
    <dgm:cxn modelId="{5251A94D-BB17-4F22-BFFA-866EE6BA75E6}" srcId="{97B14555-956E-4D23-A811-CA04F735EC4B}" destId="{DBEDA317-1D66-4F51-9041-01C91BEE2657}" srcOrd="7" destOrd="0" parTransId="{7EC67737-38C0-4887-9E68-963F3B302E03}" sibTransId="{F8A41016-A5B7-4045-A173-7F122A87A8AF}"/>
    <dgm:cxn modelId="{1680FDB5-9705-4137-A0AC-EDF5A94F2290}" type="presOf" srcId="{1D488D13-F1F4-4F46-BCA2-E54862777043}" destId="{DB124BFE-6E5F-4587-8FB8-6C6888926A58}" srcOrd="0" destOrd="0" presId="urn:microsoft.com/office/officeart/2009/3/layout/DescendingProcess"/>
    <dgm:cxn modelId="{055D4A2B-8662-4233-BE0E-94BB48D0D75E}" type="presOf" srcId="{AB5757C9-8EC2-4D37-B9B2-57508DEBD78A}" destId="{FD1D0F4A-90F6-4BFD-9B3B-62F9825EA218}" srcOrd="0" destOrd="0" presId="urn:microsoft.com/office/officeart/2009/3/layout/DescendingProcess"/>
    <dgm:cxn modelId="{C1A89AA4-E64A-4C3B-9583-2F0882F7658A}" srcId="{97B14555-956E-4D23-A811-CA04F735EC4B}" destId="{A1027740-D7BF-4F5D-A53D-0370CADAD77C}" srcOrd="5" destOrd="0" parTransId="{8F7F7713-3766-4A6D-85BD-DE13DFFBC623}" sibTransId="{23FFEC24-6846-4598-B477-325F56E129CD}"/>
    <dgm:cxn modelId="{5486487D-239C-4AB7-AD08-191CEC408B10}" type="presOf" srcId="{6D324790-D432-4478-A73F-348EBD7F6810}" destId="{B3080981-C192-448A-A090-E973803BB58E}" srcOrd="0" destOrd="0" presId="urn:microsoft.com/office/officeart/2009/3/layout/DescendingProcess"/>
    <dgm:cxn modelId="{457CC2A3-0B7E-4602-B03E-457FB4FE394F}" type="presOf" srcId="{D74C546B-80A1-4E84-82DF-3EBE3AEE6AA6}" destId="{66DFE886-9DD0-4F43-BA29-5F1A95A4EE31}" srcOrd="0" destOrd="0" presId="urn:microsoft.com/office/officeart/2009/3/layout/DescendingProcess"/>
    <dgm:cxn modelId="{B67ED3C1-5CEB-44DB-9C8D-D3449B02470C}" srcId="{97B14555-956E-4D23-A811-CA04F735EC4B}" destId="{D74C546B-80A1-4E84-82DF-3EBE3AEE6AA6}" srcOrd="4" destOrd="0" parTransId="{FCCD7761-DBA6-4DCE-8228-1D36422B134C}" sibTransId="{6D324790-D432-4478-A73F-348EBD7F6810}"/>
    <dgm:cxn modelId="{A17A16E3-D72F-4AFB-A763-CCCF8C6340DA}" srcId="{97B14555-956E-4D23-A811-CA04F735EC4B}" destId="{A35A0063-E8A2-42BC-A790-E00C73C7691A}" srcOrd="2" destOrd="0" parTransId="{ACD2BA1A-F025-4CFA-B775-94C396D1D98A}" sibTransId="{36772772-27E4-4FB7-9E86-C8BD12846B93}"/>
    <dgm:cxn modelId="{DB872316-409D-41D0-913B-60F33AD79B64}" srcId="{97B14555-956E-4D23-A811-CA04F735EC4B}" destId="{10CE550E-01FB-4767-A16B-83FFD73DE1F9}" srcOrd="6" destOrd="0" parTransId="{2AF40413-123D-4B43-9139-F6100D652194}" sibTransId="{3131DA43-521F-4134-9392-E90852BBE510}"/>
    <dgm:cxn modelId="{8EB5C2E6-598C-4719-AECD-4477F1EF83A6}" type="presOf" srcId="{97B14555-956E-4D23-A811-CA04F735EC4B}" destId="{ABF1ACBD-6919-4336-B2FC-BA5259C1C05F}" srcOrd="0" destOrd="0" presId="urn:microsoft.com/office/officeart/2009/3/layout/DescendingProcess"/>
    <dgm:cxn modelId="{9647114F-3B0D-47C2-AF45-C6587BEDF92E}" type="presOf" srcId="{36772772-27E4-4FB7-9E86-C8BD12846B93}" destId="{87FBDF52-D018-4EE3-A9F2-B19F6DD0BDB1}" srcOrd="0" destOrd="0" presId="urn:microsoft.com/office/officeart/2009/3/layout/DescendingProcess"/>
    <dgm:cxn modelId="{1A26DF6D-84E8-492D-936E-9B45AF3E9505}" type="presOf" srcId="{2949B365-D4F6-4B5F-844D-19D5527D69C6}" destId="{9E799376-B4EA-45B8-BEB1-236CA6D202D7}" srcOrd="0" destOrd="0" presId="urn:microsoft.com/office/officeart/2009/3/layout/DescendingProcess"/>
    <dgm:cxn modelId="{649CB0B2-3EE7-46BA-8467-569A081CA9D6}" srcId="{97B14555-956E-4D23-A811-CA04F735EC4B}" destId="{627CDB00-F0EA-4E41-AB10-7873FCD406C4}" srcOrd="1" destOrd="0" parTransId="{14A3554C-8897-4604-AA93-6454ED57C82C}" sibTransId="{2949B365-D4F6-4B5F-844D-19D5527D69C6}"/>
    <dgm:cxn modelId="{C964CA3E-186E-4633-B7D3-0DD057B5AB6C}" srcId="{97B14555-956E-4D23-A811-CA04F735EC4B}" destId="{46C9A91E-2419-4D94-A43A-52A8497C6C86}" srcOrd="3" destOrd="0" parTransId="{1605B0DF-F4FB-4F89-B8CE-D4C43F3A1D63}" sibTransId="{AB5757C9-8EC2-4D37-B9B2-57508DEBD78A}"/>
    <dgm:cxn modelId="{E3F61FF8-E7A5-4F2B-97F7-3ED1C677DB39}" type="presOf" srcId="{10CE550E-01FB-4767-A16B-83FFD73DE1F9}" destId="{E546C6DA-D7CD-4168-8C56-131AA940E61C}" srcOrd="0" destOrd="0" presId="urn:microsoft.com/office/officeart/2009/3/layout/DescendingProcess"/>
    <dgm:cxn modelId="{92505891-6248-45F2-9547-D4A165DF0BE3}" type="presParOf" srcId="{ABF1ACBD-6919-4336-B2FC-BA5259C1C05F}" destId="{F1B70863-46BB-4D6B-BDE4-83BFB61E07DF}" srcOrd="0" destOrd="0" presId="urn:microsoft.com/office/officeart/2009/3/layout/DescendingProcess"/>
    <dgm:cxn modelId="{B9332B4B-5274-4F8D-BE7C-BE0A0A727E1B}" type="presParOf" srcId="{ABF1ACBD-6919-4336-B2FC-BA5259C1C05F}" destId="{DB124BFE-6E5F-4587-8FB8-6C6888926A58}" srcOrd="1" destOrd="0" presId="urn:microsoft.com/office/officeart/2009/3/layout/DescendingProcess"/>
    <dgm:cxn modelId="{6572FA7A-84F7-47E6-8768-C24C9A930EDC}" type="presParOf" srcId="{ABF1ACBD-6919-4336-B2FC-BA5259C1C05F}" destId="{312E8A5A-9100-4041-916C-BA1ED2C9B2FF}" srcOrd="2" destOrd="0" presId="urn:microsoft.com/office/officeart/2009/3/layout/DescendingProcess"/>
    <dgm:cxn modelId="{5CF5B9BA-CE63-4B42-BB37-8C8EF33FFBA6}" type="presParOf" srcId="{ABF1ACBD-6919-4336-B2FC-BA5259C1C05F}" destId="{1EA78660-66C0-48DE-B5BD-A235361DC639}" srcOrd="3" destOrd="0" presId="urn:microsoft.com/office/officeart/2009/3/layout/DescendingProcess"/>
    <dgm:cxn modelId="{DBE0F23C-FEEE-4515-B0A9-FF43373DC5E1}" type="presParOf" srcId="{1EA78660-66C0-48DE-B5BD-A235361DC639}" destId="{9E799376-B4EA-45B8-BEB1-236CA6D202D7}" srcOrd="0" destOrd="0" presId="urn:microsoft.com/office/officeart/2009/3/layout/DescendingProcess"/>
    <dgm:cxn modelId="{6F05E722-ABF0-4981-B119-AE63CF89D890}" type="presParOf" srcId="{ABF1ACBD-6919-4336-B2FC-BA5259C1C05F}" destId="{520AD18A-89C0-444D-81E0-22BDEAA32F6B}" srcOrd="4" destOrd="0" presId="urn:microsoft.com/office/officeart/2009/3/layout/DescendingProcess"/>
    <dgm:cxn modelId="{0F697313-A1B9-4A12-AD64-F3823F84A287}" type="presParOf" srcId="{ABF1ACBD-6919-4336-B2FC-BA5259C1C05F}" destId="{1AD45F89-0398-4A46-9F09-6DCD7E7CC8EF}" srcOrd="5" destOrd="0" presId="urn:microsoft.com/office/officeart/2009/3/layout/DescendingProcess"/>
    <dgm:cxn modelId="{C3940CB7-25B8-4836-B8CB-DF878FB9C3AD}" type="presParOf" srcId="{1AD45F89-0398-4A46-9F09-6DCD7E7CC8EF}" destId="{87FBDF52-D018-4EE3-A9F2-B19F6DD0BDB1}" srcOrd="0" destOrd="0" presId="urn:microsoft.com/office/officeart/2009/3/layout/DescendingProcess"/>
    <dgm:cxn modelId="{B058C973-3A5C-478F-A993-B150990D0B79}" type="presParOf" srcId="{ABF1ACBD-6919-4336-B2FC-BA5259C1C05F}" destId="{EA4C1810-BD5A-4137-8D2B-AAAA19E26197}" srcOrd="6" destOrd="0" presId="urn:microsoft.com/office/officeart/2009/3/layout/DescendingProcess"/>
    <dgm:cxn modelId="{6ED627F1-83E6-4679-9273-8EC5E096D50D}" type="presParOf" srcId="{ABF1ACBD-6919-4336-B2FC-BA5259C1C05F}" destId="{C26D5D0B-E3E2-48D4-B7DB-38F43600586C}" srcOrd="7" destOrd="0" presId="urn:microsoft.com/office/officeart/2009/3/layout/DescendingProcess"/>
    <dgm:cxn modelId="{C9EB3822-A26D-4349-8DCD-B8DE695A93D8}" type="presParOf" srcId="{C26D5D0B-E3E2-48D4-B7DB-38F43600586C}" destId="{FD1D0F4A-90F6-4BFD-9B3B-62F9825EA218}" srcOrd="0" destOrd="0" presId="urn:microsoft.com/office/officeart/2009/3/layout/DescendingProcess"/>
    <dgm:cxn modelId="{D5D043DF-BC73-451A-A757-7DBD1D7D6B88}" type="presParOf" srcId="{ABF1ACBD-6919-4336-B2FC-BA5259C1C05F}" destId="{66DFE886-9DD0-4F43-BA29-5F1A95A4EE31}" srcOrd="8" destOrd="0" presId="urn:microsoft.com/office/officeart/2009/3/layout/DescendingProcess"/>
    <dgm:cxn modelId="{B352C014-1BC0-4780-92D3-63C1D75F1848}" type="presParOf" srcId="{ABF1ACBD-6919-4336-B2FC-BA5259C1C05F}" destId="{7B52D0FE-613C-4E29-8DAB-0CE31F0C0DF0}" srcOrd="9" destOrd="0" presId="urn:microsoft.com/office/officeart/2009/3/layout/DescendingProcess"/>
    <dgm:cxn modelId="{3115663C-B217-46C2-8946-EAABB9573305}" type="presParOf" srcId="{7B52D0FE-613C-4E29-8DAB-0CE31F0C0DF0}" destId="{B3080981-C192-448A-A090-E973803BB58E}" srcOrd="0" destOrd="0" presId="urn:microsoft.com/office/officeart/2009/3/layout/DescendingProcess"/>
    <dgm:cxn modelId="{95E69705-8CF6-4072-8DD1-E1FAA498BFF8}" type="presParOf" srcId="{ABF1ACBD-6919-4336-B2FC-BA5259C1C05F}" destId="{92DE2071-64B0-47DE-9B23-7490DE8983F8}" srcOrd="10" destOrd="0" presId="urn:microsoft.com/office/officeart/2009/3/layout/DescendingProcess"/>
    <dgm:cxn modelId="{50D50DF0-D83E-4F51-B01A-3C81F6420EBC}" type="presParOf" srcId="{ABF1ACBD-6919-4336-B2FC-BA5259C1C05F}" destId="{DF73451D-307A-4562-919B-92A8741E8B46}" srcOrd="11" destOrd="0" presId="urn:microsoft.com/office/officeart/2009/3/layout/DescendingProcess"/>
    <dgm:cxn modelId="{EBDFDD31-78DE-4BB2-94D5-A037848E2AA7}" type="presParOf" srcId="{DF73451D-307A-4562-919B-92A8741E8B46}" destId="{0CC94CFB-6338-4B86-805D-7F8029C61890}" srcOrd="0" destOrd="0" presId="urn:microsoft.com/office/officeart/2009/3/layout/DescendingProcess"/>
    <dgm:cxn modelId="{918A2E18-1B8E-4EEA-A7AE-0C8626F8EB44}" type="presParOf" srcId="{ABF1ACBD-6919-4336-B2FC-BA5259C1C05F}" destId="{E546C6DA-D7CD-4168-8C56-131AA940E61C}" srcOrd="12" destOrd="0" presId="urn:microsoft.com/office/officeart/2009/3/layout/DescendingProcess"/>
  </dgm:cxnLst>
  <dgm:bg/>
  <dgm:whole/>
  <dgm:extLst>
    <a:ext uri="http://schemas.microsoft.com/office/drawing/2008/diagram">
      <dsp:dataModelExt xmlns:dsp="http://schemas.microsoft.com/office/drawing/2008/diagram" relId="rId15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D581B26B-FD65-49FD-BB9E-8FD837670D93}" type="doc">
      <dgm:prSet loTypeId="urn:microsoft.com/office/officeart/2009/3/layout/OpposingIdeas" loCatId="relationship" qsTypeId="urn:microsoft.com/office/officeart/2005/8/quickstyle/3d4" qsCatId="3D" csTypeId="urn:microsoft.com/office/officeart/2005/8/colors/accent2_1" csCatId="accent2" phldr="1"/>
      <dgm:spPr/>
      <dgm:t>
        <a:bodyPr/>
        <a:lstStyle/>
        <a:p>
          <a:endParaRPr lang="it-IT"/>
        </a:p>
      </dgm:t>
    </dgm:pt>
    <dgm:pt modelId="{CFB0D4D7-3064-45E0-BCC3-38F03D6C2C8A}">
      <dgm:prSet phldrT="[Testo]" custT="1"/>
      <dgm:spPr>
        <a:solidFill>
          <a:srgbClr val="92D050"/>
        </a:solidFill>
      </dgm:spPr>
      <dgm:t>
        <a:bodyPr/>
        <a:lstStyle/>
        <a:p>
          <a:pPr algn="ctr"/>
          <a:r>
            <a:rPr lang="it-IT" sz="1100" b="1">
              <a:latin typeface="Garamond" panose="02020404030301010803" pitchFamily="18" charset="0"/>
            </a:rPr>
            <a:t>STRATEGICO</a:t>
          </a:r>
          <a:endParaRPr lang="it-IT" sz="1100">
            <a:latin typeface="Garamond" panose="02020404030301010803" pitchFamily="18" charset="0"/>
          </a:endParaRPr>
        </a:p>
      </dgm:t>
    </dgm:pt>
    <dgm:pt modelId="{DFD10828-56F4-4C98-8B3C-542450D3BC84}" type="parTrans" cxnId="{1D013363-49AB-45DC-811B-E2BC181EB4CE}">
      <dgm:prSet/>
      <dgm:spPr/>
      <dgm:t>
        <a:bodyPr/>
        <a:lstStyle/>
        <a:p>
          <a:pPr algn="ctr"/>
          <a:endParaRPr lang="it-IT" sz="1600">
            <a:latin typeface="Garamond" panose="02020404030301010803" pitchFamily="18" charset="0"/>
          </a:endParaRPr>
        </a:p>
      </dgm:t>
    </dgm:pt>
    <dgm:pt modelId="{C562E957-6E03-415E-86F0-EB8D2DD585B8}" type="sibTrans" cxnId="{1D013363-49AB-45DC-811B-E2BC181EB4CE}">
      <dgm:prSet/>
      <dgm:spPr/>
      <dgm:t>
        <a:bodyPr/>
        <a:lstStyle/>
        <a:p>
          <a:pPr algn="ctr"/>
          <a:endParaRPr lang="it-IT" sz="1600">
            <a:latin typeface="Garamond" panose="02020404030301010803" pitchFamily="18" charset="0"/>
          </a:endParaRPr>
        </a:p>
      </dgm:t>
    </dgm:pt>
    <dgm:pt modelId="{D8A64B89-CE58-400D-931F-51F1E8F8204E}">
      <dgm:prSet phldrT="[Testo]" custT="1"/>
      <dgm:spPr/>
      <dgm:t>
        <a:bodyPr/>
        <a:lstStyle/>
        <a:p>
          <a:pPr algn="ctr"/>
          <a:r>
            <a:rPr lang="it-IT" sz="1400" dirty="0">
              <a:latin typeface="Garamond" panose="02020404030301010803" pitchFamily="18" charset="0"/>
            </a:rPr>
            <a:t>Edifici e opere infrastrutturali la cui </a:t>
          </a:r>
          <a:r>
            <a:rPr lang="it-IT" sz="1400" dirty="0">
              <a:solidFill>
                <a:srgbClr val="00B050"/>
              </a:solidFill>
              <a:latin typeface="Garamond" panose="02020404030301010803" pitchFamily="18" charset="0"/>
            </a:rPr>
            <a:t>FUNZIONALITÀ</a:t>
          </a:r>
          <a:r>
            <a:rPr lang="it-IT" sz="1400" dirty="0">
              <a:latin typeface="Garamond" panose="02020404030301010803" pitchFamily="18" charset="0"/>
            </a:rPr>
            <a:t> durante gli eventi assume rilievo fondamentale per le finalità di protezione civile</a:t>
          </a:r>
          <a:r>
            <a:rPr lang="it-IT" sz="1050" dirty="0">
              <a:latin typeface="Garamond" panose="02020404030301010803" pitchFamily="18" charset="0"/>
            </a:rPr>
            <a:t>.</a:t>
          </a:r>
        </a:p>
      </dgm:t>
    </dgm:pt>
    <dgm:pt modelId="{27579651-1EC7-4ADC-9ECB-F27F8D3B00A1}" type="parTrans" cxnId="{AB1360CE-47D5-4419-8A53-C1EF4C34097C}">
      <dgm:prSet/>
      <dgm:spPr/>
      <dgm:t>
        <a:bodyPr/>
        <a:lstStyle/>
        <a:p>
          <a:pPr algn="ctr"/>
          <a:endParaRPr lang="it-IT" sz="1600">
            <a:latin typeface="Garamond" panose="02020404030301010803" pitchFamily="18" charset="0"/>
          </a:endParaRPr>
        </a:p>
      </dgm:t>
    </dgm:pt>
    <dgm:pt modelId="{33CDE680-B7E9-4C15-96EF-48B8AD531B0E}" type="sibTrans" cxnId="{AB1360CE-47D5-4419-8A53-C1EF4C34097C}">
      <dgm:prSet/>
      <dgm:spPr/>
      <dgm:t>
        <a:bodyPr/>
        <a:lstStyle/>
        <a:p>
          <a:pPr algn="ctr"/>
          <a:endParaRPr lang="it-IT" sz="1600">
            <a:latin typeface="Garamond" panose="02020404030301010803" pitchFamily="18" charset="0"/>
          </a:endParaRPr>
        </a:p>
      </dgm:t>
    </dgm:pt>
    <dgm:pt modelId="{6225D0E5-BDDA-4515-B930-0D403681FFC6}">
      <dgm:prSet phldrT="[Testo]" custT="1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pPr algn="ctr"/>
          <a:r>
            <a:rPr lang="it-IT" sz="1100" b="1">
              <a:latin typeface="Garamond" panose="02020404030301010803" pitchFamily="18" charset="0"/>
            </a:rPr>
            <a:t>SENSIBILE</a:t>
          </a:r>
          <a:endParaRPr lang="it-IT" sz="1100">
            <a:latin typeface="Garamond" panose="02020404030301010803" pitchFamily="18" charset="0"/>
          </a:endParaRPr>
        </a:p>
      </dgm:t>
    </dgm:pt>
    <dgm:pt modelId="{5784D6CA-B118-49E3-B65A-46EF93366B56}" type="parTrans" cxnId="{851D3740-E708-44BA-8A10-FEC9D2EA6AB1}">
      <dgm:prSet/>
      <dgm:spPr/>
      <dgm:t>
        <a:bodyPr/>
        <a:lstStyle/>
        <a:p>
          <a:pPr algn="ctr"/>
          <a:endParaRPr lang="it-IT" sz="1600">
            <a:latin typeface="Garamond" panose="02020404030301010803" pitchFamily="18" charset="0"/>
          </a:endParaRPr>
        </a:p>
      </dgm:t>
    </dgm:pt>
    <dgm:pt modelId="{DE5AD2D2-1C7E-4A01-8E0D-AE7B42B97B11}" type="sibTrans" cxnId="{851D3740-E708-44BA-8A10-FEC9D2EA6AB1}">
      <dgm:prSet/>
      <dgm:spPr/>
      <dgm:t>
        <a:bodyPr/>
        <a:lstStyle/>
        <a:p>
          <a:pPr algn="ctr"/>
          <a:endParaRPr lang="it-IT" sz="1600">
            <a:latin typeface="Garamond" panose="02020404030301010803" pitchFamily="18" charset="0"/>
          </a:endParaRPr>
        </a:p>
      </dgm:t>
    </dgm:pt>
    <dgm:pt modelId="{2B84FDC5-2A15-4F5C-A96B-EFA223CC54A6}">
      <dgm:prSet phldrT="[Testo]" custT="1"/>
      <dgm:spPr/>
      <dgm:t>
        <a:bodyPr/>
        <a:lstStyle/>
        <a:p>
          <a:pPr algn="ctr"/>
          <a:r>
            <a:rPr lang="it-IT" sz="1400" dirty="0">
              <a:latin typeface="Garamond" panose="02020404030301010803" pitchFamily="18" charset="0"/>
            </a:rPr>
            <a:t>Edifici e opere infrastrutturali che possono assumere rilevanza in relazione alle </a:t>
          </a:r>
          <a:r>
            <a:rPr lang="it-IT" sz="1400" dirty="0">
              <a:solidFill>
                <a:srgbClr val="FF0000"/>
              </a:solidFill>
              <a:latin typeface="Garamond" panose="02020404030301010803" pitchFamily="18" charset="0"/>
            </a:rPr>
            <a:t>CONSEGUENZE DI UN EVENTUALE COLLASSO</a:t>
          </a:r>
          <a:r>
            <a:rPr lang="it-IT" sz="1050" dirty="0">
              <a:latin typeface="Garamond" panose="02020404030301010803" pitchFamily="18" charset="0"/>
            </a:rPr>
            <a:t>.</a:t>
          </a:r>
        </a:p>
      </dgm:t>
    </dgm:pt>
    <dgm:pt modelId="{723C63B5-B53E-4D20-8D67-AC36D8B28A0A}" type="parTrans" cxnId="{B734DEAE-38A8-4539-8D2E-381FAC783C14}">
      <dgm:prSet/>
      <dgm:spPr/>
      <dgm:t>
        <a:bodyPr/>
        <a:lstStyle/>
        <a:p>
          <a:pPr algn="ctr"/>
          <a:endParaRPr lang="it-IT" sz="1600">
            <a:latin typeface="Garamond" panose="02020404030301010803" pitchFamily="18" charset="0"/>
          </a:endParaRPr>
        </a:p>
      </dgm:t>
    </dgm:pt>
    <dgm:pt modelId="{F6D55CE0-39C5-4E8C-9424-9E772F4C1383}" type="sibTrans" cxnId="{B734DEAE-38A8-4539-8D2E-381FAC783C14}">
      <dgm:prSet/>
      <dgm:spPr/>
      <dgm:t>
        <a:bodyPr/>
        <a:lstStyle/>
        <a:p>
          <a:pPr algn="ctr"/>
          <a:endParaRPr lang="it-IT" sz="1600">
            <a:latin typeface="Garamond" panose="02020404030301010803" pitchFamily="18" charset="0"/>
          </a:endParaRPr>
        </a:p>
      </dgm:t>
    </dgm:pt>
    <dgm:pt modelId="{49CEE2D6-738D-4018-840E-80043DD0E8DF}">
      <dgm:prSet/>
      <dgm:spPr/>
      <dgm:t>
        <a:bodyPr/>
        <a:lstStyle/>
        <a:p>
          <a:endParaRPr lang="it-IT" sz="1600">
            <a:latin typeface="Garamond" panose="02020404030301010803" pitchFamily="18" charset="0"/>
          </a:endParaRPr>
        </a:p>
      </dgm:t>
    </dgm:pt>
    <dgm:pt modelId="{1BC0CE6B-DD5C-4EE3-9F65-A0712681B835}" type="parTrans" cxnId="{DE7135B0-B1C4-49A6-A48B-D547F9935732}">
      <dgm:prSet/>
      <dgm:spPr/>
      <dgm:t>
        <a:bodyPr/>
        <a:lstStyle/>
        <a:p>
          <a:pPr algn="ctr"/>
          <a:endParaRPr lang="it-IT" sz="1600">
            <a:latin typeface="Garamond" panose="02020404030301010803" pitchFamily="18" charset="0"/>
          </a:endParaRPr>
        </a:p>
      </dgm:t>
    </dgm:pt>
    <dgm:pt modelId="{46D1E281-4062-431A-9B27-9E32E89A5423}" type="sibTrans" cxnId="{DE7135B0-B1C4-49A6-A48B-D547F9935732}">
      <dgm:prSet/>
      <dgm:spPr/>
      <dgm:t>
        <a:bodyPr/>
        <a:lstStyle/>
        <a:p>
          <a:pPr algn="ctr"/>
          <a:endParaRPr lang="it-IT" sz="1600">
            <a:latin typeface="Garamond" panose="02020404030301010803" pitchFamily="18" charset="0"/>
          </a:endParaRPr>
        </a:p>
      </dgm:t>
    </dgm:pt>
    <dgm:pt modelId="{C0FEEFF6-2145-4199-A6F4-50116B267E6C}" type="pres">
      <dgm:prSet presAssocID="{D581B26B-FD65-49FD-BB9E-8FD837670D93}" presName="Name0" presStyleCnt="0">
        <dgm:presLayoutVars>
          <dgm:chMax val="2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573A362A-FB96-4BE4-9E4C-4387998D824F}" type="pres">
      <dgm:prSet presAssocID="{D581B26B-FD65-49FD-BB9E-8FD837670D93}" presName="Background" presStyleLbl="node1" presStyleIdx="0" presStyleCnt="1" custLinFactNeighborX="1252" custLinFactNeighborY="-3744"/>
      <dgm:spPr/>
    </dgm:pt>
    <dgm:pt modelId="{C8397072-5EF0-4487-846C-9EEC93323F93}" type="pres">
      <dgm:prSet presAssocID="{D581B26B-FD65-49FD-BB9E-8FD837670D93}" presName="Divider" presStyleLbl="callout" presStyleIdx="0" presStyleCnt="1"/>
      <dgm:spPr>
        <a:ln>
          <a:solidFill>
            <a:schemeClr val="bg1">
              <a:lumMod val="50000"/>
            </a:schemeClr>
          </a:solidFill>
        </a:ln>
      </dgm:spPr>
    </dgm:pt>
    <dgm:pt modelId="{F9F0180C-534E-4ABD-972D-F7DD303E12C6}" type="pres">
      <dgm:prSet presAssocID="{D581B26B-FD65-49FD-BB9E-8FD837670D93}" presName="ChildText1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DFDC85D8-5262-4880-8788-8D0686D555B9}" type="pres">
      <dgm:prSet presAssocID="{D581B26B-FD65-49FD-BB9E-8FD837670D93}" presName="ChildText2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74211D3B-E508-491E-ABAD-905C5EFCD509}" type="pres">
      <dgm:prSet presAssocID="{D581B26B-FD65-49FD-BB9E-8FD837670D93}" presName="ParentText1" presStyleLbl="revTx" presStyleIdx="0" presStyleCnt="0">
        <dgm:presLayoutVars>
          <dgm:chMax val="1"/>
          <dgm:chPref val="1"/>
        </dgm:presLayoutVars>
      </dgm:prSet>
      <dgm:spPr/>
      <dgm:t>
        <a:bodyPr/>
        <a:lstStyle/>
        <a:p>
          <a:endParaRPr lang="it-IT"/>
        </a:p>
      </dgm:t>
    </dgm:pt>
    <dgm:pt modelId="{14D73972-48E3-42B3-B015-7ADF45276CFF}" type="pres">
      <dgm:prSet presAssocID="{D581B26B-FD65-49FD-BB9E-8FD837670D93}" presName="ParentShape1" presStyleLbl="alignImgPlace1" presStyleIdx="0" presStyleCnt="2">
        <dgm:presLayoutVars/>
      </dgm:prSet>
      <dgm:spPr/>
      <dgm:t>
        <a:bodyPr/>
        <a:lstStyle/>
        <a:p>
          <a:endParaRPr lang="it-IT"/>
        </a:p>
      </dgm:t>
    </dgm:pt>
    <dgm:pt modelId="{CDB2610E-4E56-4A54-8D17-FBF51EC43D98}" type="pres">
      <dgm:prSet presAssocID="{D581B26B-FD65-49FD-BB9E-8FD837670D93}" presName="ParentText2" presStyleLbl="revTx" presStyleIdx="0" presStyleCnt="0">
        <dgm:presLayoutVars>
          <dgm:chMax val="1"/>
          <dgm:chPref val="1"/>
        </dgm:presLayoutVars>
      </dgm:prSet>
      <dgm:spPr/>
      <dgm:t>
        <a:bodyPr/>
        <a:lstStyle/>
        <a:p>
          <a:endParaRPr lang="it-IT"/>
        </a:p>
      </dgm:t>
    </dgm:pt>
    <dgm:pt modelId="{F1632DD2-7590-44D4-8B21-39BF254E2636}" type="pres">
      <dgm:prSet presAssocID="{D581B26B-FD65-49FD-BB9E-8FD837670D93}" presName="ParentShape2" presStyleLbl="alignImgPlace1" presStyleIdx="1" presStyleCnt="2">
        <dgm:presLayoutVars/>
      </dgm:prSet>
      <dgm:spPr/>
      <dgm:t>
        <a:bodyPr/>
        <a:lstStyle/>
        <a:p>
          <a:endParaRPr lang="it-IT"/>
        </a:p>
      </dgm:t>
    </dgm:pt>
  </dgm:ptLst>
  <dgm:cxnLst>
    <dgm:cxn modelId="{B0B90D8A-4ACE-4C34-96DE-F932CD7B5364}" type="presOf" srcId="{CFB0D4D7-3064-45E0-BCC3-38F03D6C2C8A}" destId="{14D73972-48E3-42B3-B015-7ADF45276CFF}" srcOrd="1" destOrd="0" presId="urn:microsoft.com/office/officeart/2009/3/layout/OpposingIdeas"/>
    <dgm:cxn modelId="{AB1360CE-47D5-4419-8A53-C1EF4C34097C}" srcId="{CFB0D4D7-3064-45E0-BCC3-38F03D6C2C8A}" destId="{D8A64B89-CE58-400D-931F-51F1E8F8204E}" srcOrd="0" destOrd="0" parTransId="{27579651-1EC7-4ADC-9ECB-F27F8D3B00A1}" sibTransId="{33CDE680-B7E9-4C15-96EF-48B8AD531B0E}"/>
    <dgm:cxn modelId="{43EA9AE0-495A-4362-A9EF-06BD908A38B1}" type="presOf" srcId="{D8A64B89-CE58-400D-931F-51F1E8F8204E}" destId="{F9F0180C-534E-4ABD-972D-F7DD303E12C6}" srcOrd="0" destOrd="0" presId="urn:microsoft.com/office/officeart/2009/3/layout/OpposingIdeas"/>
    <dgm:cxn modelId="{58B85978-1F75-4F1C-8F36-373E3426A755}" type="presOf" srcId="{6225D0E5-BDDA-4515-B930-0D403681FFC6}" destId="{F1632DD2-7590-44D4-8B21-39BF254E2636}" srcOrd="1" destOrd="0" presId="urn:microsoft.com/office/officeart/2009/3/layout/OpposingIdeas"/>
    <dgm:cxn modelId="{7AAAEDE5-4E67-4C5E-98E3-B3EC7653F5F4}" type="presOf" srcId="{D581B26B-FD65-49FD-BB9E-8FD837670D93}" destId="{C0FEEFF6-2145-4199-A6F4-50116B267E6C}" srcOrd="0" destOrd="0" presId="urn:microsoft.com/office/officeart/2009/3/layout/OpposingIdeas"/>
    <dgm:cxn modelId="{B734DEAE-38A8-4539-8D2E-381FAC783C14}" srcId="{6225D0E5-BDDA-4515-B930-0D403681FFC6}" destId="{2B84FDC5-2A15-4F5C-A96B-EFA223CC54A6}" srcOrd="0" destOrd="0" parTransId="{723C63B5-B53E-4D20-8D67-AC36D8B28A0A}" sibTransId="{F6D55CE0-39C5-4E8C-9424-9E772F4C1383}"/>
    <dgm:cxn modelId="{5439898C-0FFE-444D-88ED-CFA4433EBA86}" type="presOf" srcId="{6225D0E5-BDDA-4515-B930-0D403681FFC6}" destId="{CDB2610E-4E56-4A54-8D17-FBF51EC43D98}" srcOrd="0" destOrd="0" presId="urn:microsoft.com/office/officeart/2009/3/layout/OpposingIdeas"/>
    <dgm:cxn modelId="{E05B71AE-67AE-47D3-90E2-1AE3D7D6E32B}" type="presOf" srcId="{CFB0D4D7-3064-45E0-BCC3-38F03D6C2C8A}" destId="{74211D3B-E508-491E-ABAD-905C5EFCD509}" srcOrd="0" destOrd="0" presId="urn:microsoft.com/office/officeart/2009/3/layout/OpposingIdeas"/>
    <dgm:cxn modelId="{1D013363-49AB-45DC-811B-E2BC181EB4CE}" srcId="{D581B26B-FD65-49FD-BB9E-8FD837670D93}" destId="{CFB0D4D7-3064-45E0-BCC3-38F03D6C2C8A}" srcOrd="0" destOrd="0" parTransId="{DFD10828-56F4-4C98-8B3C-542450D3BC84}" sibTransId="{C562E957-6E03-415E-86F0-EB8D2DD585B8}"/>
    <dgm:cxn modelId="{14052620-55FE-4BF0-A4FA-27765539A82C}" type="presOf" srcId="{2B84FDC5-2A15-4F5C-A96B-EFA223CC54A6}" destId="{DFDC85D8-5262-4880-8788-8D0686D555B9}" srcOrd="0" destOrd="0" presId="urn:microsoft.com/office/officeart/2009/3/layout/OpposingIdeas"/>
    <dgm:cxn modelId="{DE7135B0-B1C4-49A6-A48B-D547F9935732}" srcId="{D581B26B-FD65-49FD-BB9E-8FD837670D93}" destId="{49CEE2D6-738D-4018-840E-80043DD0E8DF}" srcOrd="2" destOrd="0" parTransId="{1BC0CE6B-DD5C-4EE3-9F65-A0712681B835}" sibTransId="{46D1E281-4062-431A-9B27-9E32E89A5423}"/>
    <dgm:cxn modelId="{851D3740-E708-44BA-8A10-FEC9D2EA6AB1}" srcId="{D581B26B-FD65-49FD-BB9E-8FD837670D93}" destId="{6225D0E5-BDDA-4515-B930-0D403681FFC6}" srcOrd="1" destOrd="0" parTransId="{5784D6CA-B118-49E3-B65A-46EF93366B56}" sibTransId="{DE5AD2D2-1C7E-4A01-8E0D-AE7B42B97B11}"/>
    <dgm:cxn modelId="{AD8CB7D2-2B1C-4048-BFCC-C7FD6F12CBFF}" type="presParOf" srcId="{C0FEEFF6-2145-4199-A6F4-50116B267E6C}" destId="{573A362A-FB96-4BE4-9E4C-4387998D824F}" srcOrd="0" destOrd="0" presId="urn:microsoft.com/office/officeart/2009/3/layout/OpposingIdeas"/>
    <dgm:cxn modelId="{FEA81972-D534-4286-9877-474F62C56E57}" type="presParOf" srcId="{C0FEEFF6-2145-4199-A6F4-50116B267E6C}" destId="{C8397072-5EF0-4487-846C-9EEC93323F93}" srcOrd="1" destOrd="0" presId="urn:microsoft.com/office/officeart/2009/3/layout/OpposingIdeas"/>
    <dgm:cxn modelId="{1785A1A1-1691-47F3-877E-F453591076C0}" type="presParOf" srcId="{C0FEEFF6-2145-4199-A6F4-50116B267E6C}" destId="{F9F0180C-534E-4ABD-972D-F7DD303E12C6}" srcOrd="2" destOrd="0" presId="urn:microsoft.com/office/officeart/2009/3/layout/OpposingIdeas"/>
    <dgm:cxn modelId="{9514CD57-B6D3-45E8-B79B-8564573C8D83}" type="presParOf" srcId="{C0FEEFF6-2145-4199-A6F4-50116B267E6C}" destId="{DFDC85D8-5262-4880-8788-8D0686D555B9}" srcOrd="3" destOrd="0" presId="urn:microsoft.com/office/officeart/2009/3/layout/OpposingIdeas"/>
    <dgm:cxn modelId="{BC30A32A-B62F-49DF-B090-6571618CFED8}" type="presParOf" srcId="{C0FEEFF6-2145-4199-A6F4-50116B267E6C}" destId="{74211D3B-E508-491E-ABAD-905C5EFCD509}" srcOrd="4" destOrd="0" presId="urn:microsoft.com/office/officeart/2009/3/layout/OpposingIdeas"/>
    <dgm:cxn modelId="{5151A565-6774-49C0-8FEF-F62620CF5F88}" type="presParOf" srcId="{C0FEEFF6-2145-4199-A6F4-50116B267E6C}" destId="{14D73972-48E3-42B3-B015-7ADF45276CFF}" srcOrd="5" destOrd="0" presId="urn:microsoft.com/office/officeart/2009/3/layout/OpposingIdeas"/>
    <dgm:cxn modelId="{53317A3E-E9D8-4957-B5A1-4A37C870BD30}" type="presParOf" srcId="{C0FEEFF6-2145-4199-A6F4-50116B267E6C}" destId="{CDB2610E-4E56-4A54-8D17-FBF51EC43D98}" srcOrd="6" destOrd="0" presId="urn:microsoft.com/office/officeart/2009/3/layout/OpposingIdeas"/>
    <dgm:cxn modelId="{2439C7FD-8CF7-4AC4-83FE-7BD465B506F5}" type="presParOf" srcId="{C0FEEFF6-2145-4199-A6F4-50116B267E6C}" destId="{F1632DD2-7590-44D4-8B21-39BF254E2636}" srcOrd="7" destOrd="0" presId="urn:microsoft.com/office/officeart/2009/3/layout/OpposingIdea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2C377226-4EBC-4EDE-B839-CCD1A58C5FA9}" type="doc">
      <dgm:prSet loTypeId="urn:microsoft.com/office/officeart/2005/8/layout/balance1" loCatId="relationship" qsTypeId="urn:microsoft.com/office/officeart/2005/8/quickstyle/3d5" qsCatId="3D" csTypeId="urn:microsoft.com/office/officeart/2005/8/colors/colorful1" csCatId="colorful" phldr="1"/>
      <dgm:spPr/>
      <dgm:t>
        <a:bodyPr/>
        <a:lstStyle/>
        <a:p>
          <a:endParaRPr lang="it-IT"/>
        </a:p>
      </dgm:t>
    </dgm:pt>
    <dgm:pt modelId="{357B5AB6-35F9-4602-92DE-CE32F69ED910}">
      <dgm:prSet phldrT="[Testo]"/>
      <dgm:spPr/>
      <dgm:t>
        <a:bodyPr/>
        <a:lstStyle/>
        <a:p>
          <a:r>
            <a:rPr lang="it-IT" dirty="0" smtClean="0">
              <a:latin typeface="Garamond" panose="02020404030301010803" pitchFamily="18" charset="0"/>
            </a:rPr>
            <a:t>Comunale</a:t>
          </a:r>
          <a:endParaRPr lang="it-IT" dirty="0">
            <a:latin typeface="Garamond" panose="02020404030301010803" pitchFamily="18" charset="0"/>
          </a:endParaRPr>
        </a:p>
      </dgm:t>
    </dgm:pt>
    <dgm:pt modelId="{80804E4C-AC26-4E4A-B111-1335703D2AA0}" type="parTrans" cxnId="{801A629C-FB03-4DD0-B470-8EC234D8821F}">
      <dgm:prSet/>
      <dgm:spPr/>
      <dgm:t>
        <a:bodyPr/>
        <a:lstStyle/>
        <a:p>
          <a:endParaRPr lang="it-IT">
            <a:latin typeface="Garamond" panose="02020404030301010803" pitchFamily="18" charset="0"/>
          </a:endParaRPr>
        </a:p>
      </dgm:t>
    </dgm:pt>
    <dgm:pt modelId="{15C9407F-3BF1-4DAE-8B7D-A0670573579A}" type="sibTrans" cxnId="{801A629C-FB03-4DD0-B470-8EC234D8821F}">
      <dgm:prSet/>
      <dgm:spPr/>
      <dgm:t>
        <a:bodyPr/>
        <a:lstStyle/>
        <a:p>
          <a:endParaRPr lang="it-IT">
            <a:latin typeface="Garamond" panose="02020404030301010803" pitchFamily="18" charset="0"/>
          </a:endParaRPr>
        </a:p>
      </dgm:t>
    </dgm:pt>
    <dgm:pt modelId="{155ADAEF-99C7-4F47-BBC6-4C2E40B239A6}">
      <dgm:prSet phldrT="[Testo]"/>
      <dgm:spPr/>
      <dgm:t>
        <a:bodyPr/>
        <a:lstStyle/>
        <a:p>
          <a:r>
            <a:rPr lang="it-IT" dirty="0" smtClean="0">
              <a:latin typeface="Garamond" panose="02020404030301010803" pitchFamily="18" charset="0"/>
            </a:rPr>
            <a:t>?</a:t>
          </a:r>
          <a:endParaRPr lang="it-IT" dirty="0">
            <a:latin typeface="Garamond" panose="02020404030301010803" pitchFamily="18" charset="0"/>
          </a:endParaRPr>
        </a:p>
      </dgm:t>
    </dgm:pt>
    <dgm:pt modelId="{0A7AFDA8-52A2-4482-A1F7-BB53C260F905}" type="parTrans" cxnId="{2BE767C2-E4A1-4640-8085-61A445A361CD}">
      <dgm:prSet/>
      <dgm:spPr/>
      <dgm:t>
        <a:bodyPr/>
        <a:lstStyle/>
        <a:p>
          <a:endParaRPr lang="it-IT">
            <a:latin typeface="Garamond" panose="02020404030301010803" pitchFamily="18" charset="0"/>
          </a:endParaRPr>
        </a:p>
      </dgm:t>
    </dgm:pt>
    <dgm:pt modelId="{3129062F-1D1F-4447-8288-667DEE00676C}" type="sibTrans" cxnId="{2BE767C2-E4A1-4640-8085-61A445A361CD}">
      <dgm:prSet/>
      <dgm:spPr/>
      <dgm:t>
        <a:bodyPr/>
        <a:lstStyle/>
        <a:p>
          <a:endParaRPr lang="it-IT">
            <a:latin typeface="Garamond" panose="02020404030301010803" pitchFamily="18" charset="0"/>
          </a:endParaRPr>
        </a:p>
      </dgm:t>
    </dgm:pt>
    <dgm:pt modelId="{592FC0F7-25BA-496B-A770-361238F1F45A}">
      <dgm:prSet phldrT="[Testo]"/>
      <dgm:spPr/>
      <dgm:t>
        <a:bodyPr/>
        <a:lstStyle/>
        <a:p>
          <a:r>
            <a:rPr lang="it-IT" dirty="0" smtClean="0">
              <a:latin typeface="Garamond" panose="02020404030301010803" pitchFamily="18" charset="0"/>
            </a:rPr>
            <a:t>?</a:t>
          </a:r>
          <a:endParaRPr lang="it-IT" dirty="0">
            <a:latin typeface="Garamond" panose="02020404030301010803" pitchFamily="18" charset="0"/>
          </a:endParaRPr>
        </a:p>
      </dgm:t>
    </dgm:pt>
    <dgm:pt modelId="{5307F5A9-4B32-49BF-A544-48D5F5CBB616}" type="parTrans" cxnId="{BBFFB49F-2861-43BA-A596-11446EF16D9B}">
      <dgm:prSet/>
      <dgm:spPr/>
      <dgm:t>
        <a:bodyPr/>
        <a:lstStyle/>
        <a:p>
          <a:endParaRPr lang="it-IT">
            <a:latin typeface="Garamond" panose="02020404030301010803" pitchFamily="18" charset="0"/>
          </a:endParaRPr>
        </a:p>
      </dgm:t>
    </dgm:pt>
    <dgm:pt modelId="{0B3B7B3C-3925-4A8A-834E-2BFAF9AF638D}" type="sibTrans" cxnId="{BBFFB49F-2861-43BA-A596-11446EF16D9B}">
      <dgm:prSet/>
      <dgm:spPr/>
      <dgm:t>
        <a:bodyPr/>
        <a:lstStyle/>
        <a:p>
          <a:endParaRPr lang="it-IT">
            <a:latin typeface="Garamond" panose="02020404030301010803" pitchFamily="18" charset="0"/>
          </a:endParaRPr>
        </a:p>
      </dgm:t>
    </dgm:pt>
    <dgm:pt modelId="{77F00DA3-FF40-4480-A1E0-86D9D247508F}">
      <dgm:prSet phldrT="[Testo]"/>
      <dgm:spPr/>
      <dgm:t>
        <a:bodyPr/>
        <a:lstStyle/>
        <a:p>
          <a:r>
            <a:rPr lang="it-IT" dirty="0" smtClean="0">
              <a:latin typeface="Garamond" panose="02020404030301010803" pitchFamily="18" charset="0"/>
            </a:rPr>
            <a:t>Regionale</a:t>
          </a:r>
          <a:endParaRPr lang="it-IT" dirty="0">
            <a:latin typeface="Garamond" panose="02020404030301010803" pitchFamily="18" charset="0"/>
          </a:endParaRPr>
        </a:p>
      </dgm:t>
    </dgm:pt>
    <dgm:pt modelId="{96C8F176-FB9D-44A8-9E1B-CCF982317B33}" type="parTrans" cxnId="{1228E83C-EEF9-4ECE-A567-894A56C7C306}">
      <dgm:prSet/>
      <dgm:spPr/>
      <dgm:t>
        <a:bodyPr/>
        <a:lstStyle/>
        <a:p>
          <a:endParaRPr lang="it-IT">
            <a:latin typeface="Garamond" panose="02020404030301010803" pitchFamily="18" charset="0"/>
          </a:endParaRPr>
        </a:p>
      </dgm:t>
    </dgm:pt>
    <dgm:pt modelId="{F38A682A-ADDF-4C43-B667-002BC9B1280F}" type="sibTrans" cxnId="{1228E83C-EEF9-4ECE-A567-894A56C7C306}">
      <dgm:prSet/>
      <dgm:spPr/>
      <dgm:t>
        <a:bodyPr/>
        <a:lstStyle/>
        <a:p>
          <a:endParaRPr lang="it-IT">
            <a:latin typeface="Garamond" panose="02020404030301010803" pitchFamily="18" charset="0"/>
          </a:endParaRPr>
        </a:p>
      </dgm:t>
    </dgm:pt>
    <dgm:pt modelId="{DD132BB1-154A-4651-8454-2A7D9E581735}">
      <dgm:prSet phldrT="[Testo]"/>
      <dgm:spPr/>
      <dgm:t>
        <a:bodyPr/>
        <a:lstStyle/>
        <a:p>
          <a:r>
            <a:rPr lang="it-IT" dirty="0" smtClean="0">
              <a:latin typeface="Garamond" panose="02020404030301010803" pitchFamily="18" charset="0"/>
            </a:rPr>
            <a:t>?</a:t>
          </a:r>
          <a:endParaRPr lang="it-IT" dirty="0">
            <a:latin typeface="Garamond" panose="02020404030301010803" pitchFamily="18" charset="0"/>
          </a:endParaRPr>
        </a:p>
      </dgm:t>
    </dgm:pt>
    <dgm:pt modelId="{0B78E1D0-544B-4E78-B977-4FFD693A5D88}" type="parTrans" cxnId="{E82CF5E2-CAAE-418F-A48A-C8B2EF514BEF}">
      <dgm:prSet/>
      <dgm:spPr/>
      <dgm:t>
        <a:bodyPr/>
        <a:lstStyle/>
        <a:p>
          <a:endParaRPr lang="it-IT">
            <a:latin typeface="Garamond" panose="02020404030301010803" pitchFamily="18" charset="0"/>
          </a:endParaRPr>
        </a:p>
      </dgm:t>
    </dgm:pt>
    <dgm:pt modelId="{7952ED07-1DA2-4D28-ABD2-41DEC5784E07}" type="sibTrans" cxnId="{E82CF5E2-CAAE-418F-A48A-C8B2EF514BEF}">
      <dgm:prSet/>
      <dgm:spPr/>
      <dgm:t>
        <a:bodyPr/>
        <a:lstStyle/>
        <a:p>
          <a:endParaRPr lang="it-IT">
            <a:latin typeface="Garamond" panose="02020404030301010803" pitchFamily="18" charset="0"/>
          </a:endParaRPr>
        </a:p>
      </dgm:t>
    </dgm:pt>
    <dgm:pt modelId="{A7914374-493E-4EBB-87CC-6A31102E8519}">
      <dgm:prSet phldrT="[Testo]"/>
      <dgm:spPr/>
      <dgm:t>
        <a:bodyPr/>
        <a:lstStyle/>
        <a:p>
          <a:r>
            <a:rPr lang="it-IT" dirty="0" smtClean="0">
              <a:latin typeface="Garamond" panose="02020404030301010803" pitchFamily="18" charset="0"/>
            </a:rPr>
            <a:t>?</a:t>
          </a:r>
          <a:endParaRPr lang="it-IT" dirty="0">
            <a:latin typeface="Garamond" panose="02020404030301010803" pitchFamily="18" charset="0"/>
          </a:endParaRPr>
        </a:p>
      </dgm:t>
    </dgm:pt>
    <dgm:pt modelId="{BAE1194C-A5D4-4D5D-B27A-2BD75A60322D}" type="parTrans" cxnId="{3D3C98C8-3FBA-4D0A-9EE8-FF0A8C0974FB}">
      <dgm:prSet/>
      <dgm:spPr/>
      <dgm:t>
        <a:bodyPr/>
        <a:lstStyle/>
        <a:p>
          <a:endParaRPr lang="it-IT">
            <a:latin typeface="Garamond" panose="02020404030301010803" pitchFamily="18" charset="0"/>
          </a:endParaRPr>
        </a:p>
      </dgm:t>
    </dgm:pt>
    <dgm:pt modelId="{D6E8B006-AB30-4E19-B088-994993EC15BF}" type="sibTrans" cxnId="{3D3C98C8-3FBA-4D0A-9EE8-FF0A8C0974FB}">
      <dgm:prSet/>
      <dgm:spPr/>
      <dgm:t>
        <a:bodyPr/>
        <a:lstStyle/>
        <a:p>
          <a:endParaRPr lang="it-IT">
            <a:latin typeface="Garamond" panose="02020404030301010803" pitchFamily="18" charset="0"/>
          </a:endParaRPr>
        </a:p>
      </dgm:t>
    </dgm:pt>
    <dgm:pt modelId="{2EB9F1C3-8D41-42A9-91F4-0A15C9A6BCBA}">
      <dgm:prSet phldrT="[Testo]"/>
      <dgm:spPr/>
      <dgm:t>
        <a:bodyPr/>
        <a:lstStyle/>
        <a:p>
          <a:r>
            <a:rPr lang="it-IT" dirty="0" smtClean="0">
              <a:latin typeface="Garamond" panose="02020404030301010803" pitchFamily="18" charset="0"/>
            </a:rPr>
            <a:t>?</a:t>
          </a:r>
          <a:endParaRPr lang="it-IT" dirty="0">
            <a:latin typeface="Garamond" panose="02020404030301010803" pitchFamily="18" charset="0"/>
          </a:endParaRPr>
        </a:p>
      </dgm:t>
    </dgm:pt>
    <dgm:pt modelId="{7DD1217C-5C69-4730-9266-C6BCA62DF721}" type="parTrans" cxnId="{40157200-69B8-4CAB-8628-C6E0EC79FF46}">
      <dgm:prSet/>
      <dgm:spPr/>
      <dgm:t>
        <a:bodyPr/>
        <a:lstStyle/>
        <a:p>
          <a:endParaRPr lang="it-IT">
            <a:latin typeface="Garamond" panose="02020404030301010803" pitchFamily="18" charset="0"/>
          </a:endParaRPr>
        </a:p>
      </dgm:t>
    </dgm:pt>
    <dgm:pt modelId="{84532A4F-CA9F-4690-B840-B4C43B24B149}" type="sibTrans" cxnId="{40157200-69B8-4CAB-8628-C6E0EC79FF46}">
      <dgm:prSet/>
      <dgm:spPr/>
      <dgm:t>
        <a:bodyPr/>
        <a:lstStyle/>
        <a:p>
          <a:endParaRPr lang="it-IT">
            <a:latin typeface="Garamond" panose="02020404030301010803" pitchFamily="18" charset="0"/>
          </a:endParaRPr>
        </a:p>
      </dgm:t>
    </dgm:pt>
    <dgm:pt modelId="{B713724D-7F73-4632-86F1-D918D4D928AE}" type="pres">
      <dgm:prSet presAssocID="{2C377226-4EBC-4EDE-B839-CCD1A58C5FA9}" presName="outerComposite" presStyleCnt="0">
        <dgm:presLayoutVars>
          <dgm:chMax val="2"/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650C2DFE-74C7-4023-85BE-57E01710B94A}" type="pres">
      <dgm:prSet presAssocID="{2C377226-4EBC-4EDE-B839-CCD1A58C5FA9}" presName="dummyMaxCanvas" presStyleCnt="0"/>
      <dgm:spPr/>
    </dgm:pt>
    <dgm:pt modelId="{DA46CD35-2806-46B7-91B8-8C5B5F5A6A1F}" type="pres">
      <dgm:prSet presAssocID="{2C377226-4EBC-4EDE-B839-CCD1A58C5FA9}" presName="parentComposite" presStyleCnt="0"/>
      <dgm:spPr/>
    </dgm:pt>
    <dgm:pt modelId="{1D9F8AE4-D214-402B-839A-B6A585DD8601}" type="pres">
      <dgm:prSet presAssocID="{2C377226-4EBC-4EDE-B839-CCD1A58C5FA9}" presName="parent1" presStyleLbl="alignAccFollowNode1" presStyleIdx="0" presStyleCnt="4">
        <dgm:presLayoutVars>
          <dgm:chMax val="4"/>
        </dgm:presLayoutVars>
      </dgm:prSet>
      <dgm:spPr/>
      <dgm:t>
        <a:bodyPr/>
        <a:lstStyle/>
        <a:p>
          <a:endParaRPr lang="it-IT"/>
        </a:p>
      </dgm:t>
    </dgm:pt>
    <dgm:pt modelId="{583954E4-1240-4D90-924E-1A3920A440B3}" type="pres">
      <dgm:prSet presAssocID="{2C377226-4EBC-4EDE-B839-CCD1A58C5FA9}" presName="parent2" presStyleLbl="alignAccFollowNode1" presStyleIdx="1" presStyleCnt="4">
        <dgm:presLayoutVars>
          <dgm:chMax val="4"/>
        </dgm:presLayoutVars>
      </dgm:prSet>
      <dgm:spPr/>
      <dgm:t>
        <a:bodyPr/>
        <a:lstStyle/>
        <a:p>
          <a:endParaRPr lang="it-IT"/>
        </a:p>
      </dgm:t>
    </dgm:pt>
    <dgm:pt modelId="{A9D174BB-5E6C-49EB-8552-C48DA7B4E954}" type="pres">
      <dgm:prSet presAssocID="{2C377226-4EBC-4EDE-B839-CCD1A58C5FA9}" presName="childrenComposite" presStyleCnt="0"/>
      <dgm:spPr/>
    </dgm:pt>
    <dgm:pt modelId="{64DED0B9-C95C-4911-AE4B-A739E60A254C}" type="pres">
      <dgm:prSet presAssocID="{2C377226-4EBC-4EDE-B839-CCD1A58C5FA9}" presName="dummyMaxCanvas_ChildArea" presStyleCnt="0"/>
      <dgm:spPr/>
    </dgm:pt>
    <dgm:pt modelId="{21B6B69B-9F6E-483C-9402-690A88B49E35}" type="pres">
      <dgm:prSet presAssocID="{2C377226-4EBC-4EDE-B839-CCD1A58C5FA9}" presName="fulcrum" presStyleLbl="alignAccFollowNode1" presStyleIdx="2" presStyleCnt="4"/>
      <dgm:spPr/>
    </dgm:pt>
    <dgm:pt modelId="{9A6019EA-847C-4858-90F8-7C25C428371D}" type="pres">
      <dgm:prSet presAssocID="{2C377226-4EBC-4EDE-B839-CCD1A58C5FA9}" presName="balance_23" presStyleLbl="alignAccFollowNode1" presStyleIdx="3" presStyleCnt="4">
        <dgm:presLayoutVars>
          <dgm:bulletEnabled val="1"/>
        </dgm:presLayoutVars>
      </dgm:prSet>
      <dgm:spPr/>
    </dgm:pt>
    <dgm:pt modelId="{28139E70-4E7B-4C11-96DD-DF3F16612EB0}" type="pres">
      <dgm:prSet presAssocID="{2C377226-4EBC-4EDE-B839-CCD1A58C5FA9}" presName="right_23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D6EE0B30-94BE-45B9-9030-185BB02ACCE9}" type="pres">
      <dgm:prSet presAssocID="{2C377226-4EBC-4EDE-B839-CCD1A58C5FA9}" presName="right_23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D42AFB45-2EE1-4729-A76B-70FAD4066A4D}" type="pres">
      <dgm:prSet presAssocID="{2C377226-4EBC-4EDE-B839-CCD1A58C5FA9}" presName="right_23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34B86EC5-E75D-4DE4-97EB-F9BE4BE451F0}" type="pres">
      <dgm:prSet presAssocID="{2C377226-4EBC-4EDE-B839-CCD1A58C5FA9}" presName="left_23_1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3E4ECE7-E433-4AC3-BE50-1943E24C4E8D}" type="pres">
      <dgm:prSet presAssocID="{2C377226-4EBC-4EDE-B839-CCD1A58C5FA9}" presName="left_23_2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2BE767C2-E4A1-4640-8085-61A445A361CD}" srcId="{357B5AB6-35F9-4602-92DE-CE32F69ED910}" destId="{155ADAEF-99C7-4F47-BBC6-4C2E40B239A6}" srcOrd="0" destOrd="0" parTransId="{0A7AFDA8-52A2-4482-A1F7-BB53C260F905}" sibTransId="{3129062F-1D1F-4447-8288-667DEE00676C}"/>
    <dgm:cxn modelId="{1053AD97-41FC-43EC-9D49-D6E69700950C}" type="presOf" srcId="{2EB9F1C3-8D41-42A9-91F4-0A15C9A6BCBA}" destId="{D42AFB45-2EE1-4729-A76B-70FAD4066A4D}" srcOrd="0" destOrd="0" presId="urn:microsoft.com/office/officeart/2005/8/layout/balance1"/>
    <dgm:cxn modelId="{BBFFB49F-2861-43BA-A596-11446EF16D9B}" srcId="{357B5AB6-35F9-4602-92DE-CE32F69ED910}" destId="{592FC0F7-25BA-496B-A770-361238F1F45A}" srcOrd="1" destOrd="0" parTransId="{5307F5A9-4B32-49BF-A544-48D5F5CBB616}" sibTransId="{0B3B7B3C-3925-4A8A-834E-2BFAF9AF638D}"/>
    <dgm:cxn modelId="{9FC05B0A-93A6-4A82-910F-FAF7DAE16717}" type="presOf" srcId="{DD132BB1-154A-4651-8454-2A7D9E581735}" destId="{28139E70-4E7B-4C11-96DD-DF3F16612EB0}" srcOrd="0" destOrd="0" presId="urn:microsoft.com/office/officeart/2005/8/layout/balance1"/>
    <dgm:cxn modelId="{844953D6-F060-40B1-9E7F-BE8999399E39}" type="presOf" srcId="{A7914374-493E-4EBB-87CC-6A31102E8519}" destId="{D6EE0B30-94BE-45B9-9030-185BB02ACCE9}" srcOrd="0" destOrd="0" presId="urn:microsoft.com/office/officeart/2005/8/layout/balance1"/>
    <dgm:cxn modelId="{B680FE5F-387E-411A-8C65-FBCD7EC6852D}" type="presOf" srcId="{77F00DA3-FF40-4480-A1E0-86D9D247508F}" destId="{583954E4-1240-4D90-924E-1A3920A440B3}" srcOrd="0" destOrd="0" presId="urn:microsoft.com/office/officeart/2005/8/layout/balance1"/>
    <dgm:cxn modelId="{34CFA7F5-88F5-4ADA-99EF-2AAED1B1FD01}" type="presOf" srcId="{2C377226-4EBC-4EDE-B839-CCD1A58C5FA9}" destId="{B713724D-7F73-4632-86F1-D918D4D928AE}" srcOrd="0" destOrd="0" presId="urn:microsoft.com/office/officeart/2005/8/layout/balance1"/>
    <dgm:cxn modelId="{54D7BD02-68C6-440D-97FF-0280DE0B81F9}" type="presOf" srcId="{155ADAEF-99C7-4F47-BBC6-4C2E40B239A6}" destId="{34B86EC5-E75D-4DE4-97EB-F9BE4BE451F0}" srcOrd="0" destOrd="0" presId="urn:microsoft.com/office/officeart/2005/8/layout/balance1"/>
    <dgm:cxn modelId="{801A629C-FB03-4DD0-B470-8EC234D8821F}" srcId="{2C377226-4EBC-4EDE-B839-CCD1A58C5FA9}" destId="{357B5AB6-35F9-4602-92DE-CE32F69ED910}" srcOrd="0" destOrd="0" parTransId="{80804E4C-AC26-4E4A-B111-1335703D2AA0}" sibTransId="{15C9407F-3BF1-4DAE-8B7D-A0670573579A}"/>
    <dgm:cxn modelId="{40157200-69B8-4CAB-8628-C6E0EC79FF46}" srcId="{77F00DA3-FF40-4480-A1E0-86D9D247508F}" destId="{2EB9F1C3-8D41-42A9-91F4-0A15C9A6BCBA}" srcOrd="2" destOrd="0" parTransId="{7DD1217C-5C69-4730-9266-C6BCA62DF721}" sibTransId="{84532A4F-CA9F-4690-B840-B4C43B24B149}"/>
    <dgm:cxn modelId="{C95F3F0B-2A48-4843-A539-8801433A638D}" type="presOf" srcId="{592FC0F7-25BA-496B-A770-361238F1F45A}" destId="{83E4ECE7-E433-4AC3-BE50-1943E24C4E8D}" srcOrd="0" destOrd="0" presId="urn:microsoft.com/office/officeart/2005/8/layout/balance1"/>
    <dgm:cxn modelId="{E82CF5E2-CAAE-418F-A48A-C8B2EF514BEF}" srcId="{77F00DA3-FF40-4480-A1E0-86D9D247508F}" destId="{DD132BB1-154A-4651-8454-2A7D9E581735}" srcOrd="0" destOrd="0" parTransId="{0B78E1D0-544B-4E78-B977-4FFD693A5D88}" sibTransId="{7952ED07-1DA2-4D28-ABD2-41DEC5784E07}"/>
    <dgm:cxn modelId="{3D3C98C8-3FBA-4D0A-9EE8-FF0A8C0974FB}" srcId="{77F00DA3-FF40-4480-A1E0-86D9D247508F}" destId="{A7914374-493E-4EBB-87CC-6A31102E8519}" srcOrd="1" destOrd="0" parTransId="{BAE1194C-A5D4-4D5D-B27A-2BD75A60322D}" sibTransId="{D6E8B006-AB30-4E19-B088-994993EC15BF}"/>
    <dgm:cxn modelId="{6DB3A990-C608-4268-9B07-DB8DA5AB8AE8}" type="presOf" srcId="{357B5AB6-35F9-4602-92DE-CE32F69ED910}" destId="{1D9F8AE4-D214-402B-839A-B6A585DD8601}" srcOrd="0" destOrd="0" presId="urn:microsoft.com/office/officeart/2005/8/layout/balance1"/>
    <dgm:cxn modelId="{1228E83C-EEF9-4ECE-A567-894A56C7C306}" srcId="{2C377226-4EBC-4EDE-B839-CCD1A58C5FA9}" destId="{77F00DA3-FF40-4480-A1E0-86D9D247508F}" srcOrd="1" destOrd="0" parTransId="{96C8F176-FB9D-44A8-9E1B-CCF982317B33}" sibTransId="{F38A682A-ADDF-4C43-B667-002BC9B1280F}"/>
    <dgm:cxn modelId="{61559E2A-90AE-4EB5-8EEA-EC4E657EE898}" type="presParOf" srcId="{B713724D-7F73-4632-86F1-D918D4D928AE}" destId="{650C2DFE-74C7-4023-85BE-57E01710B94A}" srcOrd="0" destOrd="0" presId="urn:microsoft.com/office/officeart/2005/8/layout/balance1"/>
    <dgm:cxn modelId="{BC93909B-8491-47EC-AD67-61D1910ABF7E}" type="presParOf" srcId="{B713724D-7F73-4632-86F1-D918D4D928AE}" destId="{DA46CD35-2806-46B7-91B8-8C5B5F5A6A1F}" srcOrd="1" destOrd="0" presId="urn:microsoft.com/office/officeart/2005/8/layout/balance1"/>
    <dgm:cxn modelId="{825A1B15-5DA1-4622-8096-16C20B1CC979}" type="presParOf" srcId="{DA46CD35-2806-46B7-91B8-8C5B5F5A6A1F}" destId="{1D9F8AE4-D214-402B-839A-B6A585DD8601}" srcOrd="0" destOrd="0" presId="urn:microsoft.com/office/officeart/2005/8/layout/balance1"/>
    <dgm:cxn modelId="{CFDFD408-26C3-4DC4-A8F6-CEED6400A0B7}" type="presParOf" srcId="{DA46CD35-2806-46B7-91B8-8C5B5F5A6A1F}" destId="{583954E4-1240-4D90-924E-1A3920A440B3}" srcOrd="1" destOrd="0" presId="urn:microsoft.com/office/officeart/2005/8/layout/balance1"/>
    <dgm:cxn modelId="{D3870E87-91CC-4600-9635-2325467D931F}" type="presParOf" srcId="{B713724D-7F73-4632-86F1-D918D4D928AE}" destId="{A9D174BB-5E6C-49EB-8552-C48DA7B4E954}" srcOrd="2" destOrd="0" presId="urn:microsoft.com/office/officeart/2005/8/layout/balance1"/>
    <dgm:cxn modelId="{D5FFE2A2-0A95-4131-AA05-2F1ED7E442C5}" type="presParOf" srcId="{A9D174BB-5E6C-49EB-8552-C48DA7B4E954}" destId="{64DED0B9-C95C-4911-AE4B-A739E60A254C}" srcOrd="0" destOrd="0" presId="urn:microsoft.com/office/officeart/2005/8/layout/balance1"/>
    <dgm:cxn modelId="{BB49F9C0-C842-4520-BD24-1D5F9EC14541}" type="presParOf" srcId="{A9D174BB-5E6C-49EB-8552-C48DA7B4E954}" destId="{21B6B69B-9F6E-483C-9402-690A88B49E35}" srcOrd="1" destOrd="0" presId="urn:microsoft.com/office/officeart/2005/8/layout/balance1"/>
    <dgm:cxn modelId="{52D70358-604D-4D9E-81A0-D88350666A2E}" type="presParOf" srcId="{A9D174BB-5E6C-49EB-8552-C48DA7B4E954}" destId="{9A6019EA-847C-4858-90F8-7C25C428371D}" srcOrd="2" destOrd="0" presId="urn:microsoft.com/office/officeart/2005/8/layout/balance1"/>
    <dgm:cxn modelId="{3379EF9A-4D12-4A34-A7A4-1D1FF2E165CA}" type="presParOf" srcId="{A9D174BB-5E6C-49EB-8552-C48DA7B4E954}" destId="{28139E70-4E7B-4C11-96DD-DF3F16612EB0}" srcOrd="3" destOrd="0" presId="urn:microsoft.com/office/officeart/2005/8/layout/balance1"/>
    <dgm:cxn modelId="{B613FEC9-76D2-49F6-9862-2EDFED6C6E68}" type="presParOf" srcId="{A9D174BB-5E6C-49EB-8552-C48DA7B4E954}" destId="{D6EE0B30-94BE-45B9-9030-185BB02ACCE9}" srcOrd="4" destOrd="0" presId="urn:microsoft.com/office/officeart/2005/8/layout/balance1"/>
    <dgm:cxn modelId="{94DF073E-535B-4A14-9820-AEB9408D35D3}" type="presParOf" srcId="{A9D174BB-5E6C-49EB-8552-C48DA7B4E954}" destId="{D42AFB45-2EE1-4729-A76B-70FAD4066A4D}" srcOrd="5" destOrd="0" presId="urn:microsoft.com/office/officeart/2005/8/layout/balance1"/>
    <dgm:cxn modelId="{4848EA48-1DA9-4BCF-80FD-1EFD4B8EA9D7}" type="presParOf" srcId="{A9D174BB-5E6C-49EB-8552-C48DA7B4E954}" destId="{34B86EC5-E75D-4DE4-97EB-F9BE4BE451F0}" srcOrd="6" destOrd="0" presId="urn:microsoft.com/office/officeart/2005/8/layout/balance1"/>
    <dgm:cxn modelId="{4DF45FF5-A08C-46A7-B1EB-22EBE67E6B45}" type="presParOf" srcId="{A9D174BB-5E6C-49EB-8552-C48DA7B4E954}" destId="{83E4ECE7-E433-4AC3-BE50-1943E24C4E8D}" srcOrd="7" destOrd="0" presId="urn:microsoft.com/office/officeart/2005/8/layout/balance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E462C6-C9D5-4F11-85CE-5D5AC1B6EF03}">
      <dsp:nvSpPr>
        <dsp:cNvPr id="0" name=""/>
        <dsp:cNvSpPr/>
      </dsp:nvSpPr>
      <dsp:spPr>
        <a:xfrm>
          <a:off x="0" y="0"/>
          <a:ext cx="8453450" cy="1885406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bg1">
              <a:lumMod val="9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D207852-2962-45EC-9633-782D677F01FC}">
      <dsp:nvSpPr>
        <dsp:cNvPr id="0" name=""/>
        <dsp:cNvSpPr/>
      </dsp:nvSpPr>
      <dsp:spPr>
        <a:xfrm>
          <a:off x="253603" y="251387"/>
          <a:ext cx="2483200" cy="1382631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4BDD7D3-CA12-4CD4-92B7-79F8CE26078B}">
      <dsp:nvSpPr>
        <dsp:cNvPr id="0" name=""/>
        <dsp:cNvSpPr/>
      </dsp:nvSpPr>
      <dsp:spPr>
        <a:xfrm rot="10800000">
          <a:off x="253603" y="1885406"/>
          <a:ext cx="2483200" cy="2304385"/>
        </a:xfrm>
        <a:prstGeom prst="round2SameRect">
          <a:avLst>
            <a:gd name="adj1" fmla="val 10500"/>
            <a:gd name="adj2" fmla="val 0"/>
          </a:avLst>
        </a:prstGeom>
        <a:solidFill>
          <a:schemeClr val="accent3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000" kern="1200" dirty="0" smtClean="0">
              <a:solidFill>
                <a:schemeClr val="tx1"/>
              </a:solidFill>
              <a:latin typeface="Garamond" panose="02020404030301010803" pitchFamily="18" charset="0"/>
            </a:rPr>
            <a:t>Approfondire il livello di conoscenza del territorio di competenza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000" kern="1200" dirty="0" smtClean="0">
              <a:solidFill>
                <a:schemeClr val="tx1"/>
              </a:solidFill>
              <a:latin typeface="Garamond" panose="02020404030301010803" pitchFamily="18" charset="0"/>
            </a:rPr>
            <a:t>Aggiornare i Documenti del Presidio</a:t>
          </a:r>
          <a:endParaRPr lang="it-IT" sz="2000" kern="1200" dirty="0">
            <a:solidFill>
              <a:schemeClr val="tx1"/>
            </a:solidFill>
            <a:latin typeface="Garamond" panose="02020404030301010803" pitchFamily="18" charset="0"/>
          </a:endParaRPr>
        </a:p>
      </dsp:txBody>
      <dsp:txXfrm rot="10800000">
        <a:off x="324471" y="1885406"/>
        <a:ext cx="2341464" cy="2233517"/>
      </dsp:txXfrm>
    </dsp:sp>
    <dsp:sp modelId="{D985E16C-0079-4762-B2DC-5258C4FCB7F7}">
      <dsp:nvSpPr>
        <dsp:cNvPr id="0" name=""/>
        <dsp:cNvSpPr/>
      </dsp:nvSpPr>
      <dsp:spPr>
        <a:xfrm>
          <a:off x="2985124" y="251387"/>
          <a:ext cx="2483200" cy="1382631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6D9FFCA-A100-4403-A193-34585FB1791F}">
      <dsp:nvSpPr>
        <dsp:cNvPr id="0" name=""/>
        <dsp:cNvSpPr/>
      </dsp:nvSpPr>
      <dsp:spPr>
        <a:xfrm rot="10800000">
          <a:off x="2985124" y="1885406"/>
          <a:ext cx="2483200" cy="2304385"/>
        </a:xfrm>
        <a:prstGeom prst="round2SameRect">
          <a:avLst>
            <a:gd name="adj1" fmla="val 10500"/>
            <a:gd name="adj2" fmla="val 0"/>
          </a:avLst>
        </a:prstGeom>
        <a:solidFill>
          <a:schemeClr val="accent2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000" i="0" kern="1200" dirty="0" smtClean="0">
              <a:solidFill>
                <a:schemeClr val="tx1"/>
              </a:solidFill>
              <a:latin typeface="Garamond" panose="02020404030301010803" pitchFamily="18" charset="0"/>
            </a:rPr>
            <a:t>Percorrere gli itinerari di presidio ed effettuare le osservazioni previste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000" i="0" kern="1200" dirty="0" smtClean="0">
              <a:solidFill>
                <a:schemeClr val="tx1"/>
              </a:solidFill>
              <a:latin typeface="Garamond" panose="02020404030301010803" pitchFamily="18" charset="0"/>
            </a:rPr>
            <a:t>Verificare ulteriori segnalazioni</a:t>
          </a:r>
          <a:endParaRPr lang="it-IT" sz="2000" kern="1200" dirty="0">
            <a:solidFill>
              <a:schemeClr val="tx1"/>
            </a:solidFill>
            <a:latin typeface="Garamond" panose="02020404030301010803" pitchFamily="18" charset="0"/>
          </a:endParaRPr>
        </a:p>
      </dsp:txBody>
      <dsp:txXfrm rot="10800000">
        <a:off x="3055992" y="1885406"/>
        <a:ext cx="2341464" cy="2233517"/>
      </dsp:txXfrm>
    </dsp:sp>
    <dsp:sp modelId="{5DD41118-6A79-48E2-96CC-3CBAAF9CA8DA}">
      <dsp:nvSpPr>
        <dsp:cNvPr id="0" name=""/>
        <dsp:cNvSpPr/>
      </dsp:nvSpPr>
      <dsp:spPr>
        <a:xfrm>
          <a:off x="5716645" y="251387"/>
          <a:ext cx="2483200" cy="1382631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7B22D33-8D05-49A8-97F3-7A4F49FA16C8}">
      <dsp:nvSpPr>
        <dsp:cNvPr id="0" name=""/>
        <dsp:cNvSpPr/>
      </dsp:nvSpPr>
      <dsp:spPr>
        <a:xfrm rot="10800000">
          <a:off x="5716645" y="1885406"/>
          <a:ext cx="2483200" cy="2304385"/>
        </a:xfrm>
        <a:prstGeom prst="round2SameRect">
          <a:avLst>
            <a:gd name="adj1" fmla="val 10500"/>
            <a:gd name="adj2" fmla="val 0"/>
          </a:avLst>
        </a:prstGeom>
        <a:solidFill>
          <a:schemeClr val="accent6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000" kern="1200" dirty="0" smtClean="0">
              <a:solidFill>
                <a:schemeClr val="tx1"/>
              </a:solidFill>
              <a:latin typeface="Garamond" panose="02020404030301010803" pitchFamily="18" charset="0"/>
            </a:rPr>
            <a:t>Partecipare alla valutazione del rischio residuo</a:t>
          </a:r>
          <a:endParaRPr lang="it-IT" sz="2000" kern="1200" dirty="0">
            <a:solidFill>
              <a:schemeClr val="tx1"/>
            </a:solidFill>
            <a:latin typeface="Garamond" panose="02020404030301010803" pitchFamily="18" charset="0"/>
          </a:endParaRPr>
        </a:p>
      </dsp:txBody>
      <dsp:txXfrm rot="10800000">
        <a:off x="5787513" y="1885406"/>
        <a:ext cx="2341464" cy="223351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E462C6-C9D5-4F11-85CE-5D5AC1B6EF03}">
      <dsp:nvSpPr>
        <dsp:cNvPr id="0" name=""/>
        <dsp:cNvSpPr/>
      </dsp:nvSpPr>
      <dsp:spPr>
        <a:xfrm>
          <a:off x="0" y="0"/>
          <a:ext cx="3117726" cy="1509874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bg1">
              <a:lumMod val="9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D207852-2962-45EC-9633-782D677F01FC}">
      <dsp:nvSpPr>
        <dsp:cNvPr id="0" name=""/>
        <dsp:cNvSpPr/>
      </dsp:nvSpPr>
      <dsp:spPr>
        <a:xfrm>
          <a:off x="93531" y="201316"/>
          <a:ext cx="2930663" cy="1107241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4BDD7D3-CA12-4CD4-92B7-79F8CE26078B}">
      <dsp:nvSpPr>
        <dsp:cNvPr id="0" name=""/>
        <dsp:cNvSpPr/>
      </dsp:nvSpPr>
      <dsp:spPr>
        <a:xfrm rot="10800000">
          <a:off x="93531" y="1509874"/>
          <a:ext cx="2930663" cy="1845402"/>
        </a:xfrm>
        <a:prstGeom prst="round2SameRect">
          <a:avLst>
            <a:gd name="adj1" fmla="val 10500"/>
            <a:gd name="adj2" fmla="val 0"/>
          </a:avLst>
        </a:prstGeom>
        <a:solidFill>
          <a:schemeClr val="accent3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t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100" kern="1200" dirty="0" smtClean="0">
              <a:solidFill>
                <a:schemeClr val="tx1"/>
              </a:solidFill>
              <a:latin typeface="Garamond" panose="02020404030301010803" pitchFamily="18" charset="0"/>
            </a:rPr>
            <a:t>Approfondire il livello di conoscenza del territorio di competenza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100" kern="1200" dirty="0" smtClean="0">
              <a:solidFill>
                <a:schemeClr val="tx1"/>
              </a:solidFill>
              <a:latin typeface="Garamond" panose="02020404030301010803" pitchFamily="18" charset="0"/>
            </a:rPr>
            <a:t>Aggiornare i Documenti del Presidio</a:t>
          </a:r>
          <a:endParaRPr lang="it-IT" sz="2100" kern="1200" dirty="0">
            <a:solidFill>
              <a:schemeClr val="tx1"/>
            </a:solidFill>
            <a:latin typeface="Garamond" panose="02020404030301010803" pitchFamily="18" charset="0"/>
          </a:endParaRPr>
        </a:p>
      </dsp:txBody>
      <dsp:txXfrm rot="10800000">
        <a:off x="150283" y="1509874"/>
        <a:ext cx="2817159" cy="178865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73A362A-FB96-4BE4-9E4C-4387998D824F}">
      <dsp:nvSpPr>
        <dsp:cNvPr id="0" name=""/>
        <dsp:cNvSpPr/>
      </dsp:nvSpPr>
      <dsp:spPr>
        <a:xfrm>
          <a:off x="1528669" y="434236"/>
          <a:ext cx="3668110" cy="1972584"/>
        </a:xfrm>
        <a:prstGeom prst="round2DiagRect">
          <a:avLst>
            <a:gd name="adj1" fmla="val 0"/>
            <a:gd name="adj2" fmla="val 166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8397072-5EF0-4487-846C-9EEC93323F93}">
      <dsp:nvSpPr>
        <dsp:cNvPr id="0" name=""/>
        <dsp:cNvSpPr/>
      </dsp:nvSpPr>
      <dsp:spPr>
        <a:xfrm>
          <a:off x="3316799" y="717303"/>
          <a:ext cx="489" cy="1554157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bg1">
              <a:lumMod val="5000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0" prstMaterial="matte"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9F0180C-534E-4ABD-972D-F7DD303E12C6}">
      <dsp:nvSpPr>
        <dsp:cNvPr id="0" name=""/>
        <dsp:cNvSpPr/>
      </dsp:nvSpPr>
      <dsp:spPr>
        <a:xfrm>
          <a:off x="1605014" y="657528"/>
          <a:ext cx="1589514" cy="1673707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kern="1200" dirty="0">
              <a:latin typeface="Garamond" panose="02020404030301010803" pitchFamily="18" charset="0"/>
            </a:rPr>
            <a:t>Edifici e opere infrastrutturali la cui </a:t>
          </a:r>
          <a:r>
            <a:rPr lang="it-IT" sz="1400" kern="1200" dirty="0">
              <a:solidFill>
                <a:srgbClr val="00B050"/>
              </a:solidFill>
              <a:latin typeface="Garamond" panose="02020404030301010803" pitchFamily="18" charset="0"/>
            </a:rPr>
            <a:t>FUNZIONALITÀ</a:t>
          </a:r>
          <a:r>
            <a:rPr lang="it-IT" sz="1400" kern="1200" dirty="0">
              <a:latin typeface="Garamond" panose="02020404030301010803" pitchFamily="18" charset="0"/>
            </a:rPr>
            <a:t> durante gli eventi assume rilievo fondamentale per le finalità di protezione civile</a:t>
          </a:r>
          <a:r>
            <a:rPr lang="it-IT" sz="1050" kern="1200" dirty="0">
              <a:latin typeface="Garamond" panose="02020404030301010803" pitchFamily="18" charset="0"/>
            </a:rPr>
            <a:t>.</a:t>
          </a:r>
        </a:p>
      </dsp:txBody>
      <dsp:txXfrm>
        <a:off x="1605014" y="657528"/>
        <a:ext cx="1589514" cy="1673707"/>
      </dsp:txXfrm>
    </dsp:sp>
    <dsp:sp modelId="{DFDC85D8-5262-4880-8788-8D0686D555B9}">
      <dsp:nvSpPr>
        <dsp:cNvPr id="0" name=""/>
        <dsp:cNvSpPr/>
      </dsp:nvSpPr>
      <dsp:spPr>
        <a:xfrm>
          <a:off x="3439069" y="657528"/>
          <a:ext cx="1589514" cy="1673707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kern="1200" dirty="0">
              <a:latin typeface="Garamond" panose="02020404030301010803" pitchFamily="18" charset="0"/>
            </a:rPr>
            <a:t>Edifici e opere infrastrutturali che possono assumere rilevanza in relazione alle </a:t>
          </a:r>
          <a:r>
            <a:rPr lang="it-IT" sz="1400" kern="1200" dirty="0">
              <a:solidFill>
                <a:srgbClr val="FF0000"/>
              </a:solidFill>
              <a:latin typeface="Garamond" panose="02020404030301010803" pitchFamily="18" charset="0"/>
            </a:rPr>
            <a:t>CONSEGUENZE DI UN EVENTUALE COLLASSO</a:t>
          </a:r>
          <a:r>
            <a:rPr lang="it-IT" sz="1050" kern="1200" dirty="0">
              <a:latin typeface="Garamond" panose="02020404030301010803" pitchFamily="18" charset="0"/>
            </a:rPr>
            <a:t>.</a:t>
          </a:r>
        </a:p>
      </dsp:txBody>
      <dsp:txXfrm>
        <a:off x="3439069" y="657528"/>
        <a:ext cx="1589514" cy="1673707"/>
      </dsp:txXfrm>
    </dsp:sp>
    <dsp:sp modelId="{14D73972-48E3-42B3-B015-7ADF45276CFF}">
      <dsp:nvSpPr>
        <dsp:cNvPr id="0" name=""/>
        <dsp:cNvSpPr/>
      </dsp:nvSpPr>
      <dsp:spPr>
        <a:xfrm rot="16200000">
          <a:off x="101113" y="770279"/>
          <a:ext cx="2151910" cy="611351"/>
        </a:xfrm>
        <a:prstGeom prst="rightArrow">
          <a:avLst>
            <a:gd name="adj1" fmla="val 49830"/>
            <a:gd name="adj2" fmla="val 60660"/>
          </a:avLst>
        </a:prstGeom>
        <a:solidFill>
          <a:srgbClr val="92D050"/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100" b="1" kern="1200">
              <a:latin typeface="Garamond" panose="02020404030301010803" pitchFamily="18" charset="0"/>
            </a:rPr>
            <a:t>STRATEGICO</a:t>
          </a:r>
          <a:endParaRPr lang="it-IT" sz="1100" kern="1200">
            <a:latin typeface="Garamond" panose="02020404030301010803" pitchFamily="18" charset="0"/>
          </a:endParaRPr>
        </a:p>
      </dsp:txBody>
      <dsp:txXfrm>
        <a:off x="193509" y="1016032"/>
        <a:ext cx="1967118" cy="304637"/>
      </dsp:txXfrm>
    </dsp:sp>
    <dsp:sp modelId="{F1632DD2-7590-44D4-8B21-39BF254E2636}">
      <dsp:nvSpPr>
        <dsp:cNvPr id="0" name=""/>
        <dsp:cNvSpPr/>
      </dsp:nvSpPr>
      <dsp:spPr>
        <a:xfrm rot="5400000">
          <a:off x="4380575" y="1607133"/>
          <a:ext cx="2151910" cy="611351"/>
        </a:xfrm>
        <a:prstGeom prst="rightArrow">
          <a:avLst>
            <a:gd name="adj1" fmla="val 49830"/>
            <a:gd name="adj2" fmla="val 60660"/>
          </a:avLst>
        </a:prstGeom>
        <a:solidFill>
          <a:schemeClr val="accent2">
            <a:lumMod val="60000"/>
            <a:lumOff val="40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100" b="1" kern="1200">
              <a:latin typeface="Garamond" panose="02020404030301010803" pitchFamily="18" charset="0"/>
            </a:rPr>
            <a:t>SENSIBILE</a:t>
          </a:r>
          <a:endParaRPr lang="it-IT" sz="1100" kern="1200">
            <a:latin typeface="Garamond" panose="02020404030301010803" pitchFamily="18" charset="0"/>
          </a:endParaRPr>
        </a:p>
      </dsp:txBody>
      <dsp:txXfrm>
        <a:off x="4472971" y="1668094"/>
        <a:ext cx="1967118" cy="30463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E462C6-C9D5-4F11-85CE-5D5AC1B6EF03}">
      <dsp:nvSpPr>
        <dsp:cNvPr id="0" name=""/>
        <dsp:cNvSpPr/>
      </dsp:nvSpPr>
      <dsp:spPr>
        <a:xfrm>
          <a:off x="0" y="-44188"/>
          <a:ext cx="2974875" cy="2182403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bg1">
              <a:lumMod val="9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985E16C-0079-4762-B2DC-5258C4FCB7F7}">
      <dsp:nvSpPr>
        <dsp:cNvPr id="0" name=""/>
        <dsp:cNvSpPr/>
      </dsp:nvSpPr>
      <dsp:spPr>
        <a:xfrm>
          <a:off x="95947" y="223238"/>
          <a:ext cx="2794580" cy="1533535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6D9FFCA-A100-4403-A193-34585FB1791F}">
      <dsp:nvSpPr>
        <dsp:cNvPr id="0" name=""/>
        <dsp:cNvSpPr/>
      </dsp:nvSpPr>
      <dsp:spPr>
        <a:xfrm rot="10800000">
          <a:off x="175267" y="2138306"/>
          <a:ext cx="2624339" cy="2166284"/>
        </a:xfrm>
        <a:prstGeom prst="round2SameRect">
          <a:avLst>
            <a:gd name="adj1" fmla="val 10500"/>
            <a:gd name="adj2" fmla="val 0"/>
          </a:avLst>
        </a:prstGeom>
        <a:solidFill>
          <a:schemeClr val="accent2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t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100" i="0" kern="1200" dirty="0" smtClean="0">
              <a:solidFill>
                <a:schemeClr val="tx1"/>
              </a:solidFill>
              <a:latin typeface="Garamond" panose="02020404030301010803" pitchFamily="18" charset="0"/>
            </a:rPr>
            <a:t>Percorrere gli itinerari di presidio ed effettuare le osservazioni previste 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100" i="0" kern="1200" dirty="0" smtClean="0">
              <a:solidFill>
                <a:schemeClr val="tx1"/>
              </a:solidFill>
              <a:latin typeface="Garamond" panose="02020404030301010803" pitchFamily="18" charset="0"/>
            </a:rPr>
            <a:t>Verificare ulteriori segnalazioni</a:t>
          </a:r>
          <a:endParaRPr lang="it-IT" sz="2100" kern="1200" dirty="0">
            <a:solidFill>
              <a:schemeClr val="tx1"/>
            </a:solidFill>
            <a:latin typeface="Garamond" panose="02020404030301010803" pitchFamily="18" charset="0"/>
          </a:endParaRPr>
        </a:p>
      </dsp:txBody>
      <dsp:txXfrm rot="10800000">
        <a:off x="241888" y="2138306"/>
        <a:ext cx="2491097" cy="209966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E462C6-C9D5-4F11-85CE-5D5AC1B6EF03}">
      <dsp:nvSpPr>
        <dsp:cNvPr id="0" name=""/>
        <dsp:cNvSpPr/>
      </dsp:nvSpPr>
      <dsp:spPr>
        <a:xfrm>
          <a:off x="0" y="0"/>
          <a:ext cx="2839432" cy="1885406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bg1">
              <a:lumMod val="9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DD41118-6A79-48E2-96CC-3CBAAF9CA8DA}">
      <dsp:nvSpPr>
        <dsp:cNvPr id="0" name=""/>
        <dsp:cNvSpPr/>
      </dsp:nvSpPr>
      <dsp:spPr>
        <a:xfrm>
          <a:off x="85182" y="251387"/>
          <a:ext cx="2669066" cy="1382631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7B22D33-8D05-49A8-97F3-7A4F49FA16C8}">
      <dsp:nvSpPr>
        <dsp:cNvPr id="0" name=""/>
        <dsp:cNvSpPr/>
      </dsp:nvSpPr>
      <dsp:spPr>
        <a:xfrm rot="10800000">
          <a:off x="85182" y="1885406"/>
          <a:ext cx="2669066" cy="2304385"/>
        </a:xfrm>
        <a:prstGeom prst="round2SameRect">
          <a:avLst>
            <a:gd name="adj1" fmla="val 10500"/>
            <a:gd name="adj2" fmla="val 0"/>
          </a:avLst>
        </a:prstGeom>
        <a:solidFill>
          <a:schemeClr val="accent6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t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800" kern="1200" dirty="0" smtClean="0">
              <a:solidFill>
                <a:schemeClr val="tx1"/>
              </a:solidFill>
              <a:latin typeface="Garamond" panose="02020404030301010803" pitchFamily="18" charset="0"/>
            </a:rPr>
            <a:t>Partecipare alla valutazione del rischio residuo</a:t>
          </a:r>
          <a:endParaRPr lang="it-IT" sz="2800" kern="1200" dirty="0">
            <a:solidFill>
              <a:schemeClr val="tx1"/>
            </a:solidFill>
            <a:latin typeface="Garamond" panose="02020404030301010803" pitchFamily="18" charset="0"/>
          </a:endParaRPr>
        </a:p>
      </dsp:txBody>
      <dsp:txXfrm rot="10800000">
        <a:off x="156050" y="1885406"/>
        <a:ext cx="2527330" cy="223351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483F8D2-0E03-4AE3-8E0F-360C2BECE0BF}">
      <dsp:nvSpPr>
        <dsp:cNvPr id="0" name=""/>
        <dsp:cNvSpPr/>
      </dsp:nvSpPr>
      <dsp:spPr>
        <a:xfrm>
          <a:off x="-4771755" y="-731380"/>
          <a:ext cx="5683578" cy="5683578"/>
        </a:xfrm>
        <a:prstGeom prst="blockArc">
          <a:avLst>
            <a:gd name="adj1" fmla="val 18900000"/>
            <a:gd name="adj2" fmla="val 2700000"/>
            <a:gd name="adj3" fmla="val 380"/>
          </a:avLst>
        </a:pr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5A1D8F4-E6D9-49BA-90D7-D63827C5493F}">
      <dsp:nvSpPr>
        <dsp:cNvPr id="0" name=""/>
        <dsp:cNvSpPr/>
      </dsp:nvSpPr>
      <dsp:spPr>
        <a:xfrm>
          <a:off x="340359" y="222268"/>
          <a:ext cx="5260655" cy="444367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2717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kern="1200" dirty="0" smtClean="0">
              <a:solidFill>
                <a:schemeClr val="tx1"/>
              </a:solidFill>
              <a:latin typeface="Garamond" panose="02020404030301010803" pitchFamily="18" charset="0"/>
              <a:ea typeface="Calibri" pitchFamily="34" charset="0"/>
              <a:cs typeface="Times New Roman" pitchFamily="18" charset="0"/>
            </a:rPr>
            <a:t>Composizione, articolazione territoriale e organizzazione</a:t>
          </a:r>
          <a:endParaRPr lang="it-IT" sz="1800" kern="1200" dirty="0">
            <a:solidFill>
              <a:schemeClr val="tx1"/>
            </a:solidFill>
            <a:latin typeface="Garamond" panose="02020404030301010803" pitchFamily="18" charset="0"/>
          </a:endParaRPr>
        </a:p>
      </dsp:txBody>
      <dsp:txXfrm>
        <a:off x="340359" y="222268"/>
        <a:ext cx="5260655" cy="444367"/>
      </dsp:txXfrm>
    </dsp:sp>
    <dsp:sp modelId="{DC35BAD2-DFC0-4084-A27E-020C9457D0C0}">
      <dsp:nvSpPr>
        <dsp:cNvPr id="0" name=""/>
        <dsp:cNvSpPr/>
      </dsp:nvSpPr>
      <dsp:spPr>
        <a:xfrm>
          <a:off x="62629" y="166722"/>
          <a:ext cx="555459" cy="55545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z="57150" extrusionH="12700" prstMaterial="flat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F26120FE-1D42-42D8-B38A-A07B7B58E8B4}">
      <dsp:nvSpPr>
        <dsp:cNvPr id="0" name=""/>
        <dsp:cNvSpPr/>
      </dsp:nvSpPr>
      <dsp:spPr>
        <a:xfrm>
          <a:off x="705882" y="888735"/>
          <a:ext cx="4895133" cy="444367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2717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kern="1200" smtClean="0">
              <a:solidFill>
                <a:schemeClr val="tx1"/>
              </a:solidFill>
              <a:latin typeface="Garamond" panose="02020404030301010803" pitchFamily="18" charset="0"/>
              <a:ea typeface="Calibri" pitchFamily="34" charset="0"/>
              <a:cs typeface="Times New Roman" pitchFamily="18" charset="0"/>
            </a:rPr>
            <a:t>Logistica e dotazioni</a:t>
          </a:r>
          <a:endParaRPr lang="it-IT" sz="1800" kern="1200" dirty="0" smtClean="0">
            <a:solidFill>
              <a:schemeClr val="tx1"/>
            </a:solidFill>
            <a:latin typeface="Garamond" panose="02020404030301010803" pitchFamily="18" charset="0"/>
            <a:ea typeface="Calibri" pitchFamily="34" charset="0"/>
            <a:cs typeface="Times New Roman" pitchFamily="18" charset="0"/>
          </a:endParaRPr>
        </a:p>
      </dsp:txBody>
      <dsp:txXfrm>
        <a:off x="705882" y="888735"/>
        <a:ext cx="4895133" cy="444367"/>
      </dsp:txXfrm>
    </dsp:sp>
    <dsp:sp modelId="{58AA8A72-279A-4A69-855E-4ECEE066C74C}">
      <dsp:nvSpPr>
        <dsp:cNvPr id="0" name=""/>
        <dsp:cNvSpPr/>
      </dsp:nvSpPr>
      <dsp:spPr>
        <a:xfrm>
          <a:off x="428152" y="833189"/>
          <a:ext cx="555459" cy="55545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z="57150" extrusionH="12700" prstMaterial="flat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10BF7E3C-D480-4CC1-9C76-DAB40615E04B}">
      <dsp:nvSpPr>
        <dsp:cNvPr id="0" name=""/>
        <dsp:cNvSpPr/>
      </dsp:nvSpPr>
      <dsp:spPr>
        <a:xfrm>
          <a:off x="873026" y="1555202"/>
          <a:ext cx="4727988" cy="444367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2717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kern="1200" dirty="0" smtClean="0">
              <a:solidFill>
                <a:schemeClr val="tx1"/>
              </a:solidFill>
              <a:latin typeface="Garamond" panose="02020404030301010803" pitchFamily="18" charset="0"/>
              <a:ea typeface="Calibri" pitchFamily="34" charset="0"/>
              <a:cs typeface="Times New Roman" pitchFamily="18" charset="0"/>
            </a:rPr>
            <a:t>Coordinamento organizzativo ed informativo</a:t>
          </a:r>
          <a:endParaRPr lang="it-IT" sz="1800" kern="1200" dirty="0">
            <a:solidFill>
              <a:schemeClr val="tx1"/>
            </a:solidFill>
            <a:latin typeface="Garamond" panose="02020404030301010803" pitchFamily="18" charset="0"/>
          </a:endParaRPr>
        </a:p>
      </dsp:txBody>
      <dsp:txXfrm>
        <a:off x="873026" y="1555202"/>
        <a:ext cx="4727988" cy="444367"/>
      </dsp:txXfrm>
    </dsp:sp>
    <dsp:sp modelId="{F054D286-7842-4A8C-A954-61DDAD3C7F06}">
      <dsp:nvSpPr>
        <dsp:cNvPr id="0" name=""/>
        <dsp:cNvSpPr/>
      </dsp:nvSpPr>
      <dsp:spPr>
        <a:xfrm>
          <a:off x="595297" y="1499656"/>
          <a:ext cx="555459" cy="55545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z="57150" extrusionH="12700" prstMaterial="flat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FF706A5D-A2F1-4678-A155-1EFCD505B8A0}">
      <dsp:nvSpPr>
        <dsp:cNvPr id="0" name=""/>
        <dsp:cNvSpPr/>
      </dsp:nvSpPr>
      <dsp:spPr>
        <a:xfrm>
          <a:off x="873026" y="2221247"/>
          <a:ext cx="4727988" cy="444367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2717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kern="1200" smtClean="0">
              <a:solidFill>
                <a:schemeClr val="tx1"/>
              </a:solidFill>
              <a:latin typeface="Garamond" panose="02020404030301010803" pitchFamily="18" charset="0"/>
              <a:ea typeface="Calibri" pitchFamily="34" charset="0"/>
              <a:cs typeface="Times New Roman" pitchFamily="18" charset="0"/>
            </a:rPr>
            <a:t>Criteri e modalità di attivazione e disattivazione</a:t>
          </a:r>
          <a:endParaRPr lang="it-IT" sz="1800" kern="1200" dirty="0">
            <a:solidFill>
              <a:schemeClr val="tx1"/>
            </a:solidFill>
            <a:latin typeface="Garamond" panose="02020404030301010803" pitchFamily="18" charset="0"/>
          </a:endParaRPr>
        </a:p>
      </dsp:txBody>
      <dsp:txXfrm>
        <a:off x="873026" y="2221247"/>
        <a:ext cx="4727988" cy="444367"/>
      </dsp:txXfrm>
    </dsp:sp>
    <dsp:sp modelId="{1A3E36A5-4A6F-4CD2-BCD6-DB6FBFEA3605}">
      <dsp:nvSpPr>
        <dsp:cNvPr id="0" name=""/>
        <dsp:cNvSpPr/>
      </dsp:nvSpPr>
      <dsp:spPr>
        <a:xfrm>
          <a:off x="595297" y="2165701"/>
          <a:ext cx="555459" cy="55545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z="57150" extrusionH="12700" prstMaterial="flat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2BAE5C5-79B9-4747-8F3D-430ECF0EE327}">
      <dsp:nvSpPr>
        <dsp:cNvPr id="0" name=""/>
        <dsp:cNvSpPr/>
      </dsp:nvSpPr>
      <dsp:spPr>
        <a:xfrm>
          <a:off x="705882" y="2887714"/>
          <a:ext cx="4895133" cy="444367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2717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kern="1200" smtClean="0">
              <a:solidFill>
                <a:schemeClr val="tx1"/>
              </a:solidFill>
              <a:latin typeface="Garamond" panose="02020404030301010803" pitchFamily="18" charset="0"/>
              <a:ea typeface="Calibri" pitchFamily="34" charset="0"/>
              <a:cs typeface="Times New Roman" pitchFamily="18" charset="0"/>
            </a:rPr>
            <a:t>Eventuali norme di reperibilità</a:t>
          </a:r>
          <a:endParaRPr lang="it-IT" sz="1800" kern="1200" dirty="0">
            <a:solidFill>
              <a:schemeClr val="tx1"/>
            </a:solidFill>
            <a:latin typeface="Garamond" panose="02020404030301010803" pitchFamily="18" charset="0"/>
          </a:endParaRPr>
        </a:p>
      </dsp:txBody>
      <dsp:txXfrm>
        <a:off x="705882" y="2887714"/>
        <a:ext cx="4895133" cy="444367"/>
      </dsp:txXfrm>
    </dsp:sp>
    <dsp:sp modelId="{F674FDC4-78BE-48D1-BB7D-D907EDAA6504}">
      <dsp:nvSpPr>
        <dsp:cNvPr id="0" name=""/>
        <dsp:cNvSpPr/>
      </dsp:nvSpPr>
      <dsp:spPr>
        <a:xfrm>
          <a:off x="428152" y="2832168"/>
          <a:ext cx="555459" cy="55545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z="57150" extrusionH="12700" prstMaterial="flat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64D482E-6D4E-4061-AAF1-D06B3FB15407}">
      <dsp:nvSpPr>
        <dsp:cNvPr id="0" name=""/>
        <dsp:cNvSpPr/>
      </dsp:nvSpPr>
      <dsp:spPr>
        <a:xfrm>
          <a:off x="340359" y="3554181"/>
          <a:ext cx="5260655" cy="444367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2717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kern="1200" dirty="0" smtClean="0">
              <a:solidFill>
                <a:schemeClr val="tx1"/>
              </a:solidFill>
              <a:latin typeface="Garamond" panose="02020404030301010803" pitchFamily="18" charset="0"/>
              <a:ea typeface="Calibri" pitchFamily="34" charset="0"/>
              <a:cs typeface="Times New Roman" pitchFamily="18" charset="0"/>
            </a:rPr>
            <a:t>Percorsi di formazione e di aggiornamento </a:t>
          </a:r>
          <a:endParaRPr lang="it-IT" sz="1800" kern="1200" dirty="0">
            <a:solidFill>
              <a:schemeClr val="tx1"/>
            </a:solidFill>
            <a:latin typeface="Garamond" panose="02020404030301010803" pitchFamily="18" charset="0"/>
          </a:endParaRPr>
        </a:p>
      </dsp:txBody>
      <dsp:txXfrm>
        <a:off x="340359" y="3554181"/>
        <a:ext cx="5260655" cy="444367"/>
      </dsp:txXfrm>
    </dsp:sp>
    <dsp:sp modelId="{0ADEADAB-375C-46B2-807A-596B504672A3}">
      <dsp:nvSpPr>
        <dsp:cNvPr id="0" name=""/>
        <dsp:cNvSpPr/>
      </dsp:nvSpPr>
      <dsp:spPr>
        <a:xfrm>
          <a:off x="62629" y="3498635"/>
          <a:ext cx="555459" cy="55545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z="57150" extrusionH="12700" prstMaterial="flat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1B70863-46BB-4D6B-BDE4-83BFB61E07DF}">
      <dsp:nvSpPr>
        <dsp:cNvPr id="0" name=""/>
        <dsp:cNvSpPr/>
      </dsp:nvSpPr>
      <dsp:spPr>
        <a:xfrm rot="4396374">
          <a:off x="816510" y="673412"/>
          <a:ext cx="2921370" cy="2037291"/>
        </a:xfrm>
        <a:prstGeom prst="swooshArrow">
          <a:avLst>
            <a:gd name="adj1" fmla="val 16310"/>
            <a:gd name="adj2" fmla="val 3137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E799376-B4EA-45B8-BEB1-236CA6D202D7}">
      <dsp:nvSpPr>
        <dsp:cNvPr id="0" name=""/>
        <dsp:cNvSpPr/>
      </dsp:nvSpPr>
      <dsp:spPr>
        <a:xfrm>
          <a:off x="1812217" y="874455"/>
          <a:ext cx="73773" cy="73773"/>
        </a:xfrm>
        <a:prstGeom prst="ellipse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7FBDF52-D018-4EE3-A9F2-B19F6DD0BDB1}">
      <dsp:nvSpPr>
        <dsp:cNvPr id="0" name=""/>
        <dsp:cNvSpPr/>
      </dsp:nvSpPr>
      <dsp:spPr>
        <a:xfrm>
          <a:off x="2165857" y="1121834"/>
          <a:ext cx="73773" cy="73773"/>
        </a:xfrm>
        <a:prstGeom prst="ellipse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D1D0F4A-90F6-4BFD-9B3B-62F9825EA218}">
      <dsp:nvSpPr>
        <dsp:cNvPr id="0" name=""/>
        <dsp:cNvSpPr/>
      </dsp:nvSpPr>
      <dsp:spPr>
        <a:xfrm>
          <a:off x="2463660" y="1410161"/>
          <a:ext cx="73773" cy="73773"/>
        </a:xfrm>
        <a:prstGeom prst="ellipse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B124BFE-6E5F-4587-8FB8-6C6888926A58}">
      <dsp:nvSpPr>
        <dsp:cNvPr id="0" name=""/>
        <dsp:cNvSpPr/>
      </dsp:nvSpPr>
      <dsp:spPr>
        <a:xfrm>
          <a:off x="620670" y="0"/>
          <a:ext cx="1377335" cy="5414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b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b="1" kern="1200" dirty="0" smtClean="0">
              <a:latin typeface="Garamond" panose="02020404030301010803" pitchFamily="18" charset="0"/>
            </a:rPr>
            <a:t>edificio</a:t>
          </a:r>
          <a:endParaRPr lang="it-IT" sz="1800" b="1" kern="1200" dirty="0">
            <a:latin typeface="Garamond" panose="02020404030301010803" pitchFamily="18" charset="0"/>
          </a:endParaRPr>
        </a:p>
      </dsp:txBody>
      <dsp:txXfrm>
        <a:off x="620670" y="0"/>
        <a:ext cx="1377335" cy="541458"/>
      </dsp:txXfrm>
    </dsp:sp>
    <dsp:sp modelId="{312E8A5A-9100-4041-916C-BA1ED2C9B2FF}">
      <dsp:nvSpPr>
        <dsp:cNvPr id="0" name=""/>
        <dsp:cNvSpPr/>
      </dsp:nvSpPr>
      <dsp:spPr>
        <a:xfrm>
          <a:off x="2277740" y="659775"/>
          <a:ext cx="2084616" cy="5414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b="1" kern="1200" smtClean="0">
              <a:latin typeface="Garamond" panose="02020404030301010803" pitchFamily="18" charset="0"/>
            </a:rPr>
            <a:t>comune</a:t>
          </a:r>
          <a:endParaRPr lang="it-IT" sz="1800" b="1" kern="1200" dirty="0">
            <a:latin typeface="Garamond" panose="02020404030301010803" pitchFamily="18" charset="0"/>
          </a:endParaRPr>
        </a:p>
      </dsp:txBody>
      <dsp:txXfrm>
        <a:off x="2277740" y="659775"/>
        <a:ext cx="2084616" cy="541458"/>
      </dsp:txXfrm>
    </dsp:sp>
    <dsp:sp modelId="{520AD18A-89C0-444D-81E0-22BDEAA32F6B}">
      <dsp:nvSpPr>
        <dsp:cNvPr id="0" name=""/>
        <dsp:cNvSpPr/>
      </dsp:nvSpPr>
      <dsp:spPr>
        <a:xfrm>
          <a:off x="620670" y="887992"/>
          <a:ext cx="1228434" cy="5414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b="1" kern="1200" smtClean="0">
              <a:latin typeface="Garamond" panose="02020404030301010803" pitchFamily="18" charset="0"/>
            </a:rPr>
            <a:t>cella censuaria</a:t>
          </a:r>
          <a:endParaRPr lang="it-IT" sz="1800" b="1" kern="1200" dirty="0">
            <a:latin typeface="Garamond" panose="02020404030301010803" pitchFamily="18" charset="0"/>
          </a:endParaRPr>
        </a:p>
      </dsp:txBody>
      <dsp:txXfrm>
        <a:off x="620670" y="887992"/>
        <a:ext cx="1228434" cy="541458"/>
      </dsp:txXfrm>
    </dsp:sp>
    <dsp:sp modelId="{B3080981-C192-448A-A090-E973803BB58E}">
      <dsp:nvSpPr>
        <dsp:cNvPr id="0" name=""/>
        <dsp:cNvSpPr/>
      </dsp:nvSpPr>
      <dsp:spPr>
        <a:xfrm>
          <a:off x="2721259" y="1728945"/>
          <a:ext cx="73773" cy="73773"/>
        </a:xfrm>
        <a:prstGeom prst="ellipse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A4C1810-BD5A-4137-8D2B-AAAA19E26197}">
      <dsp:nvSpPr>
        <dsp:cNvPr id="0" name=""/>
        <dsp:cNvSpPr/>
      </dsp:nvSpPr>
      <dsp:spPr>
        <a:xfrm>
          <a:off x="2754059" y="1196596"/>
          <a:ext cx="1451786" cy="5414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b="1" kern="1200" dirty="0" smtClean="0">
              <a:latin typeface="Garamond" panose="02020404030301010803" pitchFamily="18" charset="0"/>
            </a:rPr>
            <a:t> contesto territoriale</a:t>
          </a:r>
          <a:endParaRPr lang="it-IT" sz="1800" b="1" kern="1200" dirty="0">
            <a:latin typeface="Garamond" panose="02020404030301010803" pitchFamily="18" charset="0"/>
          </a:endParaRPr>
        </a:p>
      </dsp:txBody>
      <dsp:txXfrm>
        <a:off x="2754059" y="1196596"/>
        <a:ext cx="1451786" cy="541458"/>
      </dsp:txXfrm>
    </dsp:sp>
    <dsp:sp modelId="{66DFE886-9DD0-4F43-BA29-5F1A95A4EE31}">
      <dsp:nvSpPr>
        <dsp:cNvPr id="0" name=""/>
        <dsp:cNvSpPr/>
      </dsp:nvSpPr>
      <dsp:spPr>
        <a:xfrm>
          <a:off x="546144" y="1622037"/>
          <a:ext cx="1912895" cy="5414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b="1" kern="1200" dirty="0" smtClean="0">
              <a:latin typeface="Garamond" panose="02020404030301010803" pitchFamily="18" charset="0"/>
            </a:rPr>
            <a:t>provincia</a:t>
          </a:r>
          <a:endParaRPr lang="it-IT" sz="1800" b="1" kern="1200" dirty="0">
            <a:latin typeface="Garamond" panose="02020404030301010803" pitchFamily="18" charset="0"/>
          </a:endParaRPr>
        </a:p>
      </dsp:txBody>
      <dsp:txXfrm>
        <a:off x="546144" y="1622037"/>
        <a:ext cx="1912895" cy="541458"/>
      </dsp:txXfrm>
    </dsp:sp>
    <dsp:sp modelId="{0CC94CFB-6338-4B86-805D-7F8029C61890}">
      <dsp:nvSpPr>
        <dsp:cNvPr id="0" name=""/>
        <dsp:cNvSpPr/>
      </dsp:nvSpPr>
      <dsp:spPr>
        <a:xfrm>
          <a:off x="2928976" y="2054159"/>
          <a:ext cx="73773" cy="73773"/>
        </a:xfrm>
        <a:prstGeom prst="ellipse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2DE2071-64B0-47DE-9B23-7490DE8983F8}">
      <dsp:nvSpPr>
        <dsp:cNvPr id="0" name=""/>
        <dsp:cNvSpPr/>
      </dsp:nvSpPr>
      <dsp:spPr>
        <a:xfrm>
          <a:off x="3263665" y="1820316"/>
          <a:ext cx="1079533" cy="5414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b="1" kern="1200" smtClean="0">
              <a:latin typeface="Garamond" panose="02020404030301010803" pitchFamily="18" charset="0"/>
            </a:rPr>
            <a:t>regione</a:t>
          </a:r>
          <a:endParaRPr lang="it-IT" sz="1800" b="1" kern="1200" dirty="0">
            <a:latin typeface="Garamond" panose="02020404030301010803" pitchFamily="18" charset="0"/>
          </a:endParaRPr>
        </a:p>
      </dsp:txBody>
      <dsp:txXfrm>
        <a:off x="3263665" y="1820316"/>
        <a:ext cx="1079533" cy="541458"/>
      </dsp:txXfrm>
    </dsp:sp>
    <dsp:sp modelId="{E546C6DA-D7CD-4168-8C56-131AA940E61C}">
      <dsp:nvSpPr>
        <dsp:cNvPr id="0" name=""/>
        <dsp:cNvSpPr/>
      </dsp:nvSpPr>
      <dsp:spPr>
        <a:xfrm>
          <a:off x="2481934" y="2842658"/>
          <a:ext cx="1861264" cy="5414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b="1" kern="1200" dirty="0" smtClean="0">
              <a:latin typeface="Garamond" panose="02020404030301010803" pitchFamily="18" charset="0"/>
            </a:rPr>
            <a:t>Stato</a:t>
          </a:r>
          <a:endParaRPr lang="it-IT" sz="1800" b="1" kern="1200" dirty="0">
            <a:latin typeface="Garamond" panose="02020404030301010803" pitchFamily="18" charset="0"/>
          </a:endParaRPr>
        </a:p>
      </dsp:txBody>
      <dsp:txXfrm>
        <a:off x="2481934" y="2842658"/>
        <a:ext cx="1861264" cy="541458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73A362A-FB96-4BE4-9E4C-4387998D824F}">
      <dsp:nvSpPr>
        <dsp:cNvPr id="0" name=""/>
        <dsp:cNvSpPr/>
      </dsp:nvSpPr>
      <dsp:spPr>
        <a:xfrm>
          <a:off x="1528669" y="434236"/>
          <a:ext cx="3668110" cy="1972584"/>
        </a:xfrm>
        <a:prstGeom prst="round2DiagRect">
          <a:avLst>
            <a:gd name="adj1" fmla="val 0"/>
            <a:gd name="adj2" fmla="val 166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8397072-5EF0-4487-846C-9EEC93323F93}">
      <dsp:nvSpPr>
        <dsp:cNvPr id="0" name=""/>
        <dsp:cNvSpPr/>
      </dsp:nvSpPr>
      <dsp:spPr>
        <a:xfrm>
          <a:off x="3316799" y="717303"/>
          <a:ext cx="489" cy="1554157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bg1">
              <a:lumMod val="5000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0" prstMaterial="matte"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9F0180C-534E-4ABD-972D-F7DD303E12C6}">
      <dsp:nvSpPr>
        <dsp:cNvPr id="0" name=""/>
        <dsp:cNvSpPr/>
      </dsp:nvSpPr>
      <dsp:spPr>
        <a:xfrm>
          <a:off x="1605014" y="657528"/>
          <a:ext cx="1589514" cy="1673707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kern="1200" dirty="0">
              <a:latin typeface="Garamond" panose="02020404030301010803" pitchFamily="18" charset="0"/>
            </a:rPr>
            <a:t>Edifici e opere infrastrutturali la cui </a:t>
          </a:r>
          <a:r>
            <a:rPr lang="it-IT" sz="1400" kern="1200" dirty="0">
              <a:solidFill>
                <a:srgbClr val="00B050"/>
              </a:solidFill>
              <a:latin typeface="Garamond" panose="02020404030301010803" pitchFamily="18" charset="0"/>
            </a:rPr>
            <a:t>FUNZIONALITÀ</a:t>
          </a:r>
          <a:r>
            <a:rPr lang="it-IT" sz="1400" kern="1200" dirty="0">
              <a:latin typeface="Garamond" panose="02020404030301010803" pitchFamily="18" charset="0"/>
            </a:rPr>
            <a:t> durante gli eventi assume rilievo fondamentale per le finalità di protezione civile</a:t>
          </a:r>
          <a:r>
            <a:rPr lang="it-IT" sz="1050" kern="1200" dirty="0">
              <a:latin typeface="Garamond" panose="02020404030301010803" pitchFamily="18" charset="0"/>
            </a:rPr>
            <a:t>.</a:t>
          </a:r>
        </a:p>
      </dsp:txBody>
      <dsp:txXfrm>
        <a:off x="1605014" y="657528"/>
        <a:ext cx="1589514" cy="1673707"/>
      </dsp:txXfrm>
    </dsp:sp>
    <dsp:sp modelId="{DFDC85D8-5262-4880-8788-8D0686D555B9}">
      <dsp:nvSpPr>
        <dsp:cNvPr id="0" name=""/>
        <dsp:cNvSpPr/>
      </dsp:nvSpPr>
      <dsp:spPr>
        <a:xfrm>
          <a:off x="3439069" y="657528"/>
          <a:ext cx="1589514" cy="1673707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kern="1200" dirty="0">
              <a:latin typeface="Garamond" panose="02020404030301010803" pitchFamily="18" charset="0"/>
            </a:rPr>
            <a:t>Edifici e opere infrastrutturali che possono assumere rilevanza in relazione alle </a:t>
          </a:r>
          <a:r>
            <a:rPr lang="it-IT" sz="1400" kern="1200" dirty="0">
              <a:solidFill>
                <a:srgbClr val="FF0000"/>
              </a:solidFill>
              <a:latin typeface="Garamond" panose="02020404030301010803" pitchFamily="18" charset="0"/>
            </a:rPr>
            <a:t>CONSEGUENZE DI UN EVENTUALE COLLASSO</a:t>
          </a:r>
          <a:r>
            <a:rPr lang="it-IT" sz="1050" kern="1200" dirty="0">
              <a:latin typeface="Garamond" panose="02020404030301010803" pitchFamily="18" charset="0"/>
            </a:rPr>
            <a:t>.</a:t>
          </a:r>
        </a:p>
      </dsp:txBody>
      <dsp:txXfrm>
        <a:off x="3439069" y="657528"/>
        <a:ext cx="1589514" cy="1673707"/>
      </dsp:txXfrm>
    </dsp:sp>
    <dsp:sp modelId="{14D73972-48E3-42B3-B015-7ADF45276CFF}">
      <dsp:nvSpPr>
        <dsp:cNvPr id="0" name=""/>
        <dsp:cNvSpPr/>
      </dsp:nvSpPr>
      <dsp:spPr>
        <a:xfrm rot="16200000">
          <a:off x="101113" y="770279"/>
          <a:ext cx="2151910" cy="611351"/>
        </a:xfrm>
        <a:prstGeom prst="rightArrow">
          <a:avLst>
            <a:gd name="adj1" fmla="val 49830"/>
            <a:gd name="adj2" fmla="val 60660"/>
          </a:avLst>
        </a:prstGeom>
        <a:solidFill>
          <a:srgbClr val="92D050"/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100" b="1" kern="1200">
              <a:latin typeface="Garamond" panose="02020404030301010803" pitchFamily="18" charset="0"/>
            </a:rPr>
            <a:t>STRATEGICO</a:t>
          </a:r>
          <a:endParaRPr lang="it-IT" sz="1100" kern="1200">
            <a:latin typeface="Garamond" panose="02020404030301010803" pitchFamily="18" charset="0"/>
          </a:endParaRPr>
        </a:p>
      </dsp:txBody>
      <dsp:txXfrm>
        <a:off x="193509" y="1016032"/>
        <a:ext cx="1967118" cy="304637"/>
      </dsp:txXfrm>
    </dsp:sp>
    <dsp:sp modelId="{F1632DD2-7590-44D4-8B21-39BF254E2636}">
      <dsp:nvSpPr>
        <dsp:cNvPr id="0" name=""/>
        <dsp:cNvSpPr/>
      </dsp:nvSpPr>
      <dsp:spPr>
        <a:xfrm rot="5400000">
          <a:off x="4380575" y="1607133"/>
          <a:ext cx="2151910" cy="611351"/>
        </a:xfrm>
        <a:prstGeom prst="rightArrow">
          <a:avLst>
            <a:gd name="adj1" fmla="val 49830"/>
            <a:gd name="adj2" fmla="val 60660"/>
          </a:avLst>
        </a:prstGeom>
        <a:solidFill>
          <a:schemeClr val="accent2">
            <a:lumMod val="60000"/>
            <a:lumOff val="40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100" b="1" kern="1200">
              <a:latin typeface="Garamond" panose="02020404030301010803" pitchFamily="18" charset="0"/>
            </a:rPr>
            <a:t>SENSIBILE</a:t>
          </a:r>
          <a:endParaRPr lang="it-IT" sz="1100" kern="1200">
            <a:latin typeface="Garamond" panose="02020404030301010803" pitchFamily="18" charset="0"/>
          </a:endParaRPr>
        </a:p>
      </dsp:txBody>
      <dsp:txXfrm>
        <a:off x="4472971" y="1668094"/>
        <a:ext cx="1967118" cy="304637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D9F8AE4-D214-402B-839A-B6A585DD8601}">
      <dsp:nvSpPr>
        <dsp:cNvPr id="0" name=""/>
        <dsp:cNvSpPr/>
      </dsp:nvSpPr>
      <dsp:spPr>
        <a:xfrm>
          <a:off x="1202551" y="0"/>
          <a:ext cx="1396512" cy="775840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300" kern="1200" dirty="0" smtClean="0">
              <a:latin typeface="Garamond" panose="02020404030301010803" pitchFamily="18" charset="0"/>
            </a:rPr>
            <a:t>Comunale</a:t>
          </a:r>
          <a:endParaRPr lang="it-IT" sz="2300" kern="1200" dirty="0">
            <a:latin typeface="Garamond" panose="02020404030301010803" pitchFamily="18" charset="0"/>
          </a:endParaRPr>
        </a:p>
      </dsp:txBody>
      <dsp:txXfrm>
        <a:off x="1225275" y="22724"/>
        <a:ext cx="1351064" cy="730392"/>
      </dsp:txXfrm>
    </dsp:sp>
    <dsp:sp modelId="{583954E4-1240-4D90-924E-1A3920A440B3}">
      <dsp:nvSpPr>
        <dsp:cNvPr id="0" name=""/>
        <dsp:cNvSpPr/>
      </dsp:nvSpPr>
      <dsp:spPr>
        <a:xfrm>
          <a:off x="3219736" y="0"/>
          <a:ext cx="1396512" cy="775840"/>
        </a:xfrm>
        <a:prstGeom prst="roundRect">
          <a:avLst>
            <a:gd name="adj" fmla="val 10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300" kern="1200" dirty="0" smtClean="0">
              <a:latin typeface="Garamond" panose="02020404030301010803" pitchFamily="18" charset="0"/>
            </a:rPr>
            <a:t>Regionale</a:t>
          </a:r>
          <a:endParaRPr lang="it-IT" sz="2300" kern="1200" dirty="0">
            <a:latin typeface="Garamond" panose="02020404030301010803" pitchFamily="18" charset="0"/>
          </a:endParaRPr>
        </a:p>
      </dsp:txBody>
      <dsp:txXfrm>
        <a:off x="3242460" y="22724"/>
        <a:ext cx="1351064" cy="730392"/>
      </dsp:txXfrm>
    </dsp:sp>
    <dsp:sp modelId="{21B6B69B-9F6E-483C-9402-690A88B49E35}">
      <dsp:nvSpPr>
        <dsp:cNvPr id="0" name=""/>
        <dsp:cNvSpPr/>
      </dsp:nvSpPr>
      <dsp:spPr>
        <a:xfrm>
          <a:off x="2618459" y="3297320"/>
          <a:ext cx="581880" cy="581880"/>
        </a:xfrm>
        <a:prstGeom prst="triangle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A6019EA-847C-4858-90F8-7C25C428371D}">
      <dsp:nvSpPr>
        <dsp:cNvPr id="0" name=""/>
        <dsp:cNvSpPr/>
      </dsp:nvSpPr>
      <dsp:spPr>
        <a:xfrm rot="240000">
          <a:off x="1163226" y="3047977"/>
          <a:ext cx="3492346" cy="244208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8139E70-4E7B-4C11-96DD-DF3F16612EB0}">
      <dsp:nvSpPr>
        <dsp:cNvPr id="0" name=""/>
        <dsp:cNvSpPr/>
      </dsp:nvSpPr>
      <dsp:spPr>
        <a:xfrm rot="240000">
          <a:off x="3260077" y="2437396"/>
          <a:ext cx="1393413" cy="649188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800" kern="1200" dirty="0" smtClean="0">
              <a:latin typeface="Garamond" panose="02020404030301010803" pitchFamily="18" charset="0"/>
            </a:rPr>
            <a:t>?</a:t>
          </a:r>
          <a:endParaRPr lang="it-IT" sz="2800" kern="1200" dirty="0">
            <a:latin typeface="Garamond" panose="02020404030301010803" pitchFamily="18" charset="0"/>
          </a:endParaRPr>
        </a:p>
      </dsp:txBody>
      <dsp:txXfrm>
        <a:off x="3291768" y="2469087"/>
        <a:ext cx="1330031" cy="585806"/>
      </dsp:txXfrm>
    </dsp:sp>
    <dsp:sp modelId="{D6EE0B30-94BE-45B9-9030-185BB02ACCE9}">
      <dsp:nvSpPr>
        <dsp:cNvPr id="0" name=""/>
        <dsp:cNvSpPr/>
      </dsp:nvSpPr>
      <dsp:spPr>
        <a:xfrm rot="240000">
          <a:off x="3310506" y="1739140"/>
          <a:ext cx="1393413" cy="649188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800" kern="1200" dirty="0" smtClean="0">
              <a:latin typeface="Garamond" panose="02020404030301010803" pitchFamily="18" charset="0"/>
            </a:rPr>
            <a:t>?</a:t>
          </a:r>
          <a:endParaRPr lang="it-IT" sz="2800" kern="1200" dirty="0">
            <a:latin typeface="Garamond" panose="02020404030301010803" pitchFamily="18" charset="0"/>
          </a:endParaRPr>
        </a:p>
      </dsp:txBody>
      <dsp:txXfrm>
        <a:off x="3342197" y="1770831"/>
        <a:ext cx="1330031" cy="585806"/>
      </dsp:txXfrm>
    </dsp:sp>
    <dsp:sp modelId="{D42AFB45-2EE1-4729-A76B-70FAD4066A4D}">
      <dsp:nvSpPr>
        <dsp:cNvPr id="0" name=""/>
        <dsp:cNvSpPr/>
      </dsp:nvSpPr>
      <dsp:spPr>
        <a:xfrm rot="240000">
          <a:off x="3360936" y="1056401"/>
          <a:ext cx="1393413" cy="649188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800" kern="1200" dirty="0" smtClean="0">
              <a:latin typeface="Garamond" panose="02020404030301010803" pitchFamily="18" charset="0"/>
            </a:rPr>
            <a:t>?</a:t>
          </a:r>
          <a:endParaRPr lang="it-IT" sz="2800" kern="1200" dirty="0">
            <a:latin typeface="Garamond" panose="02020404030301010803" pitchFamily="18" charset="0"/>
          </a:endParaRPr>
        </a:p>
      </dsp:txBody>
      <dsp:txXfrm>
        <a:off x="3392627" y="1088092"/>
        <a:ext cx="1330031" cy="585806"/>
      </dsp:txXfrm>
    </dsp:sp>
    <dsp:sp modelId="{34B86EC5-E75D-4DE4-97EB-F9BE4BE451F0}">
      <dsp:nvSpPr>
        <dsp:cNvPr id="0" name=""/>
        <dsp:cNvSpPr/>
      </dsp:nvSpPr>
      <dsp:spPr>
        <a:xfrm rot="240000">
          <a:off x="1262289" y="2297745"/>
          <a:ext cx="1393413" cy="649188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800" kern="1200" dirty="0" smtClean="0">
              <a:latin typeface="Garamond" panose="02020404030301010803" pitchFamily="18" charset="0"/>
            </a:rPr>
            <a:t>?</a:t>
          </a:r>
          <a:endParaRPr lang="it-IT" sz="2800" kern="1200" dirty="0">
            <a:latin typeface="Garamond" panose="02020404030301010803" pitchFamily="18" charset="0"/>
          </a:endParaRPr>
        </a:p>
      </dsp:txBody>
      <dsp:txXfrm>
        <a:off x="1293980" y="2329436"/>
        <a:ext cx="1330031" cy="585806"/>
      </dsp:txXfrm>
    </dsp:sp>
    <dsp:sp modelId="{83E4ECE7-E433-4AC3-BE50-1943E24C4E8D}">
      <dsp:nvSpPr>
        <dsp:cNvPr id="0" name=""/>
        <dsp:cNvSpPr/>
      </dsp:nvSpPr>
      <dsp:spPr>
        <a:xfrm rot="240000">
          <a:off x="1312718" y="1599489"/>
          <a:ext cx="1393413" cy="649188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800" kern="1200" dirty="0" smtClean="0">
              <a:latin typeface="Garamond" panose="02020404030301010803" pitchFamily="18" charset="0"/>
            </a:rPr>
            <a:t>?</a:t>
          </a:r>
          <a:endParaRPr lang="it-IT" sz="2800" kern="1200" dirty="0">
            <a:latin typeface="Garamond" panose="02020404030301010803" pitchFamily="18" charset="0"/>
          </a:endParaRPr>
        </a:p>
      </dsp:txBody>
      <dsp:txXfrm>
        <a:off x="1344409" y="1631180"/>
        <a:ext cx="1330031" cy="58580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9/3/layout/OpposingIdeas">
  <dgm:title val=""/>
  <dgm:desc val=""/>
  <dgm:catLst>
    <dgm:cat type="relationship" pri="34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30" srcId="0" destId="10" srcOrd="0" destOrd="0"/>
        <dgm:cxn modelId="12" srcId="10" destId="11" srcOrd="0" destOrd="0"/>
        <dgm:cxn modelId="40" srcId="0" destId="20" srcOrd="1" destOrd="0"/>
        <dgm:cxn modelId="22" srcId="20" destId="2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30" srcId="0" destId="10" srcOrd="0" destOrd="0"/>
        <dgm:cxn modelId="12" srcId="10" destId="11" srcOrd="0" destOrd="0"/>
        <dgm:cxn modelId="4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30" srcId="0" destId="10" srcOrd="0" destOrd="0"/>
        <dgm:cxn modelId="12" srcId="10" destId="11" srcOrd="0" destOrd="0"/>
        <dgm:cxn modelId="40" srcId="0" destId="20" srcOrd="1" destOrd="0"/>
        <dgm:cxn modelId="22" srcId="20" destId="21" srcOrd="0" destOrd="0"/>
      </dgm:cxnLst>
      <dgm:bg/>
      <dgm:whole/>
    </dgm:dataModel>
  </dgm:clrData>
  <dgm:layoutNode name="Name0">
    <dgm:varLst>
      <dgm:chMax val="2"/>
      <dgm:dir/>
      <dgm:animOne val="branch"/>
      <dgm:animLvl val="lvl"/>
      <dgm:resizeHandles val="exact"/>
    </dgm:varLst>
    <dgm:choose name="Name1">
      <dgm:if name="Name2" axis="ch" ptType="node" func="cnt" op="lte" val="1">
        <dgm:alg type="composite">
          <dgm:param type="ar" val="0.9928"/>
        </dgm:alg>
      </dgm:if>
      <dgm:else name="Name3">
        <dgm:alg type="composite">
          <dgm:param type="ar" val="1.6364"/>
        </dgm:alg>
      </dgm:else>
    </dgm:choose>
    <dgm:shape xmlns:r="http://schemas.openxmlformats.org/officeDocument/2006/relationships" r:blip="">
      <dgm:adjLst/>
    </dgm:shape>
    <dgm:choose name="Name4">
      <dgm:if name="Name5" func="var" arg="dir" op="equ" val="norm">
        <dgm:choose name="Name6">
          <dgm:if name="Name7" axis="ch" ptType="node" func="cnt" op="lte" val="1">
            <dgm:constrLst>
              <dgm:constr type="primFontSz" for="des" forName="ParentText1" op="equ" val="65"/>
              <dgm:constr type="primFontSz" for="des" forName="ParentText2" refType="primFontSz" refFor="des" refForName="ParentText1" op="equ"/>
              <dgm:constr type="primFontSz" for="des" forName="ChildText1" op="equ" val="65"/>
              <dgm:constr type="primFontSz" for="des" forName="ChildText2" refType="primFontSz" refFor="des" refForName="ChildText1" op="equ"/>
              <dgm:constr type="l" for="ch" forName="ChildText1" refType="w" fact="0.2963"/>
              <dgm:constr type="t" for="ch" forName="ChildText1" refType="h" fact="0.2722"/>
              <dgm:constr type="w" for="ch" forName="ChildText1" refType="w" fact="0.6534"/>
              <dgm:constr type="h" for="ch" forName="ChildText1" refType="h" fact="0.6682"/>
              <dgm:constr type="l" for="ch" forName="Background" refType="w" fact="0.246"/>
              <dgm:constr type="t" for="ch" forName="Background" refType="h" fact="0.2125"/>
              <dgm:constr type="w" for="ch" forName="Background" refType="w" fact="0.754"/>
              <dgm:constr type="h" for="ch" forName="Background" refType="h" fact="0.7875"/>
              <dgm:constr type="l" for="ch" forName="ParentText1" refType="w" fact="0"/>
              <dgm:constr type="t" for="ch" forName="ParentText1" refType="h" fact="0"/>
              <dgm:constr type="w" for="ch" forName="ParentText1" refType="w" fact="0.234"/>
              <dgm:constr type="h" for="ch" forName="ParentText1" refType="h" fact="0.8713"/>
              <dgm:constr type="l" for="ch" forName="ParentShape1" refType="w" fact="0"/>
              <dgm:constr type="t" for="ch" forName="ParentShape1" refType="h" fact="0"/>
              <dgm:constr type="w" for="ch" forName="ParentShape1" refType="w" fact="0.234"/>
              <dgm:constr type="h" for="ch" forName="ParentShape1" refType="h" fact="0.8713"/>
            </dgm:constrLst>
          </dgm:if>
          <dgm:else name="Name8">
            <dgm:constrLst>
              <dgm:constr type="primFontSz" for="des" forName="ParentText1" op="equ" val="65"/>
              <dgm:constr type="primFontSz" for="des" forName="ParentText2" refType="primFontSz" refFor="des" refForName="ParentText1" op="equ"/>
              <dgm:constr type="primFontSz" for="des" forName="ChildText1" op="equ" val="65"/>
              <dgm:constr type="primFontSz" for="des" forName="ChildText2" refType="primFontSz" refFor="des" refForName="ChildText1" op="equ"/>
              <dgm:constr type="l" for="ch" forName="ChildText1" refType="w" fact="0.15"/>
              <dgm:constr type="t" for="ch" forName="ChildText1" refType="h" fact="0.22"/>
              <dgm:constr type="w" for="ch" forName="ChildText1" refType="w" fact="0.325"/>
              <dgm:constr type="h" for="ch" forName="ChildText1" refType="h" fact="0.56"/>
              <dgm:constr type="l" for="ch" forName="ChildText2" refType="w" fact="0.525"/>
              <dgm:constr type="t" for="ch" forName="ChildText2" refType="h" fact="0.22"/>
              <dgm:constr type="w" for="ch" forName="ChildText2" refType="w" fact="0.325"/>
              <dgm:constr type="h" for="ch" forName="ChildText2" refType="h" fact="0.56"/>
              <dgm:constr type="l" for="ch" forName="Background" refType="w" fact="0.125"/>
              <dgm:constr type="t" for="ch" forName="Background" refType="h" fact="0.17"/>
              <dgm:constr type="w" for="ch" forName="Background" refType="w" fact="0.75"/>
              <dgm:constr type="h" for="ch" forName="Background" refType="h" fact="0.66"/>
              <dgm:constr type="l" for="ch" forName="ParentText1" refType="w" fact="0"/>
              <dgm:constr type="t" for="ch" forName="ParentText1" refType="h" fact="0"/>
              <dgm:constr type="w" for="ch" forName="ParentText1" refType="w" fact="0.125"/>
              <dgm:constr type="h" for="ch" forName="ParentText1" refType="h" fact="0.72"/>
              <dgm:constr type="l" for="ch" forName="ParentShape1" refType="w" fact="0"/>
              <dgm:constr type="t" for="ch" forName="ParentShape1" refType="h" fact="0"/>
              <dgm:constr type="w" for="ch" forName="ParentShape1" refType="w" fact="0.125"/>
              <dgm:constr type="h" for="ch" forName="ParentShape1" refType="h" fact="0.72"/>
              <dgm:constr type="l" for="ch" forName="ParentText2" refType="w" fact="0.875"/>
              <dgm:constr type="t" for="ch" forName="ParentText2" refType="h" fact="0.28"/>
              <dgm:constr type="w" for="ch" forName="ParentText2" refType="w" fact="0.125"/>
              <dgm:constr type="h" for="ch" forName="ParentText2" refType="h" fact="0.72"/>
              <dgm:constr type="l" for="ch" forName="ParentShape2" refType="w" fact="0.875"/>
              <dgm:constr type="t" for="ch" forName="ParentShape2" refType="h" fact="0.28"/>
              <dgm:constr type="w" for="ch" forName="ParentShape2" refType="w" fact="0.125"/>
              <dgm:constr type="h" for="ch" forName="ParentShape2" refType="h" fact="0.72"/>
              <dgm:constr type="l" for="ch" forName="Divider" refType="w" fact="0.5"/>
              <dgm:constr type="t" for="ch" forName="Divider" refType="h" fact="0.24"/>
              <dgm:constr type="w" for="ch" forName="Divider" refType="w" fact="0.0001"/>
              <dgm:constr type="h" for="ch" forName="Divider" refType="h" fact="0.52"/>
            </dgm:constrLst>
          </dgm:else>
        </dgm:choose>
      </dgm:if>
      <dgm:else name="Name9">
        <dgm:choose name="Name10">
          <dgm:if name="Name11" axis="ch" ptType="node" func="cnt" op="lte" val="1">
            <dgm:constrLst>
              <dgm:constr type="primFontSz" for="des" forName="ParentText1" op="equ" val="65"/>
              <dgm:constr type="primFontSz" for="des" forName="ParentText2" refType="primFontSz" refFor="des" refForName="ParentText1" op="equ"/>
              <dgm:constr type="primFontSz" for="des" forName="ChildText1" op="equ" val="65"/>
              <dgm:constr type="primFontSz" for="des" forName="ChildText2" refType="primFontSz" refFor="des" refForName="ChildText1" op="equ"/>
              <dgm:constr type="r" for="ch" forName="ChildText1" refType="w" fact="-0.2455"/>
              <dgm:constr type="t" for="ch" forName="ChildText1" refType="h" fact="0.2651"/>
              <dgm:constr type="w" for="ch" forName="ChildText1" refType="w" fact="0.5351"/>
              <dgm:constr type="h" for="ch" forName="ChildText1" refType="h" fact="0.56"/>
              <dgm:constr type="r" for="ch" forName="Background" refType="w" fact="-0.246"/>
              <dgm:constr type="t" for="ch" forName="Background" refType="h" fact="0.2125"/>
              <dgm:constr type="w" for="ch" forName="Background" refType="w" fact="0.754"/>
              <dgm:constr type="h" for="ch" forName="Background" refType="h" fact="0.7875"/>
              <dgm:constr type="r" for="ch" forName="ParentText1" refType="w" fact="0"/>
              <dgm:constr type="t" for="ch" forName="ParentText1" refType="h" fact="0"/>
              <dgm:constr type="w" for="ch" forName="ParentText1" refType="w" fact="0.234"/>
              <dgm:constr type="h" for="ch" forName="ParentText1" refType="h" fact="0.8713"/>
              <dgm:constr type="r" for="ch" forName="ParentShape1" refType="w" fact="0"/>
              <dgm:constr type="t" for="ch" forName="ParentShape1" refType="h" fact="0"/>
              <dgm:constr type="w" for="ch" forName="ParentShape1" refType="w" fact="0.234"/>
              <dgm:constr type="h" for="ch" forName="ParentShape1" refType="h" fact="0.8713"/>
            </dgm:constrLst>
          </dgm:if>
          <dgm:else name="Name12">
            <dgm:constrLst>
              <dgm:constr type="primFontSz" for="des" forName="ParentText1" op="equ" val="65"/>
              <dgm:constr type="primFontSz" for="des" forName="ParentText2" refType="primFontSz" refFor="des" refForName="ParentText1" op="equ"/>
              <dgm:constr type="primFontSz" for="des" forName="ChildText1" op="equ" val="65"/>
              <dgm:constr type="primFontSz" for="des" forName="ChildText2" refType="primFontSz" refFor="des" refForName="ChildText1" op="equ"/>
              <dgm:constr type="r" for="ch" forName="ChildText1" refType="w" fact="-0.15"/>
              <dgm:constr type="t" for="ch" forName="ChildText1" refType="h" fact="0.22"/>
              <dgm:constr type="w" for="ch" forName="ChildText1" refType="w" fact="0.325"/>
              <dgm:constr type="h" for="ch" forName="ChildText1" refType="h" fact="0.56"/>
              <dgm:constr type="r" for="ch" forName="ChildText2" refType="w" fact="-0.525"/>
              <dgm:constr type="t" for="ch" forName="ChildText2" refType="h" fact="0.22"/>
              <dgm:constr type="w" for="ch" forName="ChildText2" refType="w" fact="0.325"/>
              <dgm:constr type="h" for="ch" forName="ChildText2" refType="h" fact="0.56"/>
              <dgm:constr type="r" for="ch" forName="Background" refType="w" fact="-0.125"/>
              <dgm:constr type="t" for="ch" forName="Background" refType="h" fact="0.17"/>
              <dgm:constr type="w" for="ch" forName="Background" refType="w" fact="0.75"/>
              <dgm:constr type="h" for="ch" forName="Background" refType="h" fact="0.66"/>
              <dgm:constr type="r" for="ch" forName="ParentText1" refType="w" fact="0"/>
              <dgm:constr type="t" for="ch" forName="ParentText1" refType="h" fact="0"/>
              <dgm:constr type="w" for="ch" forName="ParentText1" refType="w" fact="0.125"/>
              <dgm:constr type="h" for="ch" forName="ParentText1" refType="h" fact="0.72"/>
              <dgm:constr type="r" for="ch" forName="ParentShape1" refType="w" fact="0"/>
              <dgm:constr type="t" for="ch" forName="ParentShape1" refType="h" fact="0"/>
              <dgm:constr type="w" for="ch" forName="ParentShape1" refType="w" fact="0.125"/>
              <dgm:constr type="h" for="ch" forName="ParentShape1" refType="h" fact="0.72"/>
              <dgm:constr type="r" for="ch" forName="ParentText2" refType="w" fact="-0.875"/>
              <dgm:constr type="t" for="ch" forName="ParentText2" refType="h" fact="0.28"/>
              <dgm:constr type="w" for="ch" forName="ParentText2" refType="w" fact="0.125"/>
              <dgm:constr type="h" for="ch" forName="ParentText2" refType="h" fact="0.72"/>
              <dgm:constr type="r" for="ch" forName="ParentShape2" refType="w" fact="-0.875"/>
              <dgm:constr type="t" for="ch" forName="ParentShape2" refType="h" fact="0.28"/>
              <dgm:constr type="w" for="ch" forName="ParentShape2" refType="w" fact="0.125"/>
              <dgm:constr type="h" for="ch" forName="ParentShape2" refType="h" fact="0.72"/>
              <dgm:constr type="r" for="ch" forName="Divider" refType="w" fact="-0.5"/>
              <dgm:constr type="t" for="ch" forName="Divider" refType="h" fact="0.24"/>
              <dgm:constr type="w" for="ch" forName="Divider" refType="w" fact="0.0001"/>
              <dgm:constr type="h" for="ch" forName="Divider" refType="h" fact="0.52"/>
            </dgm:constrLst>
          </dgm:else>
        </dgm:choose>
      </dgm:else>
    </dgm:choose>
    <dgm:choose name="Name13">
      <dgm:if name="Name14" axis="ch" ptType="node" func="cnt" op="gte" val="1">
        <dgm:layoutNode name="Background" styleLbl="node1">
          <dgm:alg type="sp"/>
          <dgm:choose name="Name15">
            <dgm:if name="Name16" func="var" arg="dir" op="equ" val="norm">
              <dgm:shape xmlns:r="http://schemas.openxmlformats.org/officeDocument/2006/relationships" type="round2DiagRect" r:blip="">
                <dgm:adjLst>
                  <dgm:adj idx="1" val="0"/>
                  <dgm:adj idx="2" val="0.1667"/>
                </dgm:adjLst>
              </dgm:shape>
            </dgm:if>
            <dgm:else name="Name17">
              <dgm:shape xmlns:r="http://schemas.openxmlformats.org/officeDocument/2006/relationships" type="round2DiagRect" r:blip="">
                <dgm:adjLst>
                  <dgm:adj idx="1" val="0.1667"/>
                  <dgm:adj idx="2" val="0"/>
                </dgm:adjLst>
              </dgm:shape>
            </dgm:else>
          </dgm:choose>
          <dgm:presOf/>
        </dgm:layoutNode>
        <dgm:choose name="Name18">
          <dgm:if name="Name19" axis="ch" ptType="node" func="cnt" op="gte" val="2">
            <dgm:layoutNode name="Divider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</dgm:if>
          <dgm:else name="Name20"/>
        </dgm:choose>
        <dgm:layoutNode name="ChildText1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 hideGeom="1">
            <dgm:adjLst/>
          </dgm:shape>
          <dgm:presOf axis="ch des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21">
          <dgm:if name="Name22" axis="ch" ptType="node" func="cnt" op="gte" val="2">
            <dgm:layoutNode name="ChildText2" styleLbl="revTx">
              <dgm:varLst>
                <dgm:chMax val="0"/>
                <dgm:chPref val="0"/>
                <dgm:bulletEnabled val="1"/>
              </dgm:varLst>
              <dgm:alg type="tx">
                <dgm:param type="parTxLTRAlign" val="l"/>
                <dgm:param type="txAnchorVert" val="t"/>
              </dgm:alg>
              <dgm:shape xmlns:r="http://schemas.openxmlformats.org/officeDocument/2006/relationships" type="rect" r:blip="" hideGeom="1">
                <dgm:adjLst/>
              </dgm:shape>
              <dgm:presOf axis="ch des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23"/>
        </dgm:choose>
        <dgm:layoutNode name="ParentText1" styleLbl="revTx">
          <dgm:varLst>
            <dgm:chMax val="1"/>
            <dgm:chPref val="1"/>
          </dgm:varLst>
          <dgm:choose name="Name24">
            <dgm:if name="Name25" func="var" arg="dir" op="equ" val="norm">
              <dgm:alg type="tx">
                <dgm:param type="parTxLTRAlign" val="r"/>
                <dgm:param type="shpTxLTRAlignCh" val="r"/>
                <dgm:param type="txAnchorVertCh" val="mid"/>
                <dgm:param type="autoTxRot" val="grav"/>
              </dgm:alg>
            </dgm:if>
            <dgm:else name="Name26">
              <dgm:alg type="tx">
                <dgm:param type="parTxLTRAlign" val="l"/>
                <dgm:param type="shpTxLTRAlignCh" val="r"/>
                <dgm:param type="txAnchorVertCh" val="mid"/>
                <dgm:param type="autoTxRot" val="grav"/>
              </dgm:alg>
            </dgm:else>
          </dgm:choose>
          <dgm:choose name="Name27">
            <dgm:if name="Name28" func="var" arg="dir" op="equ" val="norm">
              <dgm:shape xmlns:r="http://schemas.openxmlformats.org/officeDocument/2006/relationships" rot="-90" type="rightArrow" r:blip="" hideGeom="1">
                <dgm:adjLst>
                  <dgm:adj idx="1" val="0.4983"/>
                  <dgm:adj idx="2" val="0.6066"/>
                </dgm:adjLst>
              </dgm:shape>
            </dgm:if>
            <dgm:else name="Name29">
              <dgm:shape xmlns:r="http://schemas.openxmlformats.org/officeDocument/2006/relationships" rot="90" type="leftArrow" r:blip="" hideGeom="1">
                <dgm:adjLst>
                  <dgm:adj idx="1" val="0.4983"/>
                  <dgm:adj idx="2" val="0.6066"/>
                </dgm:adjLst>
              </dgm:shape>
            </dgm:else>
          </dgm:choose>
          <dgm:presOf axis="ch 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ParentShape1" styleLbl="alignImgPlace1">
          <dgm:varLst/>
          <dgm:alg type="sp"/>
          <dgm:presOf axis="ch self" ptType="node node" st="1 1" cnt="1 0"/>
          <dgm:choose name="Name30">
            <dgm:if name="Name31" func="var" arg="dir" op="equ" val="norm">
              <dgm:shape xmlns:r="http://schemas.openxmlformats.org/officeDocument/2006/relationships" rot="-90" type="rightArrow" r:blip="">
                <dgm:adjLst>
                  <dgm:adj idx="1" val="0.4983"/>
                  <dgm:adj idx="2" val="0.6066"/>
                </dgm:adjLst>
              </dgm:shape>
            </dgm:if>
            <dgm:else name="Name32">
              <dgm:shape xmlns:r="http://schemas.openxmlformats.org/officeDocument/2006/relationships" rot="90" type="leftArrow" r:blip="">
                <dgm:adjLst>
                  <dgm:adj idx="1" val="0.4983"/>
                  <dgm:adj idx="2" val="0.6066"/>
                </dgm:adjLst>
              </dgm:shape>
            </dgm:else>
          </dgm:choose>
        </dgm:layoutNode>
        <dgm:choose name="Name33">
          <dgm:if name="Name34" axis="ch" ptType="node" func="cnt" op="gte" val="2">
            <dgm:layoutNode name="ParentText2" styleLbl="revTx">
              <dgm:varLst>
                <dgm:chMax val="1"/>
                <dgm:chPref val="1"/>
              </dgm:varLst>
              <dgm:choose name="Name35">
                <dgm:if name="Name36" func="var" arg="dir" op="equ" val="norm">
                  <dgm:alg type="tx">
                    <dgm:param type="parTxLTRAlign" val="r"/>
                    <dgm:param type="shpTxLTRAlignCh" val="r"/>
                    <dgm:param type="txAnchorVertCh" val="mid"/>
                    <dgm:param type="autoTxRot" val="grav"/>
                  </dgm:alg>
                </dgm:if>
                <dgm:else name="Name37">
                  <dgm:alg type="tx">
                    <dgm:param type="parTxLTRAlign" val="l"/>
                    <dgm:param type="shpTxLTRAlignCh" val="r"/>
                    <dgm:param type="txAnchorVertCh" val="mid"/>
                    <dgm:param type="autoTxRot" val="grav"/>
                  </dgm:alg>
                </dgm:else>
              </dgm:choose>
              <dgm:choose name="Name38">
                <dgm:if name="Name39" func="var" arg="dir" op="equ" val="norm">
                  <dgm:shape xmlns:r="http://schemas.openxmlformats.org/officeDocument/2006/relationships" rot="90" type="rightArrow" r:blip="" hideGeom="1">
                    <dgm:adjLst>
                      <dgm:adj idx="1" val="0.4983"/>
                      <dgm:adj idx="2" val="0.6066"/>
                    </dgm:adjLst>
                  </dgm:shape>
                </dgm:if>
                <dgm:else name="Name40">
                  <dgm:shape xmlns:r="http://schemas.openxmlformats.org/officeDocument/2006/relationships" rot="-90" type="leftArrow" r:blip="" hideGeom="1">
                    <dgm:adjLst>
                      <dgm:adj idx="1" val="0.4983"/>
                      <dgm:adj idx="2" val="0.6066"/>
                    </dgm:adjLst>
                  </dgm:shape>
                </dgm:else>
              </dgm:choose>
              <dgm:presOf axis="ch 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ParentShape2" styleLbl="alignImgPlace1">
              <dgm:varLst/>
              <dgm:alg type="sp"/>
              <dgm:choose name="Name41">
                <dgm:if name="Name42" func="var" arg="dir" op="equ" val="norm">
                  <dgm:shape xmlns:r="http://schemas.openxmlformats.org/officeDocument/2006/relationships" rot="90" type="rightArrow" r:blip="">
                    <dgm:adjLst>
                      <dgm:adj idx="1" val="0.4983"/>
                      <dgm:adj idx="2" val="0.6066"/>
                    </dgm:adjLst>
                  </dgm:shape>
                </dgm:if>
                <dgm:else name="Name43">
                  <dgm:shape xmlns:r="http://schemas.openxmlformats.org/officeDocument/2006/relationships" rot="-90" type="leftArrow" r:blip="">
                    <dgm:adjLst>
                      <dgm:adj idx="1" val="0.4983"/>
                      <dgm:adj idx="2" val="0.6066"/>
                    </dgm:adjLst>
                  </dgm:shape>
                </dgm:else>
              </dgm:choose>
              <dgm:presOf axis="ch self" ptType="node node" st="2 1" cnt="1 0"/>
            </dgm:layoutNode>
          </dgm:if>
          <dgm:else name="Name44"/>
        </dgm:choose>
      </dgm:if>
      <dgm:else name="Name45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9/3/layout/DescendingProcess">
  <dgm:title val=""/>
  <dgm:desc val=""/>
  <dgm:catLst>
    <dgm:cat type="process" pri="23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clrData>
  <dgm:layoutNode name="Name0">
    <dgm:varLst>
      <dgm:chMax val="7"/>
      <dgm:chPref val="5"/>
    </dgm:varLst>
    <dgm:alg type="composite">
      <dgm:param type="ar" val="1.1"/>
    </dgm:alg>
    <dgm:shape xmlns:r="http://schemas.openxmlformats.org/officeDocument/2006/relationships" r:blip="">
      <dgm:adjLst/>
    </dgm:shape>
    <dgm:choose name="Name1">
      <dgm:if name="Name2" axis="ch" ptType="node" func="cnt" op="equ" val="1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</dgm:constrLst>
      </dgm:if>
      <dgm:if name="Name3" axis="ch" ptType="node" func="cnt" op="equ" val="2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5"/>
          <dgm:constr type="b" for="ch" forName="txNode2" refType="h"/>
          <dgm:constr type="r" for="ch" forName="txNode2" refType="w"/>
          <dgm:constr type="h" for="ch" forName="txNode2" refType="h" fact="0.16"/>
        </dgm:constrLst>
      </dgm:if>
      <dgm:if name="Name4" axis="ch" ptType="node" func="cnt" op="equ" val="3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56"/>
          <dgm:constr type="ctrY" for="ch" forName="txNode2" refType="h" fact="0.3992"/>
          <dgm:constr type="r" for="ch" forName="txNode2" refType="w"/>
          <dgm:constr type="h" for="ch" forName="txNode2" refType="h" fact="0.16"/>
          <dgm:constr type="l" for="ch" forName="txNode3" refType="w" fact="0.5"/>
          <dgm:constr type="b" for="ch" forName="txNode3" refType="h"/>
          <dgm:constr type="r" for="ch" forName="txNode3" refType="w"/>
          <dgm:constr type="h" for="ch" forName="txNode3" refType="h" fact="0.16"/>
          <dgm:constr type="ctrX" for="ch" forName="dotNode2" refType="w" fact="0.4782"/>
          <dgm:constr type="ctrY" for="ch" forName="dotNode2" refType="h" fact="0.3992"/>
          <dgm:constr type="h" for="ch" forName="dotNode2" refType="h" fact="0.0218"/>
          <dgm:constr type="w" for="ch" forName="dotNode2" refType="h" refFor="ch" refForName="dotNode2"/>
        </dgm:constrLst>
      </dgm:if>
      <dgm:if name="Name5" axis="ch" ptType="node" func="cnt" op="equ" val="4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9"/>
          <dgm:constr type="ctrY" for="ch" forName="txNode2" refType="h" fact="0.315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5004"/>
          <dgm:constr type="r" for="ch" forName="txNode3" refType="w" fact="0.5"/>
          <dgm:constr type="h" for="ch" forName="txNode3" refType="h" fact="0.16"/>
          <dgm:constr type="l" for="ch" forName="txNode4" refType="w" fact="0.5"/>
          <dgm:constr type="b" for="ch" forName="txNode4" refType="h"/>
          <dgm:constr type="r" for="ch" forName="txNode4" refType="w"/>
          <dgm:constr type="h" for="ch" forName="txNode4" refType="h" fact="0.16"/>
          <dgm:constr type="ctrX" for="ch" forName="dotNode2" refType="w" fact="0.39"/>
          <dgm:constr type="ctrY" for="ch" forName="dotNode2" refType="h" fact="0.315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5626"/>
          <dgm:constr type="ctrY" for="ch" forName="dotNode3" refType="h" fact="0.5004"/>
          <dgm:constr type="h" for="ch" forName="dotNode3" refType="h" fact="0.0218"/>
          <dgm:constr type="w" for="ch" forName="dotNode3" refType="h" refFor="ch" refForName="dotNode3"/>
        </dgm:constrLst>
      </dgm:if>
      <dgm:if name="Name6" axis="ch" ptType="node" func="cnt" op="equ" val="5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6"/>
          <dgm:constr type="ctrY" for="ch" forName="txNode2" refType="h" fact="0.2885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4089"/>
          <dgm:constr type="r" for="ch" forName="txNode3" refType="w" fact="0.43"/>
          <dgm:constr type="h" for="ch" forName="txNode3" refType="h" fact="0.16"/>
          <dgm:constr type="l" for="ch" forName="txNode4" refType="w" fact="0.67"/>
          <dgm:constr type="ctrY" for="ch" forName="txNode4" refType="h" fact="0.5497"/>
          <dgm:constr type="r" for="ch" forName="txNode4" refType="w"/>
          <dgm:constr type="h" for="ch" forName="txNode4" refType="h" fact="0.16"/>
          <dgm:constr type="l" for="ch" forName="txNode5" refType="w" fact="0.5"/>
          <dgm:constr type="b" for="ch" forName="txNode5" refType="h"/>
          <dgm:constr type="r" for="ch" forName="txNode5" refType="w"/>
          <dgm:constr type="h" for="ch" forName="txNode5" refType="h" fact="0.16"/>
          <dgm:constr type="ctrX" for="ch" forName="dotNode2" refType="w" fact="0.3565"/>
          <dgm:constr type="ctrY" for="ch" forName="dotNode2" refType="h" fact="0.2885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922"/>
          <dgm:constr type="ctrY" for="ch" forName="dotNode3" refType="h" fact="0.4089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939"/>
          <dgm:constr type="ctrY" for="ch" forName="dotNode4" refType="h" fact="0.5497"/>
          <dgm:constr type="h" for="ch" forName="dotNode4" refType="h" fact="0.0218"/>
          <dgm:constr type="w" for="ch" forName="dotNode4" refType="h" refFor="ch" refForName="dotNode4"/>
        </dgm:constrLst>
      </dgm:if>
      <dgm:if name="Name7" axis="ch" ptType="node" func="cnt" op="equ" val="6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5"/>
          <dgm:constr type="ctrY" for="ch" forName="txNode2" refType="h" fact="0.269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3638"/>
          <dgm:constr type="r" for="ch" forName="txNode3" refType="w" fact="0.37"/>
          <dgm:constr type="h" for="ch" forName="txNode3" refType="h" fact="0.16"/>
          <dgm:constr type="l" for="ch" forName="txNode4" refType="w" fact="0.63"/>
          <dgm:constr type="ctrY" for="ch" forName="txNode4" refType="h" fact="0.4744"/>
          <dgm:constr type="r" for="ch" forName="txNode4" refType="w"/>
          <dgm:constr type="h" for="ch" forName="txNode4" refType="h" fact="0.16"/>
          <dgm:constr type="l" for="ch" forName="txNode5" refType="w" fact="0"/>
          <dgm:constr type="ctrY" for="ch" forName="txNode5" refType="h" fact="0.5961"/>
          <dgm:constr type="r" for="ch" forName="txNode5" refType="w" fact="0.55"/>
          <dgm:constr type="h" for="ch" forName="txNode5" refType="h" fact="0.16"/>
          <dgm:constr type="l" for="ch" forName="txNode6" refType="w" fact="0.5"/>
          <dgm:constr type="b" for="ch" forName="txNode6" refType="h"/>
          <dgm:constr type="r" for="ch" forName="txNode6" refType="w"/>
          <dgm:constr type="h" for="ch" forName="txNode6" refType="h" fact="0.16"/>
          <dgm:constr type="ctrX" for="ch" forName="dotNode2" refType="w" fact="0.33"/>
          <dgm:constr type="ctrY" for="ch" forName="dotNode2" refType="h" fact="0.269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419"/>
          <dgm:constr type="ctrY" for="ch" forName="dotNode3" refType="h" fact="0.3638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425"/>
          <dgm:constr type="ctrY" for="ch" forName="dotNode4" refType="h" fact="0.4744"/>
          <dgm:constr type="h" for="ch" forName="dotNode4" refType="h" fact="0.0218"/>
          <dgm:constr type="w" for="ch" forName="dotNode4" refType="h" refFor="ch" refForName="dotNode4"/>
          <dgm:constr type="ctrX" for="ch" forName="dotNode5" refType="w" fact="0.6153"/>
          <dgm:constr type="ctrY" for="ch" forName="dotNode5" refType="h" fact="0.5961"/>
          <dgm:constr type="h" for="ch" forName="dotNode5" refType="h" fact="0.0218"/>
          <dgm:constr type="w" for="ch" forName="dotNode5" refType="h" refFor="ch" refForName="dotNode5"/>
        </dgm:constrLst>
      </dgm:if>
      <dgm:else name="Name8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4"/>
          <dgm:constr type="ctrY" for="ch" forName="txNode2" refType="h" fact="0.269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3424"/>
          <dgm:constr type="r" for="ch" forName="txNode3" refType="w" fact="0.33"/>
          <dgm:constr type="h" for="ch" forName="txNode3" refType="h" fact="0.16"/>
          <dgm:constr type="l" for="ch" forName="txNode4" refType="w" fact="0.61"/>
          <dgm:constr type="ctrY" for="ch" forName="txNode4" refType="h" fact="0.4276"/>
          <dgm:constr type="r" for="ch" forName="txNode4" refType="w"/>
          <dgm:constr type="h" for="ch" forName="txNode4" refType="h" fact="0.16"/>
          <dgm:constr type="l" for="ch" forName="txNode5" refType="w" fact="0"/>
          <dgm:constr type="ctrY" for="ch" forName="txNode5" refType="h" fact="0.5218"/>
          <dgm:constr type="r" for="ch" forName="txNode5" refType="w" fact="0.5"/>
          <dgm:constr type="h" for="ch" forName="txNode5" refType="h" fact="0.16"/>
          <dgm:constr type="l" for="ch" forName="txNode6" refType="w" fact="0.71"/>
          <dgm:constr type="ctrY" for="ch" forName="txNode6" refType="h" fact="0.6179"/>
          <dgm:constr type="r" for="ch" forName="txNode6" refType="w"/>
          <dgm:constr type="h" for="ch" forName="txNode6" refType="h" fact="0.16"/>
          <dgm:constr type="l" for="ch" forName="txNode7" refType="w" fact="0.5"/>
          <dgm:constr type="b" for="ch" forName="txNode7" refType="h"/>
          <dgm:constr type="r" for="ch" forName="txNode7" refType="w"/>
          <dgm:constr type="h" for="ch" forName="txNode7" refType="h" fact="0.16"/>
          <dgm:constr type="ctrX" for="ch" forName="dotNode2" refType="w" fact="0.33"/>
          <dgm:constr type="ctrY" for="ch" forName="dotNode2" refType="h" fact="0.269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25"/>
          <dgm:constr type="ctrY" for="ch" forName="dotNode3" refType="h" fact="0.3424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05"/>
          <dgm:constr type="ctrY" for="ch" forName="dotNode4" refType="h" fact="0.4276"/>
          <dgm:constr type="h" for="ch" forName="dotNode4" refType="h" fact="0.0218"/>
          <dgm:constr type="w" for="ch" forName="dotNode4" refType="h" refFor="ch" refForName="dotNode4"/>
          <dgm:constr type="ctrX" for="ch" forName="dotNode5" refType="w" fact="0.5742"/>
          <dgm:constr type="ctrY" for="ch" forName="dotNode5" refType="h" fact="0.5218"/>
          <dgm:constr type="h" for="ch" forName="dotNode5" refType="h" fact="0.0218"/>
          <dgm:constr type="w" for="ch" forName="dotNode5" refType="h" refFor="ch" refForName="dotNode5"/>
          <dgm:constr type="ctrX" for="ch" forName="dotNode6" refType="w" fact="0.63"/>
          <dgm:constr type="ctrY" for="ch" forName="dotNode6" refType="h" fact="0.6179"/>
          <dgm:constr type="h" for="ch" forName="dotNode6" refType="h" fact="0.0218"/>
          <dgm:constr type="w" for="ch" forName="dotNode6" refType="h" refFor="ch" refForName="dotNode6"/>
        </dgm:constrLst>
      </dgm:else>
    </dgm:choose>
    <dgm:forEach name="Name9" axis="self" ptType="parTrans">
      <dgm:forEach name="Name10" axis="self" ptType="sibTrans" st="2">
        <dgm:forEach name="dotRepeat" axis="self">
          <dgm:layoutNode name="dotRepeatNode" styleLbl="fgShp">
            <dgm:alg type="sp"/>
            <dgm:shape xmlns:r="http://schemas.openxmlformats.org/officeDocument/2006/relationships" type="ellipse" r:blip="">
              <dgm:adjLst/>
            </dgm:shape>
            <dgm:presOf axis="self"/>
          </dgm:layoutNode>
        </dgm:forEach>
      </dgm:forEach>
    </dgm:forEach>
    <dgm:choose name="Name11">
      <dgm:if name="Name12" axis="ch" ptType="node" func="cnt" op="gte" val="1">
        <dgm:layoutNode name="arrowNode" styleLbl="node1">
          <dgm:alg type="sp"/>
          <dgm:shape xmlns:r="http://schemas.openxmlformats.org/officeDocument/2006/relationships" rot="73.2729" type="swooshArrow" r:blip="">
            <dgm:adjLst>
              <dgm:adj idx="1" val="0.1631"/>
              <dgm:adj idx="2" val="0.3137"/>
            </dgm:adjLst>
          </dgm:shape>
          <dgm:presOf/>
        </dgm:layoutNode>
      </dgm:if>
      <dgm:else name="Name13"/>
    </dgm:choose>
    <dgm:forEach name="Name14" axis="ch" ptType="node" cnt="1">
      <dgm:layoutNode name="txNode1" styleLbl="revTx">
        <dgm:varLst>
          <dgm:bulletEnabled val="1"/>
        </dgm:varLst>
        <dgm:alg type="tx">
          <dgm:param type="txAnchorVert" val="b"/>
        </dgm:alg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5" axis="ch" ptType="node" st="2" cnt="1">
      <dgm:layoutNode name="txNode2" styleLbl="revTx">
        <dgm:varLst>
          <dgm:bulletEnabled val="1"/>
        </dgm:varLst>
        <dgm:choose name="Name16">
          <dgm:if name="Name17" axis="self" ptType="node" func="revPos" op="equ" val="1">
            <dgm:alg type="tx">
              <dgm:param type="txAnchorVert" val="t"/>
            </dgm:alg>
          </dgm:if>
          <dgm:if name="Name18" axis="self" ptType="node" func="posOdd" op="equ" val="1">
            <dgm:alg type="tx">
              <dgm:param type="parTxLTRAlign" val="r"/>
              <dgm:param type="parTxRTLAlign" val="r"/>
            </dgm:alg>
          </dgm:if>
          <dgm:else name="Name1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20">
        <dgm:if name="Name21" axis="par ch" ptType="all node" func="cnt" op="neq" val="2">
          <dgm:forEach name="Name22" axis="follow" ptType="sibTrans" cnt="1">
            <dgm:layoutNode name="dotNode2">
              <dgm:alg type="sp"/>
              <dgm:shape xmlns:r="http://schemas.openxmlformats.org/officeDocument/2006/relationships" r:blip="">
                <dgm:adjLst/>
              </dgm:shape>
              <dgm:presOf/>
              <dgm:forEach name="Name23" ref="dotRepeat"/>
            </dgm:layoutNode>
          </dgm:forEach>
        </dgm:if>
        <dgm:else name="Name24"/>
      </dgm:choose>
    </dgm:forEach>
    <dgm:forEach name="Name25" axis="ch" ptType="node" st="3" cnt="1">
      <dgm:layoutNode name="txNode3" styleLbl="revTx">
        <dgm:varLst>
          <dgm:bulletEnabled val="1"/>
        </dgm:varLst>
        <dgm:choose name="Name26">
          <dgm:if name="Name27" axis="self" ptType="node" func="revPos" op="equ" val="1">
            <dgm:alg type="tx">
              <dgm:param type="txAnchorVert" val="t"/>
            </dgm:alg>
          </dgm:if>
          <dgm:if name="Name28" axis="self" ptType="node" func="posOdd" op="equ" val="1">
            <dgm:alg type="tx">
              <dgm:param type="parTxLTRAlign" val="r"/>
              <dgm:param type="parTxRTLAlign" val="r"/>
            </dgm:alg>
          </dgm:if>
          <dgm:else name="Name2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30">
        <dgm:if name="Name31" axis="par ch" ptType="all node" func="cnt" op="neq" val="3">
          <dgm:forEach name="Name32" axis="follow" ptType="sibTrans" cnt="1">
            <dgm:layoutNode name="dotNode3">
              <dgm:alg type="sp"/>
              <dgm:shape xmlns:r="http://schemas.openxmlformats.org/officeDocument/2006/relationships" r:blip="">
                <dgm:adjLst/>
              </dgm:shape>
              <dgm:presOf/>
              <dgm:forEach name="Name33" ref="dotRepeat"/>
            </dgm:layoutNode>
          </dgm:forEach>
        </dgm:if>
        <dgm:else name="Name34"/>
      </dgm:choose>
    </dgm:forEach>
    <dgm:forEach name="Name35" axis="ch" ptType="node" st="4" cnt="1">
      <dgm:layoutNode name="txNode4" styleLbl="revTx">
        <dgm:varLst>
          <dgm:bulletEnabled val="1"/>
        </dgm:varLst>
        <dgm:choose name="Name36">
          <dgm:if name="Name37" axis="self" ptType="node" func="revPos" op="equ" val="1">
            <dgm:alg type="tx">
              <dgm:param type="txAnchorVert" val="t"/>
            </dgm:alg>
          </dgm:if>
          <dgm:if name="Name38" axis="self" ptType="node" func="posOdd" op="equ" val="1">
            <dgm:alg type="tx">
              <dgm:param type="parTxLTRAlign" val="r"/>
              <dgm:param type="parTxRTLAlign" val="r"/>
            </dgm:alg>
          </dgm:if>
          <dgm:else name="Name3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40">
        <dgm:if name="Name41" axis="par ch" ptType="all node" func="cnt" op="neq" val="4">
          <dgm:forEach name="Name42" axis="follow" ptType="sibTrans" cnt="1">
            <dgm:layoutNode name="dotNode4">
              <dgm:alg type="sp"/>
              <dgm:shape xmlns:r="http://schemas.openxmlformats.org/officeDocument/2006/relationships" r:blip="">
                <dgm:adjLst/>
              </dgm:shape>
              <dgm:presOf/>
              <dgm:forEach name="Name43" ref="dotRepeat"/>
            </dgm:layoutNode>
          </dgm:forEach>
        </dgm:if>
        <dgm:else name="Name44"/>
      </dgm:choose>
    </dgm:forEach>
    <dgm:forEach name="Name45" axis="ch" ptType="node" st="5" cnt="1">
      <dgm:layoutNode name="txNode5" styleLbl="revTx">
        <dgm:varLst>
          <dgm:bulletEnabled val="1"/>
        </dgm:varLst>
        <dgm:choose name="Name46">
          <dgm:if name="Name47" axis="self" ptType="node" func="revPos" op="equ" val="1">
            <dgm:alg type="tx">
              <dgm:param type="txAnchorVert" val="t"/>
            </dgm:alg>
          </dgm:if>
          <dgm:if name="Name48" axis="self" ptType="node" func="posOdd" op="equ" val="1">
            <dgm:alg type="tx">
              <dgm:param type="parTxLTRAlign" val="r"/>
              <dgm:param type="parTxRTLAlign" val="r"/>
            </dgm:alg>
          </dgm:if>
          <dgm:else name="Name4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50">
        <dgm:if name="Name51" axis="par ch" ptType="all node" func="cnt" op="neq" val="5">
          <dgm:forEach name="Name52" axis="follow" ptType="sibTrans" cnt="1">
            <dgm:layoutNode name="dotNode5">
              <dgm:alg type="sp"/>
              <dgm:shape xmlns:r="http://schemas.openxmlformats.org/officeDocument/2006/relationships" r:blip="">
                <dgm:adjLst/>
              </dgm:shape>
              <dgm:presOf/>
              <dgm:forEach name="Name53" ref="dotRepeat"/>
            </dgm:layoutNode>
          </dgm:forEach>
        </dgm:if>
        <dgm:else name="Name54"/>
      </dgm:choose>
    </dgm:forEach>
    <dgm:forEach name="Name55" axis="ch" ptType="node" st="6" cnt="1">
      <dgm:layoutNode name="txNode6" styleLbl="revTx">
        <dgm:varLst>
          <dgm:bulletEnabled val="1"/>
        </dgm:varLst>
        <dgm:choose name="Name56">
          <dgm:if name="Name57" axis="self" ptType="node" func="revPos" op="equ" val="1">
            <dgm:alg type="tx">
              <dgm:param type="txAnchorVert" val="t"/>
            </dgm:alg>
          </dgm:if>
          <dgm:if name="Name58" axis="self" ptType="node" func="posOdd" op="equ" val="1">
            <dgm:alg type="tx">
              <dgm:param type="parTxLTRAlign" val="r"/>
              <dgm:param type="parTxRTLAlign" val="r"/>
            </dgm:alg>
          </dgm:if>
          <dgm:else name="Name5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60">
        <dgm:if name="Name61" axis="par ch" ptType="all node" func="cnt" op="neq" val="6">
          <dgm:forEach name="Name62" axis="follow" ptType="sibTrans" cnt="1">
            <dgm:layoutNode name="dotNode6">
              <dgm:alg type="sp"/>
              <dgm:shape xmlns:r="http://schemas.openxmlformats.org/officeDocument/2006/relationships" r:blip="">
                <dgm:adjLst/>
              </dgm:shape>
              <dgm:presOf/>
              <dgm:forEach name="Name63" ref="dotRepeat"/>
            </dgm:layoutNode>
          </dgm:forEach>
        </dgm:if>
        <dgm:else name="Name64"/>
      </dgm:choose>
    </dgm:forEach>
    <dgm:forEach name="Name65" axis="ch" ptType="node" st="7" cnt="1">
      <dgm:layoutNode name="txNode7" styleLbl="revTx">
        <dgm:varLst>
          <dgm:bulletEnabled val="1"/>
        </dgm:varLst>
        <dgm:alg type="tx">
          <dgm:param type="txAnchorVert" val="t"/>
        </dgm:alg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9/3/layout/OpposingIdeas">
  <dgm:title val=""/>
  <dgm:desc val=""/>
  <dgm:catLst>
    <dgm:cat type="relationship" pri="34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30" srcId="0" destId="10" srcOrd="0" destOrd="0"/>
        <dgm:cxn modelId="12" srcId="10" destId="11" srcOrd="0" destOrd="0"/>
        <dgm:cxn modelId="40" srcId="0" destId="20" srcOrd="1" destOrd="0"/>
        <dgm:cxn modelId="22" srcId="20" destId="2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30" srcId="0" destId="10" srcOrd="0" destOrd="0"/>
        <dgm:cxn modelId="12" srcId="10" destId="11" srcOrd="0" destOrd="0"/>
        <dgm:cxn modelId="4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30" srcId="0" destId="10" srcOrd="0" destOrd="0"/>
        <dgm:cxn modelId="12" srcId="10" destId="11" srcOrd="0" destOrd="0"/>
        <dgm:cxn modelId="40" srcId="0" destId="20" srcOrd="1" destOrd="0"/>
        <dgm:cxn modelId="22" srcId="20" destId="21" srcOrd="0" destOrd="0"/>
      </dgm:cxnLst>
      <dgm:bg/>
      <dgm:whole/>
    </dgm:dataModel>
  </dgm:clrData>
  <dgm:layoutNode name="Name0">
    <dgm:varLst>
      <dgm:chMax val="2"/>
      <dgm:dir/>
      <dgm:animOne val="branch"/>
      <dgm:animLvl val="lvl"/>
      <dgm:resizeHandles val="exact"/>
    </dgm:varLst>
    <dgm:choose name="Name1">
      <dgm:if name="Name2" axis="ch" ptType="node" func="cnt" op="lte" val="1">
        <dgm:alg type="composite">
          <dgm:param type="ar" val="0.9928"/>
        </dgm:alg>
      </dgm:if>
      <dgm:else name="Name3">
        <dgm:alg type="composite">
          <dgm:param type="ar" val="1.6364"/>
        </dgm:alg>
      </dgm:else>
    </dgm:choose>
    <dgm:shape xmlns:r="http://schemas.openxmlformats.org/officeDocument/2006/relationships" r:blip="">
      <dgm:adjLst/>
    </dgm:shape>
    <dgm:choose name="Name4">
      <dgm:if name="Name5" func="var" arg="dir" op="equ" val="norm">
        <dgm:choose name="Name6">
          <dgm:if name="Name7" axis="ch" ptType="node" func="cnt" op="lte" val="1">
            <dgm:constrLst>
              <dgm:constr type="primFontSz" for="des" forName="ParentText1" op="equ" val="65"/>
              <dgm:constr type="primFontSz" for="des" forName="ParentText2" refType="primFontSz" refFor="des" refForName="ParentText1" op="equ"/>
              <dgm:constr type="primFontSz" for="des" forName="ChildText1" op="equ" val="65"/>
              <dgm:constr type="primFontSz" for="des" forName="ChildText2" refType="primFontSz" refFor="des" refForName="ChildText1" op="equ"/>
              <dgm:constr type="l" for="ch" forName="ChildText1" refType="w" fact="0.2963"/>
              <dgm:constr type="t" for="ch" forName="ChildText1" refType="h" fact="0.2722"/>
              <dgm:constr type="w" for="ch" forName="ChildText1" refType="w" fact="0.6534"/>
              <dgm:constr type="h" for="ch" forName="ChildText1" refType="h" fact="0.6682"/>
              <dgm:constr type="l" for="ch" forName="Background" refType="w" fact="0.246"/>
              <dgm:constr type="t" for="ch" forName="Background" refType="h" fact="0.2125"/>
              <dgm:constr type="w" for="ch" forName="Background" refType="w" fact="0.754"/>
              <dgm:constr type="h" for="ch" forName="Background" refType="h" fact="0.7875"/>
              <dgm:constr type="l" for="ch" forName="ParentText1" refType="w" fact="0"/>
              <dgm:constr type="t" for="ch" forName="ParentText1" refType="h" fact="0"/>
              <dgm:constr type="w" for="ch" forName="ParentText1" refType="w" fact="0.234"/>
              <dgm:constr type="h" for="ch" forName="ParentText1" refType="h" fact="0.8713"/>
              <dgm:constr type="l" for="ch" forName="ParentShape1" refType="w" fact="0"/>
              <dgm:constr type="t" for="ch" forName="ParentShape1" refType="h" fact="0"/>
              <dgm:constr type="w" for="ch" forName="ParentShape1" refType="w" fact="0.234"/>
              <dgm:constr type="h" for="ch" forName="ParentShape1" refType="h" fact="0.8713"/>
            </dgm:constrLst>
          </dgm:if>
          <dgm:else name="Name8">
            <dgm:constrLst>
              <dgm:constr type="primFontSz" for="des" forName="ParentText1" op="equ" val="65"/>
              <dgm:constr type="primFontSz" for="des" forName="ParentText2" refType="primFontSz" refFor="des" refForName="ParentText1" op="equ"/>
              <dgm:constr type="primFontSz" for="des" forName="ChildText1" op="equ" val="65"/>
              <dgm:constr type="primFontSz" for="des" forName="ChildText2" refType="primFontSz" refFor="des" refForName="ChildText1" op="equ"/>
              <dgm:constr type="l" for="ch" forName="ChildText1" refType="w" fact="0.15"/>
              <dgm:constr type="t" for="ch" forName="ChildText1" refType="h" fact="0.22"/>
              <dgm:constr type="w" for="ch" forName="ChildText1" refType="w" fact="0.325"/>
              <dgm:constr type="h" for="ch" forName="ChildText1" refType="h" fact="0.56"/>
              <dgm:constr type="l" for="ch" forName="ChildText2" refType="w" fact="0.525"/>
              <dgm:constr type="t" for="ch" forName="ChildText2" refType="h" fact="0.22"/>
              <dgm:constr type="w" for="ch" forName="ChildText2" refType="w" fact="0.325"/>
              <dgm:constr type="h" for="ch" forName="ChildText2" refType="h" fact="0.56"/>
              <dgm:constr type="l" for="ch" forName="Background" refType="w" fact="0.125"/>
              <dgm:constr type="t" for="ch" forName="Background" refType="h" fact="0.17"/>
              <dgm:constr type="w" for="ch" forName="Background" refType="w" fact="0.75"/>
              <dgm:constr type="h" for="ch" forName="Background" refType="h" fact="0.66"/>
              <dgm:constr type="l" for="ch" forName="ParentText1" refType="w" fact="0"/>
              <dgm:constr type="t" for="ch" forName="ParentText1" refType="h" fact="0"/>
              <dgm:constr type="w" for="ch" forName="ParentText1" refType="w" fact="0.125"/>
              <dgm:constr type="h" for="ch" forName="ParentText1" refType="h" fact="0.72"/>
              <dgm:constr type="l" for="ch" forName="ParentShape1" refType="w" fact="0"/>
              <dgm:constr type="t" for="ch" forName="ParentShape1" refType="h" fact="0"/>
              <dgm:constr type="w" for="ch" forName="ParentShape1" refType="w" fact="0.125"/>
              <dgm:constr type="h" for="ch" forName="ParentShape1" refType="h" fact="0.72"/>
              <dgm:constr type="l" for="ch" forName="ParentText2" refType="w" fact="0.875"/>
              <dgm:constr type="t" for="ch" forName="ParentText2" refType="h" fact="0.28"/>
              <dgm:constr type="w" for="ch" forName="ParentText2" refType="w" fact="0.125"/>
              <dgm:constr type="h" for="ch" forName="ParentText2" refType="h" fact="0.72"/>
              <dgm:constr type="l" for="ch" forName="ParentShape2" refType="w" fact="0.875"/>
              <dgm:constr type="t" for="ch" forName="ParentShape2" refType="h" fact="0.28"/>
              <dgm:constr type="w" for="ch" forName="ParentShape2" refType="w" fact="0.125"/>
              <dgm:constr type="h" for="ch" forName="ParentShape2" refType="h" fact="0.72"/>
              <dgm:constr type="l" for="ch" forName="Divider" refType="w" fact="0.5"/>
              <dgm:constr type="t" for="ch" forName="Divider" refType="h" fact="0.24"/>
              <dgm:constr type="w" for="ch" forName="Divider" refType="w" fact="0.0001"/>
              <dgm:constr type="h" for="ch" forName="Divider" refType="h" fact="0.52"/>
            </dgm:constrLst>
          </dgm:else>
        </dgm:choose>
      </dgm:if>
      <dgm:else name="Name9">
        <dgm:choose name="Name10">
          <dgm:if name="Name11" axis="ch" ptType="node" func="cnt" op="lte" val="1">
            <dgm:constrLst>
              <dgm:constr type="primFontSz" for="des" forName="ParentText1" op="equ" val="65"/>
              <dgm:constr type="primFontSz" for="des" forName="ParentText2" refType="primFontSz" refFor="des" refForName="ParentText1" op="equ"/>
              <dgm:constr type="primFontSz" for="des" forName="ChildText1" op="equ" val="65"/>
              <dgm:constr type="primFontSz" for="des" forName="ChildText2" refType="primFontSz" refFor="des" refForName="ChildText1" op="equ"/>
              <dgm:constr type="r" for="ch" forName="ChildText1" refType="w" fact="-0.2455"/>
              <dgm:constr type="t" for="ch" forName="ChildText1" refType="h" fact="0.2651"/>
              <dgm:constr type="w" for="ch" forName="ChildText1" refType="w" fact="0.5351"/>
              <dgm:constr type="h" for="ch" forName="ChildText1" refType="h" fact="0.56"/>
              <dgm:constr type="r" for="ch" forName="Background" refType="w" fact="-0.246"/>
              <dgm:constr type="t" for="ch" forName="Background" refType="h" fact="0.2125"/>
              <dgm:constr type="w" for="ch" forName="Background" refType="w" fact="0.754"/>
              <dgm:constr type="h" for="ch" forName="Background" refType="h" fact="0.7875"/>
              <dgm:constr type="r" for="ch" forName="ParentText1" refType="w" fact="0"/>
              <dgm:constr type="t" for="ch" forName="ParentText1" refType="h" fact="0"/>
              <dgm:constr type="w" for="ch" forName="ParentText1" refType="w" fact="0.234"/>
              <dgm:constr type="h" for="ch" forName="ParentText1" refType="h" fact="0.8713"/>
              <dgm:constr type="r" for="ch" forName="ParentShape1" refType="w" fact="0"/>
              <dgm:constr type="t" for="ch" forName="ParentShape1" refType="h" fact="0"/>
              <dgm:constr type="w" for="ch" forName="ParentShape1" refType="w" fact="0.234"/>
              <dgm:constr type="h" for="ch" forName="ParentShape1" refType="h" fact="0.8713"/>
            </dgm:constrLst>
          </dgm:if>
          <dgm:else name="Name12">
            <dgm:constrLst>
              <dgm:constr type="primFontSz" for="des" forName="ParentText1" op="equ" val="65"/>
              <dgm:constr type="primFontSz" for="des" forName="ParentText2" refType="primFontSz" refFor="des" refForName="ParentText1" op="equ"/>
              <dgm:constr type="primFontSz" for="des" forName="ChildText1" op="equ" val="65"/>
              <dgm:constr type="primFontSz" for="des" forName="ChildText2" refType="primFontSz" refFor="des" refForName="ChildText1" op="equ"/>
              <dgm:constr type="r" for="ch" forName="ChildText1" refType="w" fact="-0.15"/>
              <dgm:constr type="t" for="ch" forName="ChildText1" refType="h" fact="0.22"/>
              <dgm:constr type="w" for="ch" forName="ChildText1" refType="w" fact="0.325"/>
              <dgm:constr type="h" for="ch" forName="ChildText1" refType="h" fact="0.56"/>
              <dgm:constr type="r" for="ch" forName="ChildText2" refType="w" fact="-0.525"/>
              <dgm:constr type="t" for="ch" forName="ChildText2" refType="h" fact="0.22"/>
              <dgm:constr type="w" for="ch" forName="ChildText2" refType="w" fact="0.325"/>
              <dgm:constr type="h" for="ch" forName="ChildText2" refType="h" fact="0.56"/>
              <dgm:constr type="r" for="ch" forName="Background" refType="w" fact="-0.125"/>
              <dgm:constr type="t" for="ch" forName="Background" refType="h" fact="0.17"/>
              <dgm:constr type="w" for="ch" forName="Background" refType="w" fact="0.75"/>
              <dgm:constr type="h" for="ch" forName="Background" refType="h" fact="0.66"/>
              <dgm:constr type="r" for="ch" forName="ParentText1" refType="w" fact="0"/>
              <dgm:constr type="t" for="ch" forName="ParentText1" refType="h" fact="0"/>
              <dgm:constr type="w" for="ch" forName="ParentText1" refType="w" fact="0.125"/>
              <dgm:constr type="h" for="ch" forName="ParentText1" refType="h" fact="0.72"/>
              <dgm:constr type="r" for="ch" forName="ParentShape1" refType="w" fact="0"/>
              <dgm:constr type="t" for="ch" forName="ParentShape1" refType="h" fact="0"/>
              <dgm:constr type="w" for="ch" forName="ParentShape1" refType="w" fact="0.125"/>
              <dgm:constr type="h" for="ch" forName="ParentShape1" refType="h" fact="0.72"/>
              <dgm:constr type="r" for="ch" forName="ParentText2" refType="w" fact="-0.875"/>
              <dgm:constr type="t" for="ch" forName="ParentText2" refType="h" fact="0.28"/>
              <dgm:constr type="w" for="ch" forName="ParentText2" refType="w" fact="0.125"/>
              <dgm:constr type="h" for="ch" forName="ParentText2" refType="h" fact="0.72"/>
              <dgm:constr type="r" for="ch" forName="ParentShape2" refType="w" fact="-0.875"/>
              <dgm:constr type="t" for="ch" forName="ParentShape2" refType="h" fact="0.28"/>
              <dgm:constr type="w" for="ch" forName="ParentShape2" refType="w" fact="0.125"/>
              <dgm:constr type="h" for="ch" forName="ParentShape2" refType="h" fact="0.72"/>
              <dgm:constr type="r" for="ch" forName="Divider" refType="w" fact="-0.5"/>
              <dgm:constr type="t" for="ch" forName="Divider" refType="h" fact="0.24"/>
              <dgm:constr type="w" for="ch" forName="Divider" refType="w" fact="0.0001"/>
              <dgm:constr type="h" for="ch" forName="Divider" refType="h" fact="0.52"/>
            </dgm:constrLst>
          </dgm:else>
        </dgm:choose>
      </dgm:else>
    </dgm:choose>
    <dgm:choose name="Name13">
      <dgm:if name="Name14" axis="ch" ptType="node" func="cnt" op="gte" val="1">
        <dgm:layoutNode name="Background" styleLbl="node1">
          <dgm:alg type="sp"/>
          <dgm:choose name="Name15">
            <dgm:if name="Name16" func="var" arg="dir" op="equ" val="norm">
              <dgm:shape xmlns:r="http://schemas.openxmlformats.org/officeDocument/2006/relationships" type="round2DiagRect" r:blip="">
                <dgm:adjLst>
                  <dgm:adj idx="1" val="0"/>
                  <dgm:adj idx="2" val="0.1667"/>
                </dgm:adjLst>
              </dgm:shape>
            </dgm:if>
            <dgm:else name="Name17">
              <dgm:shape xmlns:r="http://schemas.openxmlformats.org/officeDocument/2006/relationships" type="round2DiagRect" r:blip="">
                <dgm:adjLst>
                  <dgm:adj idx="1" val="0.1667"/>
                  <dgm:adj idx="2" val="0"/>
                </dgm:adjLst>
              </dgm:shape>
            </dgm:else>
          </dgm:choose>
          <dgm:presOf/>
        </dgm:layoutNode>
        <dgm:choose name="Name18">
          <dgm:if name="Name19" axis="ch" ptType="node" func="cnt" op="gte" val="2">
            <dgm:layoutNode name="Divider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</dgm:if>
          <dgm:else name="Name20"/>
        </dgm:choose>
        <dgm:layoutNode name="ChildText1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 hideGeom="1">
            <dgm:adjLst/>
          </dgm:shape>
          <dgm:presOf axis="ch des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21">
          <dgm:if name="Name22" axis="ch" ptType="node" func="cnt" op="gte" val="2">
            <dgm:layoutNode name="ChildText2" styleLbl="revTx">
              <dgm:varLst>
                <dgm:chMax val="0"/>
                <dgm:chPref val="0"/>
                <dgm:bulletEnabled val="1"/>
              </dgm:varLst>
              <dgm:alg type="tx">
                <dgm:param type="parTxLTRAlign" val="l"/>
                <dgm:param type="txAnchorVert" val="t"/>
              </dgm:alg>
              <dgm:shape xmlns:r="http://schemas.openxmlformats.org/officeDocument/2006/relationships" type="rect" r:blip="" hideGeom="1">
                <dgm:adjLst/>
              </dgm:shape>
              <dgm:presOf axis="ch des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23"/>
        </dgm:choose>
        <dgm:layoutNode name="ParentText1" styleLbl="revTx">
          <dgm:varLst>
            <dgm:chMax val="1"/>
            <dgm:chPref val="1"/>
          </dgm:varLst>
          <dgm:choose name="Name24">
            <dgm:if name="Name25" func="var" arg="dir" op="equ" val="norm">
              <dgm:alg type="tx">
                <dgm:param type="parTxLTRAlign" val="r"/>
                <dgm:param type="shpTxLTRAlignCh" val="r"/>
                <dgm:param type="txAnchorVertCh" val="mid"/>
                <dgm:param type="autoTxRot" val="grav"/>
              </dgm:alg>
            </dgm:if>
            <dgm:else name="Name26">
              <dgm:alg type="tx">
                <dgm:param type="parTxLTRAlign" val="l"/>
                <dgm:param type="shpTxLTRAlignCh" val="r"/>
                <dgm:param type="txAnchorVertCh" val="mid"/>
                <dgm:param type="autoTxRot" val="grav"/>
              </dgm:alg>
            </dgm:else>
          </dgm:choose>
          <dgm:choose name="Name27">
            <dgm:if name="Name28" func="var" arg="dir" op="equ" val="norm">
              <dgm:shape xmlns:r="http://schemas.openxmlformats.org/officeDocument/2006/relationships" rot="-90" type="rightArrow" r:blip="" hideGeom="1">
                <dgm:adjLst>
                  <dgm:adj idx="1" val="0.4983"/>
                  <dgm:adj idx="2" val="0.6066"/>
                </dgm:adjLst>
              </dgm:shape>
            </dgm:if>
            <dgm:else name="Name29">
              <dgm:shape xmlns:r="http://schemas.openxmlformats.org/officeDocument/2006/relationships" rot="90" type="leftArrow" r:blip="" hideGeom="1">
                <dgm:adjLst>
                  <dgm:adj idx="1" val="0.4983"/>
                  <dgm:adj idx="2" val="0.6066"/>
                </dgm:adjLst>
              </dgm:shape>
            </dgm:else>
          </dgm:choose>
          <dgm:presOf axis="ch 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ParentShape1" styleLbl="alignImgPlace1">
          <dgm:varLst/>
          <dgm:alg type="sp"/>
          <dgm:presOf axis="ch self" ptType="node node" st="1 1" cnt="1 0"/>
          <dgm:choose name="Name30">
            <dgm:if name="Name31" func="var" arg="dir" op="equ" val="norm">
              <dgm:shape xmlns:r="http://schemas.openxmlformats.org/officeDocument/2006/relationships" rot="-90" type="rightArrow" r:blip="">
                <dgm:adjLst>
                  <dgm:adj idx="1" val="0.4983"/>
                  <dgm:adj idx="2" val="0.6066"/>
                </dgm:adjLst>
              </dgm:shape>
            </dgm:if>
            <dgm:else name="Name32">
              <dgm:shape xmlns:r="http://schemas.openxmlformats.org/officeDocument/2006/relationships" rot="90" type="leftArrow" r:blip="">
                <dgm:adjLst>
                  <dgm:adj idx="1" val="0.4983"/>
                  <dgm:adj idx="2" val="0.6066"/>
                </dgm:adjLst>
              </dgm:shape>
            </dgm:else>
          </dgm:choose>
        </dgm:layoutNode>
        <dgm:choose name="Name33">
          <dgm:if name="Name34" axis="ch" ptType="node" func="cnt" op="gte" val="2">
            <dgm:layoutNode name="ParentText2" styleLbl="revTx">
              <dgm:varLst>
                <dgm:chMax val="1"/>
                <dgm:chPref val="1"/>
              </dgm:varLst>
              <dgm:choose name="Name35">
                <dgm:if name="Name36" func="var" arg="dir" op="equ" val="norm">
                  <dgm:alg type="tx">
                    <dgm:param type="parTxLTRAlign" val="r"/>
                    <dgm:param type="shpTxLTRAlignCh" val="r"/>
                    <dgm:param type="txAnchorVertCh" val="mid"/>
                    <dgm:param type="autoTxRot" val="grav"/>
                  </dgm:alg>
                </dgm:if>
                <dgm:else name="Name37">
                  <dgm:alg type="tx">
                    <dgm:param type="parTxLTRAlign" val="l"/>
                    <dgm:param type="shpTxLTRAlignCh" val="r"/>
                    <dgm:param type="txAnchorVertCh" val="mid"/>
                    <dgm:param type="autoTxRot" val="grav"/>
                  </dgm:alg>
                </dgm:else>
              </dgm:choose>
              <dgm:choose name="Name38">
                <dgm:if name="Name39" func="var" arg="dir" op="equ" val="norm">
                  <dgm:shape xmlns:r="http://schemas.openxmlformats.org/officeDocument/2006/relationships" rot="90" type="rightArrow" r:blip="" hideGeom="1">
                    <dgm:adjLst>
                      <dgm:adj idx="1" val="0.4983"/>
                      <dgm:adj idx="2" val="0.6066"/>
                    </dgm:adjLst>
                  </dgm:shape>
                </dgm:if>
                <dgm:else name="Name40">
                  <dgm:shape xmlns:r="http://schemas.openxmlformats.org/officeDocument/2006/relationships" rot="-90" type="leftArrow" r:blip="" hideGeom="1">
                    <dgm:adjLst>
                      <dgm:adj idx="1" val="0.4983"/>
                      <dgm:adj idx="2" val="0.6066"/>
                    </dgm:adjLst>
                  </dgm:shape>
                </dgm:else>
              </dgm:choose>
              <dgm:presOf axis="ch 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ParentShape2" styleLbl="alignImgPlace1">
              <dgm:varLst/>
              <dgm:alg type="sp"/>
              <dgm:choose name="Name41">
                <dgm:if name="Name42" func="var" arg="dir" op="equ" val="norm">
                  <dgm:shape xmlns:r="http://schemas.openxmlformats.org/officeDocument/2006/relationships" rot="90" type="rightArrow" r:blip="">
                    <dgm:adjLst>
                      <dgm:adj idx="1" val="0.4983"/>
                      <dgm:adj idx="2" val="0.6066"/>
                    </dgm:adjLst>
                  </dgm:shape>
                </dgm:if>
                <dgm:else name="Name43">
                  <dgm:shape xmlns:r="http://schemas.openxmlformats.org/officeDocument/2006/relationships" rot="-90" type="leftArrow" r:blip="">
                    <dgm:adjLst>
                      <dgm:adj idx="1" val="0.4983"/>
                      <dgm:adj idx="2" val="0.6066"/>
                    </dgm:adjLst>
                  </dgm:shape>
                </dgm:else>
              </dgm:choose>
              <dgm:presOf axis="ch self" ptType="node node" st="2 1" cnt="1 0"/>
            </dgm:layoutNode>
          </dgm:if>
          <dgm:else name="Name44"/>
        </dgm:choose>
      </dgm:if>
      <dgm:else name="Name45"/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balance1">
  <dgm:title val=""/>
  <dgm:desc val=""/>
  <dgm:catLst>
    <dgm:cat type="relationship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25" srcId="2" destId="23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2"/>
        <dgm:pt modelId="21"/>
        <dgm:pt modelId="22"/>
        <dgm:pt modelId="23"/>
      </dgm:ptLst>
      <dgm:cxnLst>
        <dgm:cxn modelId="4" srcId="0" destId="1" srcOrd="0" destOrd="0"/>
        <dgm:cxn modelId="5" srcId="0" destId="2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25" srcId="2" destId="21" srcOrd="0" destOrd="0"/>
        <dgm:cxn modelId="26" srcId="2" destId="22" srcOrd="0" destOrd="0"/>
        <dgm:cxn modelId="27" srcId="2" destId="23" srcOrd="0" destOrd="0"/>
      </dgm:cxnLst>
      <dgm:bg/>
      <dgm:whole/>
    </dgm:dataModel>
  </dgm:clrData>
  <dgm:layoutNode name="outerComposite">
    <dgm:varLst>
      <dgm:chMax val="2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>
      <dgm:constr type="h" for="ch" forName="parentComposite" refType="h" refFor="ch" refForName="dummyMaxCanvas" op="equ" fact="0.2"/>
      <dgm:constr type="t" for="ch" forName="parentComposite"/>
      <dgm:constr type="h" for="ch" forName="childrenComposite" refType="h" refFor="ch" refForName="dummyMaxCanvas" op="equ" fact="0.8"/>
      <dgm:constr type="t" for="ch" forName="childrenComposite" refType="h" refFor="ch" refForName="dummyMaxCanvas" fact="0.2"/>
    </dgm:constrLst>
    <dgm:ruleLst/>
    <dgm:layoutNode name="dummyMaxCanvas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arentComposite">
      <dgm:alg type="composite"/>
      <dgm:shape xmlns:r="http://schemas.openxmlformats.org/officeDocument/2006/relationships" r:blip="">
        <dgm:adjLst/>
      </dgm:shape>
      <dgm:presOf/>
      <dgm:constrLst>
        <dgm:constr type="w" for="ch" forName="parent1" refType="w" fact="0.36"/>
        <dgm:constr type="ctrX" for="ch" forName="parent1" refType="w" fact="0.24"/>
        <dgm:constr type="w" for="ch" forName="parent2" refType="w" fact="0.36"/>
        <dgm:constr type="ctrX" for="ch" forName="parent2" refType="w" fact="0.76"/>
        <dgm:constr type="primFontSz" for="ch" ptType="node" op="equ"/>
      </dgm:constrLst>
      <dgm:ruleLst/>
      <dgm:layoutNode name="parent1" styleLbl="alignAccFollowNode1">
        <dgm:varLst>
          <dgm:chMax val="4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ch" ptType="node" cnt="1"/>
        <dgm:constrLst>
          <dgm:constr type="primFontSz" val="65"/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arent2" styleLbl="alignAccFollowNode1">
        <dgm:varLst>
          <dgm:chMax val="4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ch" ptType="node" st="2" cnt="1"/>
        <dgm:constrLst>
          <dgm:constr type="primFontSz" val="65"/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</dgm:layoutNode>
    <dgm:layoutNode name="childrenComposite">
      <dgm:alg type="composite"/>
      <dgm:shape xmlns:r="http://schemas.openxmlformats.org/officeDocument/2006/relationships" r:blip="">
        <dgm:adjLst/>
      </dgm:shape>
      <dgm:presOf/>
      <dgm:constrLst>
        <dgm:constr type="primFontSz" for="ch" ptType="node" op="equ" val="65"/>
        <dgm:constr type="w" for="ch" forName="fulcrum" refType="w" fact="0.15"/>
        <dgm:constr type="h" for="ch" forName="fulcrum" refType="w" refFor="ch" refForName="fulcrum"/>
        <dgm:constr type="b" for="ch" forName="fulcrum" refType="h"/>
        <dgm:constr type="ctrX" for="ch" forName="fulcrum" refType="w" fact="0.5"/>
        <dgm:constr type="w" for="ch" forName="balance_00" refType="w" fact="0.9"/>
        <dgm:constr type="h" for="ch" forName="balance_00" refType="h" fact="0.076"/>
        <dgm:constr type="b" for="ch" forName="balance_00" refType="h" fact="0.81"/>
        <dgm:constr type="ctrX" for="ch" forName="balance_00" refType="w" fact="0.5"/>
        <dgm:constr type="w" for="ch" forName="balance_01" refType="w"/>
        <dgm:constr type="h" for="ch" forName="balance_01" refType="h" fact="0.157"/>
        <dgm:constr type="b" for="ch" forName="balance_01" refType="h" fact="0.85"/>
        <dgm:constr type="ctrX" for="ch" forName="balance_01" refType="w" fact="0.5"/>
        <dgm:constr type="w" for="ch" forName="balance_02" refType="w"/>
        <dgm:constr type="h" for="ch" forName="balance_02" refType="h" fact="0.157"/>
        <dgm:constr type="b" for="ch" forName="balance_02" refType="h" fact="0.85"/>
        <dgm:constr type="ctrX" for="ch" forName="balance_02" refType="w" fact="0.5"/>
        <dgm:constr type="w" for="ch" forName="balance_03" refType="w"/>
        <dgm:constr type="h" for="ch" forName="balance_03" refType="h" fact="0.157"/>
        <dgm:constr type="b" for="ch" forName="balance_03" refType="h" fact="0.85"/>
        <dgm:constr type="ctrX" for="ch" forName="balance_03" refType="w" fact="0.5"/>
        <dgm:constr type="w" for="ch" forName="balance_04" refType="w"/>
        <dgm:constr type="h" for="ch" forName="balance_04" refType="h" fact="0.157"/>
        <dgm:constr type="b" for="ch" forName="balance_04" refType="h" fact="0.85"/>
        <dgm:constr type="ctrX" for="ch" forName="balance_04" refType="w" fact="0.5"/>
        <dgm:constr type="w" for="ch" forName="balance_10" refType="w"/>
        <dgm:constr type="h" for="ch" forName="balance_10" refType="h" fact="0.157"/>
        <dgm:constr type="b" for="ch" forName="balance_10" refType="h" fact="0.85"/>
        <dgm:constr type="ctrX" for="ch" forName="balance_10" refType="w" fact="0.5"/>
        <dgm:constr type="w" for="ch" forName="balance_11" refType="w" fact="0.9"/>
        <dgm:constr type="h" for="ch" forName="balance_11" refType="h" fact="0.076"/>
        <dgm:constr type="b" for="ch" forName="balance_11" refType="h" fact="0.81"/>
        <dgm:constr type="ctrX" for="ch" forName="balance_11" refType="w" fact="0.5"/>
        <dgm:constr type="w" for="ch" forName="balance_12" refType="w"/>
        <dgm:constr type="h" for="ch" forName="balance_12" refType="h" fact="0.157"/>
        <dgm:constr type="b" for="ch" forName="balance_12" refType="h" fact="0.85"/>
        <dgm:constr type="ctrX" for="ch" forName="balance_12" refType="w" fact="0.5"/>
        <dgm:constr type="w" for="ch" forName="balance_13" refType="w"/>
        <dgm:constr type="h" for="ch" forName="balance_13" refType="h" fact="0.157"/>
        <dgm:constr type="b" for="ch" forName="balance_13" refType="h" fact="0.85"/>
        <dgm:constr type="ctrX" for="ch" forName="balance_13" refType="w" fact="0.5"/>
        <dgm:constr type="w" for="ch" forName="balance_14" refType="w"/>
        <dgm:constr type="h" for="ch" forName="balance_14" refType="h" fact="0.157"/>
        <dgm:constr type="b" for="ch" forName="balance_14" refType="h" fact="0.85"/>
        <dgm:constr type="ctrX" for="ch" forName="balance_14" refType="w" fact="0.5"/>
        <dgm:constr type="w" for="ch" forName="balance_20" refType="w"/>
        <dgm:constr type="h" for="ch" forName="balance_20" refType="h" fact="0.157"/>
        <dgm:constr type="b" for="ch" forName="balance_20" refType="h" fact="0.85"/>
        <dgm:constr type="ctrX" for="ch" forName="balance_20" refType="w" fact="0.5"/>
        <dgm:constr type="w" for="ch" forName="balance_21" refType="w"/>
        <dgm:constr type="h" for="ch" forName="balance_21" refType="h" fact="0.157"/>
        <dgm:constr type="b" for="ch" forName="balance_21" refType="h" fact="0.85"/>
        <dgm:constr type="ctrX" for="ch" forName="balance_21" refType="w" fact="0.5"/>
        <dgm:constr type="w" for="ch" forName="balance_22" refType="w" fact="0.9"/>
        <dgm:constr type="h" for="ch" forName="balance_22" refType="h" fact="0.076"/>
        <dgm:constr type="b" for="ch" forName="balance_22" refType="h" fact="0.81"/>
        <dgm:constr type="ctrX" for="ch" forName="balance_22" refType="w" fact="0.5"/>
        <dgm:constr type="w" for="ch" forName="balance_23" refType="w"/>
        <dgm:constr type="h" for="ch" forName="balance_23" refType="h" fact="0.157"/>
        <dgm:constr type="b" for="ch" forName="balance_23" refType="h" fact="0.85"/>
        <dgm:constr type="ctrX" for="ch" forName="balance_23" refType="w" fact="0.5"/>
        <dgm:constr type="w" for="ch" forName="balance_24" refType="w"/>
        <dgm:constr type="h" for="ch" forName="balance_24" refType="h" fact="0.157"/>
        <dgm:constr type="b" for="ch" forName="balance_24" refType="h" fact="0.85"/>
        <dgm:constr type="ctrX" for="ch" forName="balance_24" refType="w" fact="0.5"/>
        <dgm:constr type="w" for="ch" forName="balance_30" refType="w"/>
        <dgm:constr type="h" for="ch" forName="balance_30" refType="h" fact="0.157"/>
        <dgm:constr type="b" for="ch" forName="balance_30" refType="h" fact="0.85"/>
        <dgm:constr type="ctrX" for="ch" forName="balance_30" refType="w" fact="0.5"/>
        <dgm:constr type="w" for="ch" forName="balance_31" refType="w"/>
        <dgm:constr type="h" for="ch" forName="balance_31" refType="h" fact="0.157"/>
        <dgm:constr type="b" for="ch" forName="balance_31" refType="h" fact="0.85"/>
        <dgm:constr type="ctrX" for="ch" forName="balance_31" refType="w" fact="0.5"/>
        <dgm:constr type="w" for="ch" forName="balance_32" refType="w"/>
        <dgm:constr type="h" for="ch" forName="balance_32" refType="h" fact="0.157"/>
        <dgm:constr type="b" for="ch" forName="balance_32" refType="h" fact="0.85"/>
        <dgm:constr type="ctrX" for="ch" forName="balance_32" refType="w" fact="0.5"/>
        <dgm:constr type="w" for="ch" forName="balance_33" refType="w" fact="0.9"/>
        <dgm:constr type="h" for="ch" forName="balance_33" refType="h" fact="0.076"/>
        <dgm:constr type="b" for="ch" forName="balance_33" refType="h" fact="0.81"/>
        <dgm:constr type="ctrX" for="ch" forName="balance_33" refType="w" fact="0.5"/>
        <dgm:constr type="w" for="ch" forName="balance_34" refType="w"/>
        <dgm:constr type="h" for="ch" forName="balance_34" refType="h" fact="0.157"/>
        <dgm:constr type="b" for="ch" forName="balance_34" refType="h" fact="0.85"/>
        <dgm:constr type="ctrX" for="ch" forName="balance_34" refType="w" fact="0.5"/>
        <dgm:constr type="w" for="ch" forName="balance_40" refType="w"/>
        <dgm:constr type="h" for="ch" forName="balance_40" refType="h" fact="0.157"/>
        <dgm:constr type="b" for="ch" forName="balance_40" refType="h" fact="0.85"/>
        <dgm:constr type="ctrX" for="ch" forName="balance_40" refType="w" fact="0.5"/>
        <dgm:constr type="w" for="ch" forName="balance_41" refType="w"/>
        <dgm:constr type="h" for="ch" forName="balance_41" refType="h" fact="0.157"/>
        <dgm:constr type="b" for="ch" forName="balance_41" refType="h" fact="0.85"/>
        <dgm:constr type="ctrX" for="ch" forName="balance_41" refType="w" fact="0.5"/>
        <dgm:constr type="w" for="ch" forName="balance_42" refType="w"/>
        <dgm:constr type="h" for="ch" forName="balance_42" refType="h" fact="0.157"/>
        <dgm:constr type="b" for="ch" forName="balance_42" refType="h" fact="0.85"/>
        <dgm:constr type="ctrX" for="ch" forName="balance_42" refType="w" fact="0.5"/>
        <dgm:constr type="w" for="ch" forName="balance_43" refType="w"/>
        <dgm:constr type="h" for="ch" forName="balance_43" refType="h" fact="0.157"/>
        <dgm:constr type="b" for="ch" forName="balance_43" refType="h" fact="0.85"/>
        <dgm:constr type="ctrX" for="ch" forName="balance_43" refType="w" fact="0.5"/>
        <dgm:constr type="w" for="ch" forName="balance_44" refType="w" fact="0.9"/>
        <dgm:constr type="h" for="ch" forName="balance_44" refType="h" fact="0.076"/>
        <dgm:constr type="b" for="ch" forName="balance_44" refType="h" fact="0.81"/>
        <dgm:constr type="ctrX" for="ch" forName="balance_44" refType="w" fact="0.5"/>
        <dgm:constr type="w" for="ch" forName="right_01_1" refType="w" fact="0.4"/>
        <dgm:constr type="h" for="ch" forName="right_01_1" refType="h" fact="0.7"/>
        <dgm:constr type="b" for="ch" forName="right_01_1" refType="h" fact="0.76"/>
        <dgm:constr type="ctrX" for="ch" forName="right_01_1" refType="w" fact="0.78"/>
        <dgm:constr type="w" for="ch" forName="left_10_1" refType="w" fact="0.4"/>
        <dgm:constr type="h" for="ch" forName="left_10_1" refType="h" fact="0.7"/>
        <dgm:constr type="b" for="ch" forName="left_10_1" refType="h" fact="0.76"/>
        <dgm:constr type="ctrX" for="ch" forName="left_10_1" refType="w" fact="0.22"/>
        <dgm:constr type="w" for="ch" forName="right_11_1" refType="w" fact="0.36"/>
        <dgm:constr type="h" for="ch" forName="right_11_1" refType="h" fact="0.67"/>
        <dgm:constr type="b" for="ch" forName="right_11_1" refType="h" fact="0.725"/>
        <dgm:constr type="ctrX" for="ch" forName="right_11_1" refType="w" fact="0.76"/>
        <dgm:constr type="w" for="ch" forName="left_11_1" refType="w" fact="0.36"/>
        <dgm:constr type="h" for="ch" forName="left_11_1" refType="h" fact="0.67"/>
        <dgm:constr type="b" for="ch" forName="left_11_1" refType="h" fact="0.725"/>
        <dgm:constr type="ctrX" for="ch" forName="left_11_1" refType="w" fact="0.24"/>
        <dgm:constr type="w" for="ch" forName="right_02_1" refType="w" fact="0.388"/>
        <dgm:constr type="h" for="ch" forName="right_02_1" refType="h" fact="0.36"/>
        <dgm:constr type="b" for="ch" forName="right_02_1" refType="h" fact="0.76"/>
        <dgm:constr type="ctrX" for="ch" forName="right_02_1" refType="w" fact="0.77"/>
        <dgm:constr type="w" for="ch" forName="right_02_2" refType="w" fact="0.388"/>
        <dgm:constr type="h" for="ch" forName="right_02_2" refType="h" fact="0.36"/>
        <dgm:constr type="b" for="ch" forName="right_02_2" refType="h" fact="0.42"/>
        <dgm:constr type="ctrX" for="ch" forName="right_02_2" refType="w" fact="0.79"/>
        <dgm:constr type="w" for="ch" forName="left_20_1" refType="w" fact="0.388"/>
        <dgm:constr type="h" for="ch" forName="left_20_1" refType="h" fact="0.36"/>
        <dgm:constr type="b" for="ch" forName="left_20_1" refType="h" fact="0.76"/>
        <dgm:constr type="ctrX" for="ch" forName="left_20_1" refType="w" fact="0.23"/>
        <dgm:constr type="w" for="ch" forName="left_20_2" refType="w" fact="0.388"/>
        <dgm:constr type="h" for="ch" forName="left_20_2" refType="h" fact="0.36"/>
        <dgm:constr type="b" for="ch" forName="left_20_2" refType="h" fact="0.42"/>
        <dgm:constr type="ctrX" for="ch" forName="left_20_2" refType="w" fact="0.21"/>
        <dgm:constr type="w" for="ch" forName="right_12_1" refType="w" fact="0.388"/>
        <dgm:constr type="h" for="ch" forName="right_12_1" refType="h" fact="0.36"/>
        <dgm:constr type="b" for="ch" forName="right_12_1" refType="h" fact="0.76"/>
        <dgm:constr type="ctrX" for="ch" forName="right_12_1" refType="w" fact="0.77"/>
        <dgm:constr type="w" for="ch" forName="right_12_2" refType="w" fact="0.388"/>
        <dgm:constr type="h" for="ch" forName="right_12_2" refType="h" fact="0.36"/>
        <dgm:constr type="b" for="ch" forName="right_12_2" refType="h" fact="0.42"/>
        <dgm:constr type="ctrX" for="ch" forName="right_12_2" refType="w" fact="0.79"/>
        <dgm:constr type="w" for="ch" forName="left_12_1" refType="w" fact="0.388"/>
        <dgm:constr type="h" for="ch" forName="left_12_1" refType="h" fact="0.36"/>
        <dgm:constr type="b" for="ch" forName="left_12_1" refType="h" fact="0.715"/>
        <dgm:constr type="ctrX" for="ch" forName="left_12_1" refType="w" fact="0.255"/>
        <dgm:constr type="w" for="ch" forName="right_22_1" refType="w" fact="0.36"/>
        <dgm:constr type="h" for="ch" forName="right_22_1" refType="h" fact="0.32"/>
        <dgm:constr type="b" for="ch" forName="right_22_1" refType="h" fact="0.725"/>
        <dgm:constr type="ctrX" for="ch" forName="right_22_1" refType="w" fact="0.76"/>
        <dgm:constr type="w" for="ch" forName="right_22_2" refType="w" fact="0.36"/>
        <dgm:constr type="h" for="ch" forName="right_22_2" refType="h" fact="0.32"/>
        <dgm:constr type="b" for="ch" forName="right_22_2" refType="h" fact="0.39"/>
        <dgm:constr type="ctrX" for="ch" forName="right_22_2" refType="w" fact="0.76"/>
        <dgm:constr type="w" for="ch" forName="left_22_1" refType="w" fact="0.36"/>
        <dgm:constr type="h" for="ch" forName="left_22_1" refType="h" fact="0.32"/>
        <dgm:constr type="b" for="ch" forName="left_22_1" refType="h" fact="0.725"/>
        <dgm:constr type="ctrX" for="ch" forName="left_22_1" refType="w" fact="0.24"/>
        <dgm:constr type="w" for="ch" forName="left_22_2" refType="w" fact="0.36"/>
        <dgm:constr type="h" for="ch" forName="left_22_2" refType="h" fact="0.32"/>
        <dgm:constr type="b" for="ch" forName="left_22_2" refType="h" fact="0.39"/>
        <dgm:constr type="ctrX" for="ch" forName="left_22_2" refType="w" fact="0.24"/>
        <dgm:constr type="w" for="ch" forName="left_21_1" refType="w" fact="0.388"/>
        <dgm:constr type="h" for="ch" forName="left_21_1" refType="h" fact="0.36"/>
        <dgm:constr type="b" for="ch" forName="left_21_1" refType="h" fact="0.76"/>
        <dgm:constr type="ctrX" for="ch" forName="left_21_1" refType="w" fact="0.23"/>
        <dgm:constr type="w" for="ch" forName="left_21_2" refType="w" fact="0.388"/>
        <dgm:constr type="h" for="ch" forName="left_21_2" refType="h" fact="0.36"/>
        <dgm:constr type="b" for="ch" forName="left_21_2" refType="h" fact="0.42"/>
        <dgm:constr type="ctrX" for="ch" forName="left_21_2" refType="w" fact="0.21"/>
        <dgm:constr type="w" for="ch" forName="right_21_1" refType="w" fact="0.388"/>
        <dgm:constr type="h" for="ch" forName="right_21_1" refType="h" fact="0.36"/>
        <dgm:constr type="b" for="ch" forName="right_21_1" refType="h" fact="0.715"/>
        <dgm:constr type="ctrX" for="ch" forName="right_21_1" refType="w" fact="0.745"/>
        <dgm:constr type="w" for="ch" forName="right_03_1" refType="w" fact="0.37"/>
        <dgm:constr type="h" for="ch" forName="right_03_1" refType="h" fact="0.24"/>
        <dgm:constr type="b" for="ch" forName="right_03_1" refType="h" fact="0.76"/>
        <dgm:constr type="ctrX" for="ch" forName="right_03_1" refType="w" fact="0.77"/>
        <dgm:constr type="w" for="ch" forName="right_03_2" refType="w" fact="0.37"/>
        <dgm:constr type="h" for="ch" forName="right_03_2" refType="h" fact="0.24"/>
        <dgm:constr type="b" for="ch" forName="right_03_2" refType="h" fact="0.535"/>
        <dgm:constr type="ctrX" for="ch" forName="right_03_2" refType="w" fact="0.783"/>
        <dgm:constr type="w" for="ch" forName="right_03_3" refType="w" fact="0.37"/>
        <dgm:constr type="h" for="ch" forName="right_03_3" refType="h" fact="0.24"/>
        <dgm:constr type="b" for="ch" forName="right_03_3" refType="h" fact="0.315"/>
        <dgm:constr type="ctrX" for="ch" forName="right_03_3" refType="w" fact="0.796"/>
        <dgm:constr type="w" for="ch" forName="left_30_1" refType="w" fact="0.37"/>
        <dgm:constr type="h" for="ch" forName="left_30_1" refType="h" fact="0.24"/>
        <dgm:constr type="b" for="ch" forName="left_30_1" refType="h" fact="0.76"/>
        <dgm:constr type="ctrX" for="ch" forName="left_30_1" refType="w" fact="0.23"/>
        <dgm:constr type="w" for="ch" forName="left_30_2" refType="w" fact="0.37"/>
        <dgm:constr type="h" for="ch" forName="left_30_2" refType="h" fact="0.24"/>
        <dgm:constr type="b" for="ch" forName="left_30_2" refType="h" fact="0.535"/>
        <dgm:constr type="ctrX" for="ch" forName="left_30_2" refType="w" fact="0.217"/>
        <dgm:constr type="w" for="ch" forName="left_30_3" refType="w" fact="0.37"/>
        <dgm:constr type="h" for="ch" forName="left_30_3" refType="h" fact="0.24"/>
        <dgm:constr type="b" for="ch" forName="left_30_3" refType="h" fact="0.315"/>
        <dgm:constr type="ctrX" for="ch" forName="left_30_3" refType="w" fact="0.204"/>
        <dgm:constr type="w" for="ch" forName="right_13_1" refType="w" fact="0.37"/>
        <dgm:constr type="h" for="ch" forName="right_13_1" refType="h" fact="0.24"/>
        <dgm:constr type="b" for="ch" forName="right_13_1" refType="h" fact="0.76"/>
        <dgm:constr type="ctrX" for="ch" forName="right_13_1" refType="w" fact="0.77"/>
        <dgm:constr type="w" for="ch" forName="right_13_2" refType="w" fact="0.37"/>
        <dgm:constr type="h" for="ch" forName="right_13_2" refType="h" fact="0.24"/>
        <dgm:constr type="b" for="ch" forName="right_13_2" refType="h" fact="0.535"/>
        <dgm:constr type="ctrX" for="ch" forName="right_13_2" refType="w" fact="0.783"/>
        <dgm:constr type="w" for="ch" forName="right_13_3" refType="w" fact="0.37"/>
        <dgm:constr type="h" for="ch" forName="right_13_3" refType="h" fact="0.24"/>
        <dgm:constr type="b" for="ch" forName="right_13_3" refType="h" fact="0.315"/>
        <dgm:constr type="ctrX" for="ch" forName="right_13_3" refType="w" fact="0.796"/>
        <dgm:constr type="w" for="ch" forName="left_13_1" refType="w" fact="0.37"/>
        <dgm:constr type="h" for="ch" forName="left_13_1" refType="h" fact="0.24"/>
        <dgm:constr type="b" for="ch" forName="left_13_1" refType="h" fact="0.715"/>
        <dgm:constr type="ctrX" for="ch" forName="left_13_1" refType="w" fact="0.255"/>
        <dgm:constr type="w" for="ch" forName="left_31_1" refType="w" fact="0.37"/>
        <dgm:constr type="h" for="ch" forName="left_31_1" refType="h" fact="0.24"/>
        <dgm:constr type="b" for="ch" forName="left_31_1" refType="h" fact="0.76"/>
        <dgm:constr type="ctrX" for="ch" forName="left_31_1" refType="w" fact="0.23"/>
        <dgm:constr type="w" for="ch" forName="left_31_2" refType="w" fact="0.37"/>
        <dgm:constr type="h" for="ch" forName="left_31_2" refType="h" fact="0.24"/>
        <dgm:constr type="b" for="ch" forName="left_31_2" refType="h" fact="0.535"/>
        <dgm:constr type="ctrX" for="ch" forName="left_31_2" refType="w" fact="0.217"/>
        <dgm:constr type="w" for="ch" forName="left_31_3" refType="w" fact="0.37"/>
        <dgm:constr type="h" for="ch" forName="left_31_3" refType="h" fact="0.24"/>
        <dgm:constr type="b" for="ch" forName="left_31_3" refType="h" fact="0.315"/>
        <dgm:constr type="ctrX" for="ch" forName="left_31_3" refType="w" fact="0.204"/>
        <dgm:constr type="w" for="ch" forName="right_31_1" refType="w" fact="0.37"/>
        <dgm:constr type="h" for="ch" forName="right_31_1" refType="h" fact="0.24"/>
        <dgm:constr type="b" for="ch" forName="right_31_1" refType="h" fact="0.715"/>
        <dgm:constr type="ctrX" for="ch" forName="right_31_1" refType="w" fact="0.745"/>
        <dgm:constr type="w" for="ch" forName="right_23_1" refType="w" fact="0.37"/>
        <dgm:constr type="h" for="ch" forName="right_23_1" refType="h" fact="0.24"/>
        <dgm:constr type="b" for="ch" forName="right_23_1" refType="h" fact="0.76"/>
        <dgm:constr type="ctrX" for="ch" forName="right_23_1" refType="w" fact="0.77"/>
        <dgm:constr type="w" for="ch" forName="right_23_2" refType="w" fact="0.37"/>
        <dgm:constr type="h" for="ch" forName="right_23_2" refType="h" fact="0.24"/>
        <dgm:constr type="b" for="ch" forName="right_23_2" refType="h" fact="0.535"/>
        <dgm:constr type="ctrX" for="ch" forName="right_23_2" refType="w" fact="0.783"/>
        <dgm:constr type="w" for="ch" forName="right_23_3" refType="w" fact="0.37"/>
        <dgm:constr type="h" for="ch" forName="right_23_3" refType="h" fact="0.24"/>
        <dgm:constr type="b" for="ch" forName="right_23_3" refType="h" fact="0.315"/>
        <dgm:constr type="ctrX" for="ch" forName="right_23_3" refType="w" fact="0.796"/>
        <dgm:constr type="w" for="ch" forName="left_23_1" refType="w" fact="0.37"/>
        <dgm:constr type="h" for="ch" forName="left_23_1" refType="h" fact="0.24"/>
        <dgm:constr type="b" for="ch" forName="left_23_1" refType="h" fact="0.715"/>
        <dgm:constr type="ctrX" for="ch" forName="left_23_1" refType="w" fact="0.255"/>
        <dgm:constr type="w" for="ch" forName="left_23_2" refType="w" fact="0.37"/>
        <dgm:constr type="h" for="ch" forName="left_23_2" refType="h" fact="0.24"/>
        <dgm:constr type="b" for="ch" forName="left_23_2" refType="h" fact="0.49"/>
        <dgm:constr type="ctrX" for="ch" forName="left_23_2" refType="w" fact="0.268"/>
        <dgm:constr type="w" for="ch" forName="left_32_1" refType="w" fact="0.37"/>
        <dgm:constr type="h" for="ch" forName="left_32_1" refType="h" fact="0.24"/>
        <dgm:constr type="b" for="ch" forName="left_32_1" refType="h" fact="0.76"/>
        <dgm:constr type="ctrX" for="ch" forName="left_32_1" refType="w" fact="0.23"/>
        <dgm:constr type="w" for="ch" forName="left_32_2" refType="w" fact="0.37"/>
        <dgm:constr type="h" for="ch" forName="left_32_2" refType="h" fact="0.24"/>
        <dgm:constr type="b" for="ch" forName="left_32_2" refType="h" fact="0.535"/>
        <dgm:constr type="ctrX" for="ch" forName="left_32_2" refType="w" fact="0.217"/>
        <dgm:constr type="w" for="ch" forName="left_32_3" refType="w" fact="0.37"/>
        <dgm:constr type="h" for="ch" forName="left_32_3" refType="h" fact="0.24"/>
        <dgm:constr type="b" for="ch" forName="left_32_3" refType="h" fact="0.315"/>
        <dgm:constr type="ctrX" for="ch" forName="left_32_3" refType="w" fact="0.204"/>
        <dgm:constr type="w" for="ch" forName="right_32_1" refType="w" fact="0.37"/>
        <dgm:constr type="h" for="ch" forName="right_32_1" refType="h" fact="0.24"/>
        <dgm:constr type="b" for="ch" forName="right_32_1" refType="h" fact="0.715"/>
        <dgm:constr type="ctrX" for="ch" forName="right_32_1" refType="w" fact="0.745"/>
        <dgm:constr type="w" for="ch" forName="right_32_2" refType="w" fact="0.37"/>
        <dgm:constr type="h" for="ch" forName="right_32_2" refType="h" fact="0.24"/>
        <dgm:constr type="b" for="ch" forName="right_32_2" refType="h" fact="0.49"/>
        <dgm:constr type="ctrX" for="ch" forName="right_32_2" refType="w" fact="0.732"/>
        <dgm:constr type="w" for="ch" forName="right_33_1" refType="w" fact="0.36"/>
        <dgm:constr type="h" for="ch" forName="right_33_1" refType="h" fact="0.21"/>
        <dgm:constr type="b" for="ch" forName="right_33_1" refType="h" fact="0.725"/>
        <dgm:constr type="ctrX" for="ch" forName="right_33_1" refType="w" fact="0.76"/>
        <dgm:constr type="w" for="ch" forName="right_33_2" refType="w" fact="0.36"/>
        <dgm:constr type="h" for="ch" forName="right_33_2" refType="h" fact="0.21"/>
        <dgm:constr type="b" for="ch" forName="right_33_2" refType="h" fact="0.5"/>
        <dgm:constr type="ctrX" for="ch" forName="right_33_2" refType="w" fact="0.76"/>
        <dgm:constr type="w" for="ch" forName="right_33_3" refType="w" fact="0.36"/>
        <dgm:constr type="h" for="ch" forName="right_33_3" refType="h" fact="0.21"/>
        <dgm:constr type="b" for="ch" forName="right_33_3" refType="h" fact="0.275"/>
        <dgm:constr type="ctrX" for="ch" forName="right_33_3" refType="w" fact="0.76"/>
        <dgm:constr type="w" for="ch" forName="left_33_1" refType="w" fact="0.36"/>
        <dgm:constr type="h" for="ch" forName="left_33_1" refType="h" fact="0.21"/>
        <dgm:constr type="b" for="ch" forName="left_33_1" refType="h" fact="0.725"/>
        <dgm:constr type="ctrX" for="ch" forName="left_33_1" refType="w" fact="0.24"/>
        <dgm:constr type="w" for="ch" forName="left_33_2" refType="w" fact="0.36"/>
        <dgm:constr type="h" for="ch" forName="left_33_2" refType="h" fact="0.21"/>
        <dgm:constr type="b" for="ch" forName="left_33_2" refType="h" fact="0.5"/>
        <dgm:constr type="ctrX" for="ch" forName="left_33_2" refType="w" fact="0.24"/>
        <dgm:constr type="w" for="ch" forName="left_33_3" refType="w" fact="0.36"/>
        <dgm:constr type="h" for="ch" forName="left_33_3" refType="h" fact="0.21"/>
        <dgm:constr type="b" for="ch" forName="left_33_3" refType="h" fact="0.275"/>
        <dgm:constr type="ctrX" for="ch" forName="left_33_3" refType="w" fact="0.24"/>
        <dgm:constr type="w" for="ch" forName="right_04_1" refType="w" fact="0.365"/>
        <dgm:constr type="h" for="ch" forName="right_04_1" refType="h" fact="0.185"/>
        <dgm:constr type="b" for="ch" forName="right_04_1" refType="h" fact="0.76"/>
        <dgm:constr type="ctrX" for="ch" forName="right_04_1" refType="w" fact="0.77"/>
        <dgm:constr type="w" for="ch" forName="right_04_2" refType="w" fact="0.365"/>
        <dgm:constr type="h" for="ch" forName="right_04_2" refType="h" fact="0.185"/>
        <dgm:constr type="b" for="ch" forName="right_04_2" refType="h" fact="0.595"/>
        <dgm:constr type="ctrX" for="ch" forName="right_04_2" refType="w" fact="0.78"/>
        <dgm:constr type="w" for="ch" forName="right_04_3" refType="w" fact="0.365"/>
        <dgm:constr type="h" for="ch" forName="right_04_3" refType="h" fact="0.185"/>
        <dgm:constr type="b" for="ch" forName="right_04_3" refType="h" fact="0.43"/>
        <dgm:constr type="ctrX" for="ch" forName="right_04_3" refType="w" fact="0.79"/>
        <dgm:constr type="w" for="ch" forName="right_04_4" refType="w" fact="0.365"/>
        <dgm:constr type="h" for="ch" forName="right_04_4" refType="h" fact="0.185"/>
        <dgm:constr type="b" for="ch" forName="right_04_4" refType="h" fact="0.265"/>
        <dgm:constr type="ctrX" for="ch" forName="right_04_4" refType="w" fact="0.8"/>
        <dgm:constr type="w" for="ch" forName="left_40_1" refType="w" fact="0.365"/>
        <dgm:constr type="h" for="ch" forName="left_40_1" refType="h" fact="0.185"/>
        <dgm:constr type="b" for="ch" forName="left_40_1" refType="h" fact="0.76"/>
        <dgm:constr type="ctrX" for="ch" forName="left_40_1" refType="w" fact="0.23"/>
        <dgm:constr type="w" for="ch" forName="left_40_2" refType="w" fact="0.365"/>
        <dgm:constr type="h" for="ch" forName="left_40_2" refType="h" fact="0.185"/>
        <dgm:constr type="b" for="ch" forName="left_40_2" refType="h" fact="0.595"/>
        <dgm:constr type="ctrX" for="ch" forName="left_40_2" refType="w" fact="0.22"/>
        <dgm:constr type="w" for="ch" forName="left_40_3" refType="w" fact="0.365"/>
        <dgm:constr type="h" for="ch" forName="left_40_3" refType="h" fact="0.185"/>
        <dgm:constr type="b" for="ch" forName="left_40_3" refType="h" fact="0.43"/>
        <dgm:constr type="ctrX" for="ch" forName="left_40_3" refType="w" fact="0.21"/>
        <dgm:constr type="w" for="ch" forName="left_40_4" refType="w" fact="0.365"/>
        <dgm:constr type="h" for="ch" forName="left_40_4" refType="h" fact="0.185"/>
        <dgm:constr type="b" for="ch" forName="left_40_4" refType="h" fact="0.265"/>
        <dgm:constr type="ctrX" for="ch" forName="left_40_4" refType="w" fact="0.2"/>
        <dgm:constr type="w" for="ch" forName="right_14_1" refType="w" fact="0.365"/>
        <dgm:constr type="h" for="ch" forName="right_14_1" refType="h" fact="0.185"/>
        <dgm:constr type="b" for="ch" forName="right_14_1" refType="h" fact="0.76"/>
        <dgm:constr type="ctrX" for="ch" forName="right_14_1" refType="w" fact="0.77"/>
        <dgm:constr type="w" for="ch" forName="right_14_2" refType="w" fact="0.365"/>
        <dgm:constr type="h" for="ch" forName="right_14_2" refType="h" fact="0.185"/>
        <dgm:constr type="b" for="ch" forName="right_14_2" refType="h" fact="0.595"/>
        <dgm:constr type="ctrX" for="ch" forName="right_14_2" refType="w" fact="0.78"/>
        <dgm:constr type="w" for="ch" forName="right_14_3" refType="w" fact="0.365"/>
        <dgm:constr type="h" for="ch" forName="right_14_3" refType="h" fact="0.185"/>
        <dgm:constr type="b" for="ch" forName="right_14_3" refType="h" fact="0.43"/>
        <dgm:constr type="ctrX" for="ch" forName="right_14_3" refType="w" fact="0.79"/>
        <dgm:constr type="w" for="ch" forName="right_14_4" refType="w" fact="0.365"/>
        <dgm:constr type="h" for="ch" forName="right_14_4" refType="h" fact="0.185"/>
        <dgm:constr type="b" for="ch" forName="right_14_4" refType="h" fact="0.265"/>
        <dgm:constr type="ctrX" for="ch" forName="right_14_4" refType="w" fact="0.8"/>
        <dgm:constr type="w" for="ch" forName="left_14_1" refType="w" fact="0.365"/>
        <dgm:constr type="h" for="ch" forName="left_14_1" refType="h" fact="0.185"/>
        <dgm:constr type="b" for="ch" forName="left_14_1" refType="h" fact="0.715"/>
        <dgm:constr type="ctrX" for="ch" forName="left_14_1" refType="w" fact="0.25"/>
        <dgm:constr type="w" for="ch" forName="left_41_1" refType="w" fact="0.365"/>
        <dgm:constr type="h" for="ch" forName="left_41_1" refType="h" fact="0.185"/>
        <dgm:constr type="b" for="ch" forName="left_41_1" refType="h" fact="0.76"/>
        <dgm:constr type="ctrX" for="ch" forName="left_41_1" refType="w" fact="0.23"/>
        <dgm:constr type="w" for="ch" forName="left_41_2" refType="w" fact="0.365"/>
        <dgm:constr type="h" for="ch" forName="left_41_2" refType="h" fact="0.185"/>
        <dgm:constr type="b" for="ch" forName="left_41_2" refType="h" fact="0.595"/>
        <dgm:constr type="ctrX" for="ch" forName="left_41_2" refType="w" fact="0.22"/>
        <dgm:constr type="w" for="ch" forName="left_41_3" refType="w" fact="0.365"/>
        <dgm:constr type="h" for="ch" forName="left_41_3" refType="h" fact="0.185"/>
        <dgm:constr type="b" for="ch" forName="left_41_3" refType="h" fact="0.43"/>
        <dgm:constr type="ctrX" for="ch" forName="left_41_3" refType="w" fact="0.21"/>
        <dgm:constr type="w" for="ch" forName="left_41_4" refType="w" fact="0.365"/>
        <dgm:constr type="h" for="ch" forName="left_41_4" refType="h" fact="0.185"/>
        <dgm:constr type="b" for="ch" forName="left_41_4" refType="h" fact="0.265"/>
        <dgm:constr type="ctrX" for="ch" forName="left_41_4" refType="w" fact="0.2"/>
        <dgm:constr type="w" for="ch" forName="right_41_1" refType="w" fact="0.365"/>
        <dgm:constr type="h" for="ch" forName="right_41_1" refType="h" fact="0.185"/>
        <dgm:constr type="b" for="ch" forName="right_41_1" refType="h" fact="0.715"/>
        <dgm:constr type="ctrX" for="ch" forName="right_41_1" refType="w" fact="0.75"/>
        <dgm:constr type="w" for="ch" forName="right_24_1" refType="w" fact="0.365"/>
        <dgm:constr type="h" for="ch" forName="right_24_1" refType="h" fact="0.185"/>
        <dgm:constr type="b" for="ch" forName="right_24_1" refType="h" fact="0.76"/>
        <dgm:constr type="ctrX" for="ch" forName="right_24_1" refType="w" fact="0.77"/>
        <dgm:constr type="w" for="ch" forName="right_24_2" refType="w" fact="0.365"/>
        <dgm:constr type="h" for="ch" forName="right_24_2" refType="h" fact="0.185"/>
        <dgm:constr type="b" for="ch" forName="right_24_2" refType="h" fact="0.595"/>
        <dgm:constr type="ctrX" for="ch" forName="right_24_2" refType="w" fact="0.78"/>
        <dgm:constr type="w" for="ch" forName="right_24_3" refType="w" fact="0.365"/>
        <dgm:constr type="h" for="ch" forName="right_24_3" refType="h" fact="0.185"/>
        <dgm:constr type="b" for="ch" forName="right_24_3" refType="h" fact="0.43"/>
        <dgm:constr type="ctrX" for="ch" forName="right_24_3" refType="w" fact="0.79"/>
        <dgm:constr type="w" for="ch" forName="right_24_4" refType="w" fact="0.365"/>
        <dgm:constr type="h" for="ch" forName="right_24_4" refType="h" fact="0.185"/>
        <dgm:constr type="b" for="ch" forName="right_24_4" refType="h" fact="0.265"/>
        <dgm:constr type="ctrX" for="ch" forName="right_24_4" refType="w" fact="0.8"/>
        <dgm:constr type="w" for="ch" forName="left_24_1" refType="w" fact="0.365"/>
        <dgm:constr type="h" for="ch" forName="left_24_1" refType="h" fact="0.185"/>
        <dgm:constr type="b" for="ch" forName="left_24_1" refType="h" fact="0.715"/>
        <dgm:constr type="ctrX" for="ch" forName="left_24_1" refType="w" fact="0.25"/>
        <dgm:constr type="w" for="ch" forName="left_24_2" refType="w" fact="0.365"/>
        <dgm:constr type="h" for="ch" forName="left_24_2" refType="h" fact="0.185"/>
        <dgm:constr type="b" for="ch" forName="left_24_2" refType="h" fact="0.55"/>
        <dgm:constr type="ctrX" for="ch" forName="left_24_2" refType="w" fact="0.26"/>
        <dgm:constr type="w" for="ch" forName="left_42_1" refType="w" fact="0.365"/>
        <dgm:constr type="h" for="ch" forName="left_42_1" refType="h" fact="0.185"/>
        <dgm:constr type="b" for="ch" forName="left_42_1" refType="h" fact="0.76"/>
        <dgm:constr type="ctrX" for="ch" forName="left_42_1" refType="w" fact="0.23"/>
        <dgm:constr type="w" for="ch" forName="left_42_2" refType="w" fact="0.365"/>
        <dgm:constr type="h" for="ch" forName="left_42_2" refType="h" fact="0.185"/>
        <dgm:constr type="b" for="ch" forName="left_42_2" refType="h" fact="0.595"/>
        <dgm:constr type="ctrX" for="ch" forName="left_42_2" refType="w" fact="0.22"/>
        <dgm:constr type="w" for="ch" forName="left_42_3" refType="w" fact="0.365"/>
        <dgm:constr type="h" for="ch" forName="left_42_3" refType="h" fact="0.185"/>
        <dgm:constr type="b" for="ch" forName="left_42_3" refType="h" fact="0.43"/>
        <dgm:constr type="ctrX" for="ch" forName="left_42_3" refType="w" fact="0.21"/>
        <dgm:constr type="w" for="ch" forName="left_42_4" refType="w" fact="0.365"/>
        <dgm:constr type="h" for="ch" forName="left_42_4" refType="h" fact="0.185"/>
        <dgm:constr type="b" for="ch" forName="left_42_4" refType="h" fact="0.265"/>
        <dgm:constr type="ctrX" for="ch" forName="left_42_4" refType="w" fact="0.2"/>
        <dgm:constr type="w" for="ch" forName="right_42_1" refType="w" fact="0.365"/>
        <dgm:constr type="h" for="ch" forName="right_42_1" refType="h" fact="0.185"/>
        <dgm:constr type="b" for="ch" forName="right_42_1" refType="h" fact="0.715"/>
        <dgm:constr type="ctrX" for="ch" forName="right_42_1" refType="w" fact="0.75"/>
        <dgm:constr type="w" for="ch" forName="right_42_2" refType="w" fact="0.365"/>
        <dgm:constr type="h" for="ch" forName="right_42_2" refType="h" fact="0.185"/>
        <dgm:constr type="b" for="ch" forName="right_42_2" refType="h" fact="0.55"/>
        <dgm:constr type="ctrX" for="ch" forName="right_42_2" refType="w" fact="0.74"/>
        <dgm:constr type="w" for="ch" forName="right_34_1" refType="w" fact="0.365"/>
        <dgm:constr type="h" for="ch" forName="right_34_1" refType="h" fact="0.185"/>
        <dgm:constr type="b" for="ch" forName="right_34_1" refType="h" fact="0.76"/>
        <dgm:constr type="ctrX" for="ch" forName="right_34_1" refType="w" fact="0.77"/>
        <dgm:constr type="w" for="ch" forName="right_34_2" refType="w" fact="0.365"/>
        <dgm:constr type="h" for="ch" forName="right_34_2" refType="h" fact="0.185"/>
        <dgm:constr type="b" for="ch" forName="right_34_2" refType="h" fact="0.595"/>
        <dgm:constr type="ctrX" for="ch" forName="right_34_2" refType="w" fact="0.78"/>
        <dgm:constr type="w" for="ch" forName="right_34_3" refType="w" fact="0.365"/>
        <dgm:constr type="h" for="ch" forName="right_34_3" refType="h" fact="0.185"/>
        <dgm:constr type="b" for="ch" forName="right_34_3" refType="h" fact="0.43"/>
        <dgm:constr type="ctrX" for="ch" forName="right_34_3" refType="w" fact="0.79"/>
        <dgm:constr type="w" for="ch" forName="right_34_4" refType="w" fact="0.365"/>
        <dgm:constr type="h" for="ch" forName="right_34_4" refType="h" fact="0.185"/>
        <dgm:constr type="b" for="ch" forName="right_34_4" refType="h" fact="0.265"/>
        <dgm:constr type="ctrX" for="ch" forName="right_34_4" refType="w" fact="0.8"/>
        <dgm:constr type="w" for="ch" forName="left_34_1" refType="w" fact="0.365"/>
        <dgm:constr type="h" for="ch" forName="left_34_1" refType="h" fact="0.185"/>
        <dgm:constr type="b" for="ch" forName="left_34_1" refType="h" fact="0.715"/>
        <dgm:constr type="ctrX" for="ch" forName="left_34_1" refType="w" fact="0.25"/>
        <dgm:constr type="w" for="ch" forName="left_34_2" refType="w" fact="0.365"/>
        <dgm:constr type="h" for="ch" forName="left_34_2" refType="h" fact="0.185"/>
        <dgm:constr type="b" for="ch" forName="left_34_2" refType="h" fact="0.55"/>
        <dgm:constr type="ctrX" for="ch" forName="left_34_2" refType="w" fact="0.26"/>
        <dgm:constr type="w" for="ch" forName="left_34_3" refType="w" fact="0.365"/>
        <dgm:constr type="h" for="ch" forName="left_34_3" refType="h" fact="0.185"/>
        <dgm:constr type="b" for="ch" forName="left_34_3" refType="h" fact="0.385"/>
        <dgm:constr type="ctrX" for="ch" forName="left_34_3" refType="w" fact="0.27"/>
        <dgm:constr type="w" for="ch" forName="left_43_1" refType="w" fact="0.365"/>
        <dgm:constr type="h" for="ch" forName="left_43_1" refType="h" fact="0.185"/>
        <dgm:constr type="b" for="ch" forName="left_43_1" refType="h" fact="0.76"/>
        <dgm:constr type="ctrX" for="ch" forName="left_43_1" refType="w" fact="0.23"/>
        <dgm:constr type="w" for="ch" forName="left_43_2" refType="w" fact="0.365"/>
        <dgm:constr type="h" for="ch" forName="left_43_2" refType="h" fact="0.185"/>
        <dgm:constr type="b" for="ch" forName="left_43_2" refType="h" fact="0.595"/>
        <dgm:constr type="ctrX" for="ch" forName="left_43_2" refType="w" fact="0.22"/>
        <dgm:constr type="w" for="ch" forName="left_43_3" refType="w" fact="0.365"/>
        <dgm:constr type="h" for="ch" forName="left_43_3" refType="h" fact="0.185"/>
        <dgm:constr type="b" for="ch" forName="left_43_3" refType="h" fact="0.43"/>
        <dgm:constr type="ctrX" for="ch" forName="left_43_3" refType="w" fact="0.21"/>
        <dgm:constr type="w" for="ch" forName="left_43_4" refType="w" fact="0.365"/>
        <dgm:constr type="h" for="ch" forName="left_43_4" refType="h" fact="0.185"/>
        <dgm:constr type="b" for="ch" forName="left_43_4" refType="h" fact="0.265"/>
        <dgm:constr type="ctrX" for="ch" forName="left_43_4" refType="w" fact="0.2"/>
        <dgm:constr type="w" for="ch" forName="right_43_1" refType="w" fact="0.365"/>
        <dgm:constr type="h" for="ch" forName="right_43_1" refType="h" fact="0.185"/>
        <dgm:constr type="b" for="ch" forName="right_43_1" refType="h" fact="0.715"/>
        <dgm:constr type="ctrX" for="ch" forName="right_43_1" refType="w" fact="0.75"/>
        <dgm:constr type="w" for="ch" forName="right_43_2" refType="w" fact="0.365"/>
        <dgm:constr type="h" for="ch" forName="right_43_2" refType="h" fact="0.185"/>
        <dgm:constr type="b" for="ch" forName="right_43_2" refType="h" fact="0.55"/>
        <dgm:constr type="ctrX" for="ch" forName="right_43_2" refType="w" fact="0.74"/>
        <dgm:constr type="w" for="ch" forName="right_43_3" refType="w" fact="0.365"/>
        <dgm:constr type="h" for="ch" forName="right_43_3" refType="h" fact="0.185"/>
        <dgm:constr type="b" for="ch" forName="right_43_3" refType="h" fact="0.385"/>
        <dgm:constr type="ctrX" for="ch" forName="right_43_3" refType="w" fact="0.73"/>
        <dgm:constr type="w" for="ch" forName="right_44_1" refType="w" fact="0.36"/>
        <dgm:constr type="h" for="ch" forName="right_44_1" refType="h" fact="0.154"/>
        <dgm:constr type="b" for="ch" forName="right_44_1" refType="h" fact="0.725"/>
        <dgm:constr type="ctrX" for="ch" forName="right_44_1" refType="w" fact="0.76"/>
        <dgm:constr type="w" for="ch" forName="right_44_2" refType="w" fact="0.36"/>
        <dgm:constr type="h" for="ch" forName="right_44_2" refType="h" fact="0.154"/>
        <dgm:constr type="b" for="ch" forName="right_44_2" refType="h" fact="0.559"/>
        <dgm:constr type="ctrX" for="ch" forName="right_44_2" refType="w" fact="0.76"/>
        <dgm:constr type="w" for="ch" forName="right_44_3" refType="w" fact="0.36"/>
        <dgm:constr type="h" for="ch" forName="right_44_3" refType="h" fact="0.154"/>
        <dgm:constr type="b" for="ch" forName="right_44_3" refType="h" fact="0.393"/>
        <dgm:constr type="ctrX" for="ch" forName="right_44_3" refType="w" fact="0.76"/>
        <dgm:constr type="w" for="ch" forName="right_44_4" refType="w" fact="0.36"/>
        <dgm:constr type="h" for="ch" forName="right_44_4" refType="h" fact="0.154"/>
        <dgm:constr type="b" for="ch" forName="right_44_4" refType="h" fact="0.224"/>
        <dgm:constr type="ctrX" for="ch" forName="right_44_4" refType="w" fact="0.76"/>
        <dgm:constr type="w" for="ch" forName="left_44_1" refType="w" fact="0.36"/>
        <dgm:constr type="h" for="ch" forName="left_44_1" refType="h" fact="0.154"/>
        <dgm:constr type="b" for="ch" forName="left_44_1" refType="h" fact="0.725"/>
        <dgm:constr type="ctrX" for="ch" forName="left_44_1" refType="w" fact="0.24"/>
        <dgm:constr type="w" for="ch" forName="left_44_2" refType="w" fact="0.36"/>
        <dgm:constr type="h" for="ch" forName="left_44_2" refType="h" fact="0.154"/>
        <dgm:constr type="b" for="ch" forName="left_44_2" refType="h" fact="0.559"/>
        <dgm:constr type="ctrX" for="ch" forName="left_44_2" refType="w" fact="0.24"/>
        <dgm:constr type="w" for="ch" forName="left_44_3" refType="w" fact="0.36"/>
        <dgm:constr type="h" for="ch" forName="left_44_3" refType="h" fact="0.154"/>
        <dgm:constr type="b" for="ch" forName="left_44_3" refType="h" fact="0.393"/>
        <dgm:constr type="ctrX" for="ch" forName="left_44_3" refType="w" fact="0.24"/>
        <dgm:constr type="w" for="ch" forName="left_44_4" refType="w" fact="0.36"/>
        <dgm:constr type="h" for="ch" forName="left_44_4" refType="h" fact="0.154"/>
        <dgm:constr type="b" for="ch" forName="left_44_4" refType="h" fact="0.224"/>
        <dgm:constr type="ctrX" for="ch" forName="left_44_4" refType="w" fact="0.24"/>
      </dgm:constrLst>
      <dgm:ruleLst/>
      <dgm:layoutNode name="dummyMaxCanvas_ChildArea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fulcrum" styleLbl="alignAccFollowNode1">
        <dgm:alg type="sp"/>
        <dgm:shape xmlns:r="http://schemas.openxmlformats.org/officeDocument/2006/relationships" type="triangle" r:blip="">
          <dgm:adjLst/>
        </dgm:shape>
        <dgm:presOf/>
        <dgm:constrLst/>
        <dgm:ruleLst/>
      </dgm:layoutNode>
      <dgm:choose name="Name0">
        <dgm:if name="Name1" axis="ch ch" ptType="node node" st="1 1" cnt="1 0" func="cnt" op="equ" val="0">
          <dgm:choose name="Name2">
            <dgm:if name="Name3" axis="ch ch" ptType="node node" st="2 1" cnt="1 0" func="cnt" op="equ" val="0">
              <dgm:layoutNode name="balance_00" styleLbl="alignAccFollowNode1">
                <dgm:varLst>
                  <dgm:bulletEnabled val="1"/>
                </dgm:varLst>
                <dgm:alg type="sp"/>
                <dgm:shape xmlns:r="http://schemas.openxmlformats.org/officeDocument/2006/relationships" type="rect" r:blip="">
                  <dgm:adjLst/>
                </dgm:shape>
                <dgm:presOf/>
                <dgm:constrLst/>
                <dgm:ruleLst/>
              </dgm:layoutNode>
            </dgm:if>
            <dgm:else name="Name4">
              <dgm:choose name="Name5">
                <dgm:if name="Name6" axis="ch ch" ptType="node node" st="2 1" cnt="1 0" func="cnt" op="equ" val="1">
                  <dgm:layoutNode name="balance_01" styleLbl="alignAccFollowNode1">
                    <dgm:varLst>
                      <dgm:bulletEnabled val="1"/>
                    </dgm:varLst>
                    <dgm:alg type="sp"/>
                    <dgm:shape xmlns:r="http://schemas.openxmlformats.org/officeDocument/2006/relationships" rot="4" type="rect" r:blip="">
                      <dgm:adjLst/>
                    </dgm:shape>
                    <dgm:presOf/>
                    <dgm:constrLst/>
                    <dgm:ruleLst/>
                  </dgm:layoutNode>
                  <dgm:layoutNode name="right_01_1" styleLbl="node1">
                    <dgm:varLst>
                      <dgm:bulletEnabled val="1"/>
                    </dgm:varLst>
                    <dgm:alg type="tx"/>
                    <dgm:shape xmlns:r="http://schemas.openxmlformats.org/officeDocument/2006/relationships" rot="4" type="roundRect" r:blip="">
                      <dgm:adjLst/>
                    </dgm:shape>
                    <dgm:presOf axis="ch ch desOrSelf" ptType="node node node" st="2 1 1" cnt="1 1 0"/>
                    <dgm:constrLst>
                      <dgm:constr type="lMarg" refType="primFontSz" fact="0.3"/>
                      <dgm:constr type="rMarg" refType="primFontSz" fact="0.3"/>
                      <dgm:constr type="tMarg" refType="primFontSz" fact="0.3"/>
                      <dgm:constr type="bMarg" refType="primFontSz" fact="0.3"/>
                    </dgm:constrLst>
                    <dgm:ruleLst>
                      <dgm:rule type="primFontSz" val="5" fact="NaN" max="NaN"/>
                    </dgm:ruleLst>
                  </dgm:layoutNode>
                </dgm:if>
                <dgm:else name="Name7">
                  <dgm:choose name="Name8">
                    <dgm:if name="Name9" axis="ch ch" ptType="node node" st="2 1" cnt="1 0" func="cnt" op="equ" val="2">
                      <dgm:layoutNode name="balance_02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rot="4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right_02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4"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right_02_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4" type="roundRect" r:blip="">
                          <dgm:adjLst/>
                        </dgm:shape>
                        <dgm:presOf axis="ch ch desOrSelf" ptType="node node node" st="2 2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10">
                      <dgm:choose name="Name11">
                        <dgm:if name="Name12" axis="ch ch" ptType="node node" st="2 1" cnt="1 0" func="cnt" op="equ" val="3">
                          <dgm:layoutNode name="balance_03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03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03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03_3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3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13">
                          <dgm:choose name="Name14">
                            <dgm:if name="Name15" axis="ch ch" ptType="node node" st="2 1" cnt="1 0" func="cnt" op="gte" val="4">
                              <dgm:layoutNode name="balance_04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04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4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4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16"/>
                          </dgm:choose>
                        </dgm:else>
                      </dgm:choose>
                    </dgm:else>
                  </dgm:choose>
                </dgm:else>
              </dgm:choose>
            </dgm:else>
          </dgm:choose>
        </dgm:if>
        <dgm:else name="Name17">
          <dgm:choose name="Name18">
            <dgm:if name="Name19" axis="ch ch" ptType="node node" st="1 1" cnt="1 0" func="cnt" op="equ" val="1">
              <dgm:choose name="Name20">
                <dgm:if name="Name21" axis="ch ch" ptType="node node" st="2 1" cnt="1 0" func="cnt" op="equ" val="0">
                  <dgm:layoutNode name="balance_10" styleLbl="alignAccFollowNode1">
                    <dgm:varLst>
                      <dgm:bulletEnabled val="1"/>
                    </dgm:varLst>
                    <dgm:alg type="sp"/>
                    <dgm:shape xmlns:r="http://schemas.openxmlformats.org/officeDocument/2006/relationships" rot="-4" type="rect" r:blip="">
                      <dgm:adjLst/>
                    </dgm:shape>
                    <dgm:presOf/>
                    <dgm:constrLst/>
                    <dgm:ruleLst/>
                  </dgm:layoutNode>
                  <dgm:layoutNode name="left_10_1" styleLbl="node1">
                    <dgm:varLst>
                      <dgm:bulletEnabled val="1"/>
                    </dgm:varLst>
                    <dgm:alg type="tx"/>
                    <dgm:shape xmlns:r="http://schemas.openxmlformats.org/officeDocument/2006/relationships" rot="-4" type="roundRect" r:blip="">
                      <dgm:adjLst/>
                    </dgm:shape>
                    <dgm:presOf axis="ch ch desOrSelf" ptType="node node node" st="1 1 1" cnt="1 1 0"/>
                    <dgm:constrLst>
                      <dgm:constr type="lMarg" refType="primFontSz" fact="0.3"/>
                      <dgm:constr type="rMarg" refType="primFontSz" fact="0.3"/>
                      <dgm:constr type="tMarg" refType="primFontSz" fact="0.3"/>
                      <dgm:constr type="bMarg" refType="primFontSz" fact="0.3"/>
                    </dgm:constrLst>
                    <dgm:ruleLst>
                      <dgm:rule type="primFontSz" val="5" fact="NaN" max="NaN"/>
                    </dgm:ruleLst>
                  </dgm:layoutNode>
                </dgm:if>
                <dgm:else name="Name22">
                  <dgm:choose name="Name23">
                    <dgm:if name="Name24" axis="ch ch" ptType="node node" st="2 1" cnt="1 0" func="cnt" op="equ" val="1">
                      <dgm:layoutNode name="balance_11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11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right_11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25">
                      <dgm:choose name="Name26">
                        <dgm:if name="Name27" axis="ch ch" ptType="node node" st="2 1" cnt="1 0" func="cnt" op="equ" val="2">
                          <dgm:layoutNode name="balance_12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12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12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12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28">
                          <dgm:choose name="Name29">
                            <dgm:if name="Name30" axis="ch ch" ptType="node node" st="2 1" cnt="1 0" func="cnt" op="equ" val="3">
                              <dgm:layoutNode name="balance_13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13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13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13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13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31">
                              <dgm:choose name="Name32">
                                <dgm:if name="Name33" axis="ch ch" ptType="node node" st="2 1" cnt="1 0" func="cnt" op="gte" val="4">
                                  <dgm:layoutNode name="balance_14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4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34"/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else>
              </dgm:choose>
            </dgm:if>
            <dgm:else name="Name35">
              <dgm:choose name="Name36">
                <dgm:if name="Name37" axis="ch ch" ptType="node node" st="1 1" cnt="1 0" func="cnt" op="equ" val="2">
                  <dgm:choose name="Name38">
                    <dgm:if name="Name39" axis="ch ch" ptType="node node" st="2 1" cnt="1 0" func="cnt" op="equ" val="0">
                      <dgm:layoutNode name="balance_20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rot="-4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20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-4"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left_20_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-4" type="roundRect" r:blip="">
                          <dgm:adjLst/>
                        </dgm:shape>
                        <dgm:presOf axis="ch ch desOrSelf" ptType="node node node" st="1 2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40">
                      <dgm:choose name="Name41">
                        <dgm:if name="Name42" axis="ch ch" ptType="node node" st="2 1" cnt="1 0" func="cnt" op="equ" val="1">
                          <dgm:layoutNode name="balance_21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-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21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21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21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43">
                          <dgm:choose name="Name44">
                            <dgm:if name="Name45" axis="ch ch" ptType="node node" st="2 1" cnt="1 0" func="cnt" op="equ" val="2">
                              <dgm:layoutNode name="balance_22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22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22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22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22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46">
                              <dgm:choose name="Name47">
                                <dgm:if name="Name48" axis="ch ch" ptType="node node" st="2 1" cnt="1 0" func="cnt" op="equ" val="3">
                                  <dgm:layoutNode name="balance_23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23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49">
                                  <dgm:choose name="Name50">
                                    <dgm:if name="Name51" axis="ch ch" ptType="node node" st="2 1" cnt="1 0" func="cnt" op="gte" val="4">
                                      <dgm:layoutNode name="balance_24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rot="4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4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52"/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if>
                <dgm:else name="Name53">
                  <dgm:choose name="Name54">
                    <dgm:if name="Name55" axis="ch ch" ptType="node node" st="1 1" cnt="1 0" func="cnt" op="equ" val="3">
                      <dgm:choose name="Name56">
                        <dgm:if name="Name57" axis="ch ch" ptType="node node" st="2 1" cnt="1 0" func="cnt" op="equ" val="0">
                          <dgm:layoutNode name="balance_30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-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30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30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30_3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3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58">
                          <dgm:choose name="Name59">
                            <dgm:if name="Name60" axis="ch ch" ptType="node node" st="2 1" cnt="1 0" func="cnt" op="equ" val="1">
                              <dgm:layoutNode name="balance_31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-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31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31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31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31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61">
                              <dgm:choose name="Name62">
                                <dgm:if name="Name63" axis="ch ch" ptType="node node" st="2 1" cnt="1 0" func="cnt" op="equ" val="2">
                                  <dgm:layoutNode name="balance_32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-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32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64">
                                  <dgm:choose name="Name65">
                                    <dgm:if name="Name66" axis="ch ch" ptType="node node" st="2 1" cnt="1 0" func="cnt" op="equ" val="3">
                                      <dgm:layoutNode name="balance_33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67">
                                      <dgm:choose name="Name68">
                                        <dgm:if name="Name69" axis="ch ch" ptType="node node" st="2 1" cnt="1 0" func="cnt" op="gte" val="4">
                                          <dgm:layoutNode name="balance_34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xmlns:r="http://schemas.openxmlformats.org/officeDocument/2006/relationships" rot="4" type="rect" r:blip="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righ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4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</dgm:if>
                                        <dgm:else name="Name70"/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if>
                    <dgm:else name="Name71">
                      <dgm:choose name="Name72">
                        <dgm:if name="Name73" axis="ch ch" ptType="node node" st="1 1" cnt="1 0" func="cnt" op="gte" val="4">
                          <dgm:choose name="Name74">
                            <dgm:if name="Name75" axis="ch ch" ptType="node node" st="2 1" cnt="1 0" func="cnt" op="equ" val="0">
                              <dgm:layoutNode name="balance_40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-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40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4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4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76">
                              <dgm:choose name="Name77">
                                <dgm:if name="Name78" axis="ch ch" ptType="node node" st="2 1" cnt="1 0" func="cnt" op="equ" val="1">
                                  <dgm:layoutNode name="balance_41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-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4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79">
                                  <dgm:choose name="Name80">
                                    <dgm:if name="Name81" axis="ch ch" ptType="node node" st="2 1" cnt="1 0" func="cnt" op="equ" val="2">
                                      <dgm:layoutNode name="balance_42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rot="-4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lef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4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82">
                                      <dgm:choose name="Name83">
                                        <dgm:if name="Name84" axis="ch ch" ptType="node node" st="2 1" cnt="1 0" func="cnt" op="equ" val="3">
                                          <dgm:layoutNode name="balance_43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xmlns:r="http://schemas.openxmlformats.org/officeDocument/2006/relationships" rot="-4" type="rect" r:blip="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lef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4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</dgm:if>
                                        <dgm:else name="Name85">
                                          <dgm:choose name="Name86">
                                            <dgm:if name="Name87" axis="ch ch" ptType="node node" st="2 1" cnt="1 0" func="cnt" op="gte" val="4">
                                              <dgm:layoutNode name="balance_44" styleLbl="alignAccFollowNode1">
                                                <dgm:varLst>
                                                  <dgm:bulletEnabled val="1"/>
                                                </dgm:varLst>
                                                <dgm:alg type="sp"/>
                                                <dgm:shape xmlns:r="http://schemas.openxmlformats.org/officeDocument/2006/relationships" type="rect" r:blip="">
                                                  <dgm:adjLst/>
                                                </dgm:shape>
                                                <dgm:presOf/>
                                                <dgm:constrLst/>
                                                <dgm:ruleLst/>
                                              </dgm:layoutNode>
                                              <dgm:layoutNode name="righ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1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2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3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4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1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2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3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4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</dgm:if>
                                            <dgm:else name="Name88"/>
                                          </dgm:choose>
                                        </dgm:else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if>
                        <dgm:else name="Name89"/>
                      </dgm:choose>
                    </dgm:else>
                  </dgm:choose>
                </dgm:else>
              </dgm:choose>
            </dgm:else>
          </dgm:choose>
        </dgm:else>
      </dgm:choose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D52F0A-9C9B-43FD-ADEC-E4C9282F131E}" type="datetimeFigureOut">
              <a:rPr lang="it-IT" smtClean="0"/>
              <a:t>16/11/2020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D3D876-8175-455D-8A2C-6A787F4DB21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870408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3D876-8175-455D-8A2C-6A787F4DB219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737126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sz="1400" dirty="0" smtClean="0"/>
              <a:t>La vulnerabilità sociale è spesse volte ignorata, principalmente a causa della difficoltà di quantificarla e ciò spiega in parte perché le perdite sociali sono normalmente assenti nei rapporti sulla stima dei costi/perdite post disastro. </a:t>
            </a:r>
            <a:endParaRPr lang="it-IT" sz="1400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48FEE8F-B439-4EBA-B074-93C93321C177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489092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589FE05-ECFE-4EE6-8482-32D65F3D4F67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60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790362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La</a:t>
            </a:r>
            <a:r>
              <a:rPr lang="it-IT" baseline="0" dirty="0" smtClean="0"/>
              <a:t> scheda rimane la stessa rispetto alla monografica del </a:t>
            </a:r>
            <a:r>
              <a:rPr lang="it-IT" baseline="0" dirty="0" err="1" smtClean="0"/>
              <a:t>pnt</a:t>
            </a:r>
            <a:r>
              <a:rPr lang="it-IT" baseline="0" dirty="0" smtClean="0"/>
              <a:t> critico, quello che cambia è la valutazione della situazione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3D876-8175-455D-8A2C-6A787F4DB219}" type="slidenum">
              <a:rPr lang="it-IT" smtClean="0"/>
              <a:t>13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111801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La</a:t>
            </a:r>
            <a:r>
              <a:rPr lang="it-IT" baseline="0" dirty="0" smtClean="0"/>
              <a:t> scheda rimane la stessa rispetto alla monografica del </a:t>
            </a:r>
            <a:r>
              <a:rPr lang="it-IT" baseline="0" dirty="0" err="1" smtClean="0"/>
              <a:t>pnt</a:t>
            </a:r>
            <a:r>
              <a:rPr lang="it-IT" baseline="0" dirty="0" smtClean="0"/>
              <a:t> critico, quello che cambia è la valutazione della situazione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9D3D876-8175-455D-8A2C-6A787F4DB219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39133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Anche qua, in evidenza</a:t>
            </a:r>
            <a:r>
              <a:rPr lang="it-IT" baseline="0" dirty="0" smtClean="0"/>
              <a:t> le differenze con le altre schede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3D876-8175-455D-8A2C-6A787F4DB219}" type="slidenum">
              <a:rPr lang="it-IT" smtClean="0"/>
              <a:t>17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36637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Anche qua, in evidenza</a:t>
            </a:r>
            <a:r>
              <a:rPr lang="it-IT" baseline="0" dirty="0" smtClean="0"/>
              <a:t> le differenze con le altre schede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3D876-8175-455D-8A2C-6A787F4DB219}" type="slidenum">
              <a:rPr lang="it-IT" smtClean="0"/>
              <a:t>18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106202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sz="1400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48FEE8F-B439-4EBA-B074-93C93321C177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726031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sz="1400" dirty="0" smtClean="0"/>
              <a:t>La vulnerabilità sociale è spesse volte ignorata, principalmente a causa della difficoltà di quantificarla e ciò spiega in parte perché le perdite sociali sono normalmente assenti nei rapporti sulla stima dei costi/perdite post disastro. </a:t>
            </a:r>
            <a:endParaRPr lang="it-IT" sz="1400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48FEE8F-B439-4EBA-B074-93C93321C177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413869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 domini, in particolare, della opportunità di evidenziare la “capacità” di fronteggiare il rischio e di dare adeguato peso alla vulnerabilità sociale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400" dirty="0" smtClean="0">
                <a:effectLst/>
              </a:rPr>
              <a:t>Per determinare </a:t>
            </a:r>
            <a:r>
              <a:rPr lang="it-IT" sz="1400" b="1" dirty="0" smtClean="0">
                <a:effectLst/>
              </a:rPr>
              <a:t>fragilità e capacità</a:t>
            </a:r>
            <a:r>
              <a:rPr lang="it-IT" sz="1400" dirty="0" smtClean="0">
                <a:effectLst/>
              </a:rPr>
              <a:t>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400" dirty="0" smtClean="0">
                <a:effectLst/>
              </a:rPr>
              <a:t>EVIL distingue un </a:t>
            </a:r>
            <a:r>
              <a:rPr lang="it-IT" sz="1400" b="1" dirty="0" smtClean="0">
                <a:effectLst/>
              </a:rPr>
              <a:t>dominio individuale e uno sociale</a:t>
            </a:r>
            <a:r>
              <a:rPr lang="it-IT" sz="1400" dirty="0" smtClean="0">
                <a:effectLst/>
              </a:rPr>
              <a:t>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400" dirty="0" smtClean="0">
                <a:effectLst/>
              </a:rPr>
              <a:t>Il primo attiene alle caratteristiche proprie di una persona (età, salute, cultura, preparazione, ecc.). Il secondo tiene conto dell’individuo inserito in </a:t>
            </a:r>
            <a:r>
              <a:rPr lang="it-IT" sz="1400" b="1" dirty="0" smtClean="0">
                <a:effectLst/>
              </a:rPr>
              <a:t>un contesto più ampio </a:t>
            </a:r>
            <a:r>
              <a:rPr lang="it-IT" sz="1400" dirty="0" smtClean="0">
                <a:effectLst/>
              </a:rPr>
              <a:t>(composizione del nucleo familiare, benessere o degrado della comunità in cui vive, efficienza o inadeguatezza dell’organizzazione sociale, esistenza ed efficacia del sistema di protezione civile, ecc.).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t-IT" sz="1400" dirty="0" smtClean="0">
              <a:effectLst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i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attributi</a:t>
            </a:r>
            <a:r>
              <a:rPr lang="it-I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che mantengono una rilevante valenza concettuale, ma sono scelti anche in modo da </a:t>
            </a:r>
            <a:r>
              <a:rPr lang="it-IT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garantire la disponibilità di specifici indicatori ai quali è possibile attribuire un valore numerico. </a:t>
            </a:r>
            <a:endParaRPr lang="it-IT" sz="1400" b="1" dirty="0" smtClean="0">
              <a:effectLst/>
            </a:endParaRPr>
          </a:p>
          <a:p>
            <a:endParaRPr lang="it-IT" sz="1400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48FEE8F-B439-4EBA-B074-93C93321C177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491111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sz="1400" dirty="0" smtClean="0"/>
              <a:t>La vulnerabilità sociale è spesse volte ignorata, principalmente a causa della difficoltà di quantificarla e ciò spiega in parte perché le perdite sociali sono normalmente assenti nei rapporti sulla stima dei costi/perdite post disastro. </a:t>
            </a:r>
            <a:endParaRPr lang="it-IT" sz="1400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48FEE8F-B439-4EBA-B074-93C93321C177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499012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A5235-8C20-5845-9686-7C66B6F83536}" type="datetimeFigureOut">
              <a:rPr lang="it-IT" smtClean="0"/>
              <a:pPr/>
              <a:t>16/11/2020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DF393-4289-6F40-9637-6D7A59A2A849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34968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A5235-8C20-5845-9686-7C66B6F83536}" type="datetimeFigureOut">
              <a:rPr lang="it-IT" smtClean="0"/>
              <a:pPr/>
              <a:t>16/11/2020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DF393-4289-6F40-9637-6D7A59A2A849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43101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A5235-8C20-5845-9686-7C66B6F83536}" type="datetimeFigureOut">
              <a:rPr lang="it-IT" smtClean="0"/>
              <a:pPr/>
              <a:t>16/11/2020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DF393-4289-6F40-9637-6D7A59A2A849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510288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189"/>
            <a:fld id="{C6BA5235-8C20-5845-9686-7C66B6F83536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16/11/2020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189"/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189"/>
            <a:fld id="{36EDF393-4289-6F40-9637-6D7A59A2A849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2564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189"/>
            <a:fld id="{C6BA5235-8C20-5845-9686-7C66B6F83536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16/11/2020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189"/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189"/>
            <a:fld id="{36EDF393-4289-6F40-9637-6D7A59A2A849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8436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189"/>
            <a:fld id="{C6BA5235-8C20-5845-9686-7C66B6F83536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16/11/2020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189"/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189"/>
            <a:fld id="{36EDF393-4289-6F40-9637-6D7A59A2A849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4424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189"/>
            <a:fld id="{C6BA5235-8C20-5845-9686-7C66B6F83536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16/11/2020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189"/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189"/>
            <a:fld id="{36EDF393-4289-6F40-9637-6D7A59A2A849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64283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7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7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189"/>
            <a:fld id="{C6BA5235-8C20-5845-9686-7C66B6F83536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16/11/2020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189"/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189"/>
            <a:fld id="{36EDF393-4289-6F40-9637-6D7A59A2A849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42924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189"/>
            <a:fld id="{C6BA5235-8C20-5845-9686-7C66B6F83536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16/11/2020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189"/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189"/>
            <a:fld id="{36EDF393-4289-6F40-9637-6D7A59A2A849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70893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189"/>
            <a:fld id="{C6BA5235-8C20-5845-9686-7C66B6F83536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16/11/2020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189"/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189"/>
            <a:fld id="{36EDF393-4289-6F40-9637-6D7A59A2A849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47924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2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8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2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189"/>
            <a:fld id="{C6BA5235-8C20-5845-9686-7C66B6F83536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16/11/2020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189"/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189"/>
            <a:fld id="{36EDF393-4289-6F40-9637-6D7A59A2A849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68699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A5235-8C20-5845-9686-7C66B6F83536}" type="datetimeFigureOut">
              <a:rPr lang="it-IT" smtClean="0"/>
              <a:pPr/>
              <a:t>16/11/2020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DF393-4289-6F40-9637-6D7A59A2A849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8948823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8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2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8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2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189"/>
            <a:fld id="{C6BA5235-8C20-5845-9686-7C66B6F83536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16/11/2020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189"/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189"/>
            <a:fld id="{36EDF393-4289-6F40-9637-6D7A59A2A849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493436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189"/>
            <a:fld id="{C6BA5235-8C20-5845-9686-7C66B6F83536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16/11/2020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189"/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189"/>
            <a:fld id="{36EDF393-4289-6F40-9637-6D7A59A2A849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243338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154782"/>
            <a:ext cx="2057400" cy="3290888"/>
          </a:xfrm>
        </p:spPr>
        <p:txBody>
          <a:bodyPr vert="eaVert"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154782"/>
            <a:ext cx="6019800" cy="329088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189"/>
            <a:fld id="{C6BA5235-8C20-5845-9686-7C66B6F83536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16/11/2020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189"/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189"/>
            <a:fld id="{36EDF393-4289-6F40-9637-6D7A59A2A849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665000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189"/>
            <a:fld id="{C6BA5235-8C20-5845-9686-7C66B6F83536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16/11/2020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189"/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189"/>
            <a:fld id="{36EDF393-4289-6F40-9637-6D7A59A2A849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498230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189"/>
            <a:fld id="{C6BA5235-8C20-5845-9686-7C66B6F83536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16/11/2020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189"/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189"/>
            <a:fld id="{36EDF393-4289-6F40-9637-6D7A59A2A849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731417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189"/>
            <a:fld id="{C6BA5235-8C20-5845-9686-7C66B6F83536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16/11/2020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189"/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189"/>
            <a:fld id="{36EDF393-4289-6F40-9637-6D7A59A2A849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573815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189"/>
            <a:fld id="{C6BA5235-8C20-5845-9686-7C66B6F83536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16/11/2020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189"/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189"/>
            <a:fld id="{36EDF393-4289-6F40-9637-6D7A59A2A849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374654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7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7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189"/>
            <a:fld id="{C6BA5235-8C20-5845-9686-7C66B6F83536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16/11/2020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189"/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189"/>
            <a:fld id="{36EDF393-4289-6F40-9637-6D7A59A2A849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734149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189"/>
            <a:fld id="{C6BA5235-8C20-5845-9686-7C66B6F83536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16/11/2020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189"/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189"/>
            <a:fld id="{36EDF393-4289-6F40-9637-6D7A59A2A849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766925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189"/>
            <a:fld id="{C6BA5235-8C20-5845-9686-7C66B6F83536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16/11/2020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189"/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189"/>
            <a:fld id="{36EDF393-4289-6F40-9637-6D7A59A2A849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26572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A5235-8C20-5845-9686-7C66B6F83536}" type="datetimeFigureOut">
              <a:rPr lang="it-IT" smtClean="0"/>
              <a:pPr/>
              <a:t>16/11/2020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DF393-4289-6F40-9637-6D7A59A2A849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7993031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2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8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2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189"/>
            <a:fld id="{C6BA5235-8C20-5845-9686-7C66B6F83536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16/11/2020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189"/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189"/>
            <a:fld id="{36EDF393-4289-6F40-9637-6D7A59A2A849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265060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8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2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8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2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189"/>
            <a:fld id="{C6BA5235-8C20-5845-9686-7C66B6F83536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16/11/2020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189"/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189"/>
            <a:fld id="{36EDF393-4289-6F40-9637-6D7A59A2A849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21163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189"/>
            <a:fld id="{C6BA5235-8C20-5845-9686-7C66B6F83536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16/11/2020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189"/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189"/>
            <a:fld id="{36EDF393-4289-6F40-9637-6D7A59A2A849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34893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154782"/>
            <a:ext cx="2057400" cy="3290888"/>
          </a:xfrm>
        </p:spPr>
        <p:txBody>
          <a:bodyPr vert="eaVert"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154782"/>
            <a:ext cx="6019800" cy="329088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189"/>
            <a:fld id="{C6BA5235-8C20-5845-9686-7C66B6F83536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16/11/2020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189"/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189"/>
            <a:fld id="{36EDF393-4289-6F40-9637-6D7A59A2A849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688440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189"/>
            <a:fld id="{C6BA5235-8C20-5845-9686-7C66B6F83536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16/11/2020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189"/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189"/>
            <a:fld id="{36EDF393-4289-6F40-9637-6D7A59A2A849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282019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189"/>
            <a:fld id="{C6BA5235-8C20-5845-9686-7C66B6F83536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16/11/2020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189"/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189"/>
            <a:fld id="{36EDF393-4289-6F40-9637-6D7A59A2A849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099781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189"/>
            <a:fld id="{C6BA5235-8C20-5845-9686-7C66B6F83536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16/11/2020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189"/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189"/>
            <a:fld id="{36EDF393-4289-6F40-9637-6D7A59A2A849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655535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189"/>
            <a:fld id="{C6BA5235-8C20-5845-9686-7C66B6F83536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16/11/2020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189"/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189"/>
            <a:fld id="{36EDF393-4289-6F40-9637-6D7A59A2A849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480333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7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7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189"/>
            <a:fld id="{C6BA5235-8C20-5845-9686-7C66B6F83536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16/11/2020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189"/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189"/>
            <a:fld id="{36EDF393-4289-6F40-9637-6D7A59A2A849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280883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189"/>
            <a:fld id="{C6BA5235-8C20-5845-9686-7C66B6F83536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16/11/2020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189"/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189"/>
            <a:fld id="{36EDF393-4289-6F40-9637-6D7A59A2A849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29439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A5235-8C20-5845-9686-7C66B6F83536}" type="datetimeFigureOut">
              <a:rPr lang="it-IT" smtClean="0"/>
              <a:pPr/>
              <a:t>16/11/2020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DF393-4289-6F40-9637-6D7A59A2A849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0974157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189"/>
            <a:fld id="{C6BA5235-8C20-5845-9686-7C66B6F83536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16/11/2020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189"/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189"/>
            <a:fld id="{36EDF393-4289-6F40-9637-6D7A59A2A849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539710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2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8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2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189"/>
            <a:fld id="{C6BA5235-8C20-5845-9686-7C66B6F83536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16/11/2020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189"/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189"/>
            <a:fld id="{36EDF393-4289-6F40-9637-6D7A59A2A849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713526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8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2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8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2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189"/>
            <a:fld id="{C6BA5235-8C20-5845-9686-7C66B6F83536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16/11/2020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189"/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189"/>
            <a:fld id="{36EDF393-4289-6F40-9637-6D7A59A2A849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963924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189"/>
            <a:fld id="{C6BA5235-8C20-5845-9686-7C66B6F83536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16/11/2020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189"/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189"/>
            <a:fld id="{36EDF393-4289-6F40-9637-6D7A59A2A849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677019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154782"/>
            <a:ext cx="2057400" cy="3290888"/>
          </a:xfrm>
        </p:spPr>
        <p:txBody>
          <a:bodyPr vert="eaVert"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154782"/>
            <a:ext cx="6019800" cy="329088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189"/>
            <a:fld id="{C6BA5235-8C20-5845-9686-7C66B6F83536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16/11/2020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189"/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189"/>
            <a:fld id="{36EDF393-4289-6F40-9637-6D7A59A2A849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24048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A5235-8C20-5845-9686-7C66B6F83536}" type="datetimeFigureOut">
              <a:rPr lang="it-IT" smtClean="0"/>
              <a:pPr/>
              <a:t>16/11/2020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DF393-4289-6F40-9637-6D7A59A2A849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142730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A5235-8C20-5845-9686-7C66B6F83536}" type="datetimeFigureOut">
              <a:rPr lang="it-IT" smtClean="0"/>
              <a:pPr/>
              <a:t>16/11/2020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DF393-4289-6F40-9637-6D7A59A2A849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013970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A5235-8C20-5845-9686-7C66B6F83536}" type="datetimeFigureOut">
              <a:rPr lang="it-IT" smtClean="0"/>
              <a:pPr/>
              <a:t>16/11/2020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DF393-4289-6F40-9637-6D7A59A2A849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670530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A5235-8C20-5845-9686-7C66B6F83536}" type="datetimeFigureOut">
              <a:rPr lang="it-IT" smtClean="0"/>
              <a:pPr/>
              <a:t>16/11/2020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DF393-4289-6F40-9637-6D7A59A2A849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996060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A5235-8C20-5845-9686-7C66B6F83536}" type="datetimeFigureOut">
              <a:rPr lang="it-IT" smtClean="0"/>
              <a:pPr/>
              <a:t>16/11/2020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DF393-4289-6F40-9637-6D7A59A2A849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28993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BA5235-8C20-5845-9686-7C66B6F83536}" type="datetimeFigureOut">
              <a:rPr lang="it-IT" smtClean="0"/>
              <a:pPr/>
              <a:t>16/11/2020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EDF393-4289-6F40-9637-6D7A59A2A849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82499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b="0" i="0" u="none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189"/>
            <a:fld id="{C6BA5235-8C20-5845-9686-7C66B6F83536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16/11/2020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189"/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189"/>
            <a:fld id="{36EDF393-4289-6F40-9637-6D7A59A2A849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1646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189" rtl="0" eaLnBrk="1" latinLnBrk="0" hangingPunct="1"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92" indent="-342892" algn="l" defTabSz="457189" rtl="0" eaLnBrk="1" latinLnBrk="0" hangingPunct="1">
        <a:spcBef>
          <a:spcPct val="20000"/>
        </a:spcBef>
        <a:buFont typeface="Arial"/>
        <a:buChar char="•"/>
        <a:defRPr sz="3200" b="0" i="0" u="none" kern="1200">
          <a:solidFill>
            <a:schemeClr val="tx1"/>
          </a:solidFill>
          <a:latin typeface="+mn-lt"/>
          <a:ea typeface="+mn-ea"/>
          <a:cs typeface="+mn-cs"/>
        </a:defRPr>
      </a:lvl1pPr>
      <a:lvl2pPr marL="742931" indent="-285743" algn="l" defTabSz="457189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2" indent="-228594" algn="l" defTabSz="457189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457189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8" indent="-228594" algn="l" defTabSz="457189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189"/>
            <a:fld id="{C6BA5235-8C20-5845-9686-7C66B6F83536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16/11/2020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189"/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189"/>
            <a:fld id="{36EDF393-4289-6F40-9637-6D7A59A2A849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48108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457189" rtl="0" eaLnBrk="1" latinLnBrk="0" hangingPunct="1"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92" indent="-342892" algn="l" defTabSz="457189" rtl="0" eaLnBrk="1" latinLnBrk="0" hangingPunct="1">
        <a:spcBef>
          <a:spcPct val="20000"/>
        </a:spcBef>
        <a:buFont typeface="Arial"/>
        <a:buChar char="•"/>
        <a:defRPr sz="3200" b="0" i="0" u="none" kern="1200">
          <a:solidFill>
            <a:schemeClr val="tx1"/>
          </a:solidFill>
          <a:latin typeface="+mn-lt"/>
          <a:ea typeface="+mn-ea"/>
          <a:cs typeface="+mn-cs"/>
        </a:defRPr>
      </a:lvl1pPr>
      <a:lvl2pPr marL="742931" indent="-285743" algn="l" defTabSz="457189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2" indent="-228594" algn="l" defTabSz="457189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457189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8" indent="-228594" algn="l" defTabSz="457189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189"/>
            <a:fld id="{C6BA5235-8C20-5845-9686-7C66B6F83536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16/11/2020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189"/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189"/>
            <a:fld id="{36EDF393-4289-6F40-9637-6D7A59A2A849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53111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457189" rtl="0" eaLnBrk="1" latinLnBrk="0" hangingPunct="1"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92" indent="-342892" algn="l" defTabSz="457189" rtl="0" eaLnBrk="1" latinLnBrk="0" hangingPunct="1">
        <a:spcBef>
          <a:spcPct val="20000"/>
        </a:spcBef>
        <a:buFont typeface="Arial"/>
        <a:buChar char="•"/>
        <a:defRPr sz="3200" b="0" i="0" u="none" kern="1200">
          <a:solidFill>
            <a:schemeClr val="tx1"/>
          </a:solidFill>
          <a:latin typeface="+mn-lt"/>
          <a:ea typeface="+mn-ea"/>
          <a:cs typeface="+mn-cs"/>
        </a:defRPr>
      </a:lvl1pPr>
      <a:lvl2pPr marL="742931" indent="-285743" algn="l" defTabSz="457189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2" indent="-228594" algn="l" defTabSz="457189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457189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8" indent="-228594" algn="l" defTabSz="457189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2.jpe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5" Type="http://schemas.openxmlformats.org/officeDocument/2006/relationships/image" Target="../media/image8.png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3.png"/><Relationship Id="rId4" Type="http://schemas.openxmlformats.org/officeDocument/2006/relationships/image" Target="../media/image3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diagramLayout" Target="../diagrams/layout4.xml"/><Relationship Id="rId7" Type="http://schemas.openxmlformats.org/officeDocument/2006/relationships/image" Target="../media/image8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4" Type="http://schemas.openxmlformats.org/officeDocument/2006/relationships/image" Target="../media/image5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4" Type="http://schemas.openxmlformats.org/officeDocument/2006/relationships/image" Target="../media/image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12.png"/><Relationship Id="rId5" Type="http://schemas.openxmlformats.org/officeDocument/2006/relationships/image" Target="../media/image8.png"/><Relationship Id="rId4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jpeg"/><Relationship Id="rId13" Type="http://schemas.openxmlformats.org/officeDocument/2006/relationships/diagramQuickStyle" Target="../diagrams/quickStyle7.xml"/><Relationship Id="rId3" Type="http://schemas.openxmlformats.org/officeDocument/2006/relationships/image" Target="../media/image31.png"/><Relationship Id="rId7" Type="http://schemas.openxmlformats.org/officeDocument/2006/relationships/image" Target="../media/image59.jpeg"/><Relationship Id="rId12" Type="http://schemas.openxmlformats.org/officeDocument/2006/relationships/diagramLayout" Target="../diagrams/layout7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58.jpeg"/><Relationship Id="rId11" Type="http://schemas.openxmlformats.org/officeDocument/2006/relationships/diagramData" Target="../diagrams/data7.xml"/><Relationship Id="rId5" Type="http://schemas.openxmlformats.org/officeDocument/2006/relationships/image" Target="../media/image57.jpeg"/><Relationship Id="rId15" Type="http://schemas.microsoft.com/office/2007/relationships/diagramDrawing" Target="../diagrams/drawing7.xml"/><Relationship Id="rId10" Type="http://schemas.openxmlformats.org/officeDocument/2006/relationships/image" Target="../media/image62.jpeg"/><Relationship Id="rId4" Type="http://schemas.openxmlformats.org/officeDocument/2006/relationships/image" Target="../media/image56.png"/><Relationship Id="rId9" Type="http://schemas.openxmlformats.org/officeDocument/2006/relationships/image" Target="../media/image61.jpeg"/><Relationship Id="rId14" Type="http://schemas.openxmlformats.org/officeDocument/2006/relationships/diagramColors" Target="../diagrams/colors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8.jp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image" Target="../media/image7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emf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4.jp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6" Type="http://schemas.openxmlformats.org/officeDocument/2006/relationships/image" Target="../media/image77.png"/><Relationship Id="rId5" Type="http://schemas.openxmlformats.org/officeDocument/2006/relationships/image" Target="../media/image31.png"/><Relationship Id="rId4" Type="http://schemas.openxmlformats.org/officeDocument/2006/relationships/image" Target="../media/image7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8.png"/><Relationship Id="rId7" Type="http://schemas.openxmlformats.org/officeDocument/2006/relationships/image" Target="../media/image17.png"/><Relationship Id="rId12" Type="http://schemas.openxmlformats.org/officeDocument/2006/relationships/image" Target="../media/image22.em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gif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85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4.jpeg"/><Relationship Id="rId5" Type="http://schemas.openxmlformats.org/officeDocument/2006/relationships/image" Target="../media/image83.jpeg"/><Relationship Id="rId4" Type="http://schemas.openxmlformats.org/officeDocument/2006/relationships/image" Target="../media/image82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8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0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5" Type="http://schemas.openxmlformats.org/officeDocument/2006/relationships/image" Target="../media/image92.png"/><Relationship Id="rId4" Type="http://schemas.openxmlformats.org/officeDocument/2006/relationships/image" Target="../media/image9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Relationship Id="rId5" Type="http://schemas.openxmlformats.org/officeDocument/2006/relationships/image" Target="../media/image95.jpeg"/><Relationship Id="rId4" Type="http://schemas.openxmlformats.org/officeDocument/2006/relationships/image" Target="../media/image94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8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7.xml"/><Relationship Id="rId5" Type="http://schemas.openxmlformats.org/officeDocument/2006/relationships/image" Target="../media/image97.png"/><Relationship Id="rId4" Type="http://schemas.openxmlformats.org/officeDocument/2006/relationships/image" Target="../media/image96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01.png"/><Relationship Id="rId5" Type="http://schemas.openxmlformats.org/officeDocument/2006/relationships/image" Target="../media/image100.png"/><Relationship Id="rId4" Type="http://schemas.openxmlformats.org/officeDocument/2006/relationships/image" Target="../media/image99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8.xml"/><Relationship Id="rId5" Type="http://schemas.openxmlformats.org/officeDocument/2006/relationships/image" Target="../media/image103.jpeg"/><Relationship Id="rId4" Type="http://schemas.openxmlformats.org/officeDocument/2006/relationships/image" Target="../media/image102.jpe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8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9.xml"/><Relationship Id="rId4" Type="http://schemas.openxmlformats.org/officeDocument/2006/relationships/image" Target="../media/image104.png"/></Relationships>
</file>

<file path=ppt/slides/_rels/slide5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31.png"/><Relationship Id="rId7" Type="http://schemas.openxmlformats.org/officeDocument/2006/relationships/diagramColors" Target="../diagrams/colors9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0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png"/><Relationship Id="rId3" Type="http://schemas.openxmlformats.org/officeDocument/2006/relationships/image" Target="../media/image105.jpeg"/><Relationship Id="rId7" Type="http://schemas.openxmlformats.org/officeDocument/2006/relationships/image" Target="../media/image109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8.png"/><Relationship Id="rId5" Type="http://schemas.openxmlformats.org/officeDocument/2006/relationships/image" Target="../media/image107.png"/><Relationship Id="rId4" Type="http://schemas.openxmlformats.org/officeDocument/2006/relationships/image" Target="../media/image106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2.xml"/><Relationship Id="rId6" Type="http://schemas.openxmlformats.org/officeDocument/2006/relationships/image" Target="../media/image112.jpeg"/><Relationship Id="rId5" Type="http://schemas.openxmlformats.org/officeDocument/2006/relationships/image" Target="../media/image111.png"/><Relationship Id="rId4" Type="http://schemas.openxmlformats.org/officeDocument/2006/relationships/image" Target="../media/image31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4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e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3.xml"/><Relationship Id="rId4" Type="http://schemas.openxmlformats.org/officeDocument/2006/relationships/image" Target="../media/image3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6" descr="SLIDE_PPT_800x600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5166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Immagine 7" descr="MARCHIO_DPC.eps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23168" y="3851182"/>
            <a:ext cx="837537" cy="65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Risultati immagini per PON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431246" y="1377462"/>
            <a:ext cx="2034720" cy="805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Risultati immagini per agenzia coesione territoriale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31246" y="692341"/>
            <a:ext cx="2034720" cy="596110"/>
          </a:xfrm>
          <a:prstGeom prst="rect">
            <a:avLst/>
          </a:prstGeom>
          <a:solidFill>
            <a:schemeClr val="bg1"/>
          </a:solidFill>
          <a:extLst/>
        </p:spPr>
      </p:pic>
      <p:pic>
        <p:nvPicPr>
          <p:cNvPr id="14" name="Immagine 13"/>
          <p:cNvPicPr/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31499" y="173535"/>
            <a:ext cx="2034214" cy="433035"/>
          </a:xfrm>
          <a:prstGeom prst="rect">
            <a:avLst/>
          </a:prstGeom>
        </p:spPr>
      </p:pic>
      <p:sp>
        <p:nvSpPr>
          <p:cNvPr id="15" name="Rettangolo 14"/>
          <p:cNvSpPr/>
          <p:nvPr/>
        </p:nvSpPr>
        <p:spPr>
          <a:xfrm>
            <a:off x="683568" y="2372264"/>
            <a:ext cx="6873998" cy="12557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52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PON GOVERNANCE 2014-2020</a:t>
            </a:r>
          </a:p>
          <a:p>
            <a:r>
              <a:rPr lang="it-IT" sz="252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Riduzione del rischio sismico, vulcanico, </a:t>
            </a:r>
          </a:p>
          <a:p>
            <a:r>
              <a:rPr lang="it-IT" sz="252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idrogeologico e idraulico ai fini di protezione civile</a:t>
            </a:r>
          </a:p>
        </p:txBody>
      </p:sp>
      <p:sp>
        <p:nvSpPr>
          <p:cNvPr id="11" name="CasellaDiTesto 10"/>
          <p:cNvSpPr txBox="1"/>
          <p:nvPr/>
        </p:nvSpPr>
        <p:spPr>
          <a:xfrm>
            <a:off x="-1" y="3851182"/>
            <a:ext cx="6823169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70">
              <a:spcAft>
                <a:spcPts val="600"/>
              </a:spcAft>
            </a:pPr>
            <a:r>
              <a:rPr lang="it-IT" sz="2400" b="1" dirty="0" smtClean="0">
                <a:solidFill>
                  <a:srgbClr val="002060"/>
                </a:solidFill>
                <a:latin typeface="Garamond" panose="02020404030301010803" pitchFamily="18" charset="0"/>
                <a:ea typeface="Tahoma" panose="020B0604030504040204" pitchFamily="34" charset="0"/>
                <a:cs typeface="Tahoma" panose="020B0604030504040204" pitchFamily="34" charset="0"/>
              </a:rPr>
              <a:t>Il Presidio </a:t>
            </a:r>
            <a:r>
              <a:rPr lang="it-IT" sz="2400" b="1" dirty="0">
                <a:solidFill>
                  <a:srgbClr val="002060"/>
                </a:solidFill>
                <a:latin typeface="Garamond" panose="02020404030301010803" pitchFamily="18" charset="0"/>
                <a:ea typeface="Tahoma" panose="020B0604030504040204" pitchFamily="34" charset="0"/>
                <a:cs typeface="Tahoma" panose="020B0604030504040204" pitchFamily="34" charset="0"/>
              </a:rPr>
              <a:t>Territoriale </a:t>
            </a:r>
            <a:r>
              <a:rPr lang="it-IT" sz="2400" b="1" dirty="0" smtClean="0">
                <a:solidFill>
                  <a:srgbClr val="002060"/>
                </a:solidFill>
                <a:latin typeface="Garamond" panose="02020404030301010803" pitchFamily="18" charset="0"/>
                <a:ea typeface="Tahoma" panose="020B0604030504040204" pitchFamily="34" charset="0"/>
                <a:cs typeface="Tahoma" panose="020B0604030504040204" pitchFamily="34" charset="0"/>
              </a:rPr>
              <a:t>Idrogeologico e Idraulico</a:t>
            </a:r>
          </a:p>
          <a:p>
            <a:r>
              <a:rPr lang="it-IT" sz="1600" b="1" i="1" cap="all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  <a:ea typeface="Tahoma" panose="020B0604030504040204" pitchFamily="34" charset="0"/>
                <a:cs typeface="Tahoma" panose="020B0604030504040204" pitchFamily="34" charset="0"/>
              </a:rPr>
              <a:t>Metodi, strumenti e procedure</a:t>
            </a:r>
          </a:p>
          <a:p>
            <a:pPr algn="r"/>
            <a:endParaRPr lang="it-IT" b="1" i="1" cap="all" dirty="0" smtClean="0">
              <a:solidFill>
                <a:srgbClr val="0070C0"/>
              </a:solidFill>
              <a:latin typeface="Garamond" panose="020204040303010108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r"/>
            <a:r>
              <a:rPr lang="it-IT" b="1" i="1" cap="all" dirty="0" smtClean="0">
                <a:solidFill>
                  <a:srgbClr val="0070C0"/>
                </a:solidFill>
                <a:latin typeface="Garamond" panose="02020404030301010803" pitchFamily="18" charset="0"/>
                <a:ea typeface="Tahoma" panose="020B0604030504040204" pitchFamily="34" charset="0"/>
                <a:cs typeface="Tahoma" panose="020B0604030504040204" pitchFamily="34" charset="0"/>
              </a:rPr>
              <a:t>P</a:t>
            </a:r>
            <a:r>
              <a:rPr lang="it-IT" sz="1400" b="1" i="1" cap="all" dirty="0" smtClean="0">
                <a:solidFill>
                  <a:srgbClr val="0070C0"/>
                </a:solidFill>
                <a:latin typeface="Garamond" panose="02020404030301010803" pitchFamily="18" charset="0"/>
                <a:ea typeface="Tahoma" panose="020B0604030504040204" pitchFamily="34" charset="0"/>
                <a:cs typeface="Tahoma" panose="020B0604030504040204" pitchFamily="34" charset="0"/>
              </a:rPr>
              <a:t>ASQUALE </a:t>
            </a:r>
            <a:r>
              <a:rPr lang="it-IT" b="1" i="1" cap="all" dirty="0" smtClean="0">
                <a:solidFill>
                  <a:srgbClr val="0070C0"/>
                </a:solidFill>
                <a:latin typeface="Garamond" panose="02020404030301010803" pitchFamily="18" charset="0"/>
                <a:ea typeface="Tahoma" panose="020B0604030504040204" pitchFamily="34" charset="0"/>
                <a:cs typeface="Tahoma" panose="020B0604030504040204" pitchFamily="34" charset="0"/>
              </a:rPr>
              <a:t>V</a:t>
            </a:r>
            <a:r>
              <a:rPr lang="it-IT" sz="1400" b="1" i="1" cap="all" dirty="0" smtClean="0">
                <a:solidFill>
                  <a:srgbClr val="0070C0"/>
                </a:solidFill>
                <a:latin typeface="Garamond" panose="02020404030301010803" pitchFamily="18" charset="0"/>
                <a:ea typeface="Tahoma" panose="020B0604030504040204" pitchFamily="34" charset="0"/>
                <a:cs typeface="Tahoma" panose="020B0604030504040204" pitchFamily="34" charset="0"/>
              </a:rPr>
              <a:t>ERSACE</a:t>
            </a:r>
            <a:r>
              <a:rPr lang="it-IT" sz="1600" b="1" i="1" cap="all" dirty="0" smtClean="0">
                <a:solidFill>
                  <a:srgbClr val="0070C0"/>
                </a:solidFill>
                <a:latin typeface="Garamond" panose="02020404030301010803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it-IT" sz="1600" b="1" i="1" cap="all" dirty="0" err="1" smtClean="0">
                <a:solidFill>
                  <a:schemeClr val="accent6">
                    <a:lumMod val="75000"/>
                  </a:schemeClr>
                </a:solidFill>
                <a:latin typeface="Garamond" panose="02020404030301010803" pitchFamily="18" charset="0"/>
                <a:ea typeface="Tahoma" panose="020B0604030504040204" pitchFamily="34" charset="0"/>
                <a:cs typeface="Tahoma" panose="020B0604030504040204" pitchFamily="34" charset="0"/>
              </a:rPr>
              <a:t>Camilab</a:t>
            </a:r>
            <a:r>
              <a:rPr lang="it-IT" sz="1600" b="1" i="1" cap="all" dirty="0" smtClean="0">
                <a:solidFill>
                  <a:schemeClr val="accent6">
                    <a:lumMod val="75000"/>
                  </a:schemeClr>
                </a:solidFill>
                <a:latin typeface="Garamond" panose="02020404030301010803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it-IT" sz="1400" b="1" i="1" dirty="0" smtClean="0">
                <a:latin typeface="Garamond" panose="02020404030301010803" pitchFamily="18" charset="0"/>
                <a:ea typeface="Segoe UI" panose="020B0502040204020203" pitchFamily="34" charset="0"/>
                <a:cs typeface="Segoe UI" panose="020B0502040204020203" pitchFamily="34" charset="0"/>
              </a:rPr>
              <a:t>17 novembre 2020</a:t>
            </a:r>
            <a:endParaRPr lang="it-IT" sz="1400" b="1" i="1" dirty="0">
              <a:latin typeface="Garamond" panose="02020404030301010803" pitchFamily="18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70B2E694-77DD-E345-85ED-7BAC5F47B8F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710985" y="3768813"/>
            <a:ext cx="1333879" cy="73859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3141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tangolo 12"/>
          <p:cNvSpPr/>
          <p:nvPr/>
        </p:nvSpPr>
        <p:spPr>
          <a:xfrm>
            <a:off x="62542" y="209552"/>
            <a:ext cx="4000500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ELENCO </a:t>
            </a:r>
            <a:r>
              <a:rPr kumimoji="0" lang="it-IT" sz="21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P</a:t>
            </a: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UNTI </a:t>
            </a:r>
            <a:r>
              <a:rPr kumimoji="0" lang="it-IT" sz="2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C</a:t>
            </a:r>
            <a:r>
              <a:rPr kumimoji="0" lang="it-IT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RITICI</a:t>
            </a: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aramond" panose="02020404030301010803" pitchFamily="18" charset="0"/>
              <a:ea typeface="+mn-ea"/>
              <a:cs typeface="+mn-cs"/>
            </a:endParaRP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2613" y="804913"/>
            <a:ext cx="3486150" cy="3164681"/>
          </a:xfrm>
          <a:prstGeom prst="rect">
            <a:avLst/>
          </a:prstGeom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9931" y="1208294"/>
            <a:ext cx="2114550" cy="2085975"/>
          </a:xfrm>
          <a:prstGeom prst="rect">
            <a:avLst/>
          </a:prstGeom>
        </p:spPr>
      </p:pic>
      <p:sp>
        <p:nvSpPr>
          <p:cNvPr id="9" name="Rettangolo 8"/>
          <p:cNvSpPr/>
          <p:nvPr/>
        </p:nvSpPr>
        <p:spPr>
          <a:xfrm>
            <a:off x="269954" y="4190738"/>
            <a:ext cx="8410220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Rettangolo 11"/>
          <p:cNvSpPr/>
          <p:nvPr/>
        </p:nvSpPr>
        <p:spPr>
          <a:xfrm>
            <a:off x="0" y="4722939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14" name="Gruppo 13"/>
          <p:cNvGrpSpPr/>
          <p:nvPr/>
        </p:nvGrpSpPr>
        <p:grpSpPr>
          <a:xfrm>
            <a:off x="8320925" y="207032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7" name="Rettangolo 16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18" name="Immagine 1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1746247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5179603" y="1792972"/>
            <a:ext cx="33664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O.P.C.M. 3274 del 20 marzo 2003</a:t>
            </a:r>
          </a:p>
        </p:txBody>
      </p:sp>
      <p:sp>
        <p:nvSpPr>
          <p:cNvPr id="17" name="Rettangolo 16"/>
          <p:cNvSpPr/>
          <p:nvPr/>
        </p:nvSpPr>
        <p:spPr>
          <a:xfrm>
            <a:off x="269954" y="4190738"/>
            <a:ext cx="8410220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21" name="Diagramma 20"/>
          <p:cNvGraphicFramePr/>
          <p:nvPr>
            <p:extLst/>
          </p:nvPr>
        </p:nvGraphicFramePr>
        <p:xfrm>
          <a:off x="2184008" y="1766378"/>
          <a:ext cx="6633599" cy="29887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2" name="Rettangolo 21"/>
          <p:cNvSpPr/>
          <p:nvPr/>
        </p:nvSpPr>
        <p:spPr>
          <a:xfrm>
            <a:off x="132521" y="1120114"/>
            <a:ext cx="2596231" cy="3868552"/>
          </a:xfrm>
          <a:prstGeom prst="rect">
            <a:avLst/>
          </a:prstGeom>
          <a:solidFill>
            <a:srgbClr val="FFFF00">
              <a:alpha val="23000"/>
            </a:srgbClr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just" defTabSz="4572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Sottopassi pedonali/ carrabili </a:t>
            </a:r>
          </a:p>
          <a:p>
            <a:pPr marL="0" marR="0" lvl="0" indent="0" algn="just" defTabSz="4572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Edifici con pianto terra abitato</a:t>
            </a:r>
          </a:p>
          <a:p>
            <a:pPr marL="0" marR="0" lvl="0" indent="0" algn="just" defTabSz="4572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Edifici con pianto seminterrato abitato</a:t>
            </a:r>
          </a:p>
          <a:p>
            <a:pPr marL="0" marR="0" lvl="0" indent="0" algn="just" defTabSz="4572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Tratti di strada e spazi aperti in cui la velocità della corrente può assumere valori elevati tanto da trascinare le persone </a:t>
            </a:r>
          </a:p>
          <a:p>
            <a:pPr marL="0" marR="0" lvl="0" indent="0" algn="just" defTabSz="4572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Edifici fatiscenti quindi incapaci di reggere l’impatto di una piena o di una frana</a:t>
            </a:r>
          </a:p>
          <a:p>
            <a:pPr marL="0" marR="0" lvl="0" indent="0" algn="just" defTabSz="4572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Scuole di ogni ordine e grado pubbliche e private</a:t>
            </a:r>
          </a:p>
          <a:p>
            <a:pPr marL="0" marR="0" lvl="0" indent="0" algn="just" defTabSz="4572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Strutture sanitarie quali ospedali e cliniche pubbliche e private</a:t>
            </a:r>
          </a:p>
          <a:p>
            <a:pPr marL="0" marR="0" lvl="0" indent="0" algn="just" defTabSz="4572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Strutture socio-assistenziali per persone con limitata capacità di movimento</a:t>
            </a:r>
          </a:p>
          <a:p>
            <a:pPr marL="0" marR="0" lvl="0" indent="0" algn="just" defTabSz="4572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Baraccopoli, Campi nomadi, Aree di accoglienza migranti</a:t>
            </a:r>
          </a:p>
        </p:txBody>
      </p:sp>
      <p:sp>
        <p:nvSpPr>
          <p:cNvPr id="13" name="Rettangolo 12"/>
          <p:cNvSpPr/>
          <p:nvPr/>
        </p:nvSpPr>
        <p:spPr>
          <a:xfrm>
            <a:off x="436058" y="319159"/>
            <a:ext cx="1864639" cy="851070"/>
          </a:xfrm>
          <a:prstGeom prst="rect">
            <a:avLst/>
          </a:prstGeom>
          <a:solidFill>
            <a:srgbClr val="FFFF00">
              <a:alpha val="41000"/>
            </a:srgbClr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PAV</a:t>
            </a:r>
            <a:endParaRPr kumimoji="0" lang="it-IT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aramond" panose="02020404030301010803" pitchFamily="18" charset="0"/>
              <a:ea typeface="+mn-ea"/>
              <a:cs typeface="+mn-cs"/>
            </a:endParaRPr>
          </a:p>
        </p:txBody>
      </p:sp>
      <p:sp>
        <p:nvSpPr>
          <p:cNvPr id="26" name="Rettangolo 25"/>
          <p:cNvSpPr/>
          <p:nvPr/>
        </p:nvSpPr>
        <p:spPr>
          <a:xfrm>
            <a:off x="3209783" y="125198"/>
            <a:ext cx="1864639" cy="1107128"/>
          </a:xfrm>
          <a:prstGeom prst="rect">
            <a:avLst/>
          </a:prstGeom>
          <a:solidFill>
            <a:srgbClr val="FF0000">
              <a:alpha val="41000"/>
            </a:srgbClr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PUNTI </a:t>
            </a: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SENSIBILI </a:t>
            </a:r>
          </a:p>
        </p:txBody>
      </p:sp>
      <p:grpSp>
        <p:nvGrpSpPr>
          <p:cNvPr id="28" name="Gruppo 27"/>
          <p:cNvGrpSpPr/>
          <p:nvPr/>
        </p:nvGrpSpPr>
        <p:grpSpPr>
          <a:xfrm>
            <a:off x="8320926" y="207033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9" name="Rettangolo 28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30" name="Immagine 29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graphicFrame>
        <p:nvGraphicFramePr>
          <p:cNvPr id="31" name="Tabella 30"/>
          <p:cNvGraphicFramePr>
            <a:graphicFrameLocks noGrp="1"/>
          </p:cNvGraphicFramePr>
          <p:nvPr>
            <p:extLst/>
          </p:nvPr>
        </p:nvGraphicFramePr>
        <p:xfrm>
          <a:off x="2791422" y="1098969"/>
          <a:ext cx="2724875" cy="38685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24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868552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it-IT" sz="1600" b="0" dirty="0" smtClean="0">
                          <a:solidFill>
                            <a:schemeClr val="tx1"/>
                          </a:solidFill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Sale congressi </a:t>
                      </a:r>
                    </a:p>
                    <a:p>
                      <a:pPr marL="0" lv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it-IT" sz="1600" b="0" dirty="0" smtClean="0">
                          <a:solidFill>
                            <a:schemeClr val="tx1"/>
                          </a:solidFill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Palazzi dello Sport</a:t>
                      </a:r>
                    </a:p>
                    <a:p>
                      <a:pPr marL="0" lv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it-IT" sz="1600" b="0" dirty="0" smtClean="0">
                          <a:solidFill>
                            <a:schemeClr val="tx1"/>
                          </a:solidFill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Palestre </a:t>
                      </a:r>
                    </a:p>
                    <a:p>
                      <a:pPr marL="0" lv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it-IT" sz="1600" b="0" dirty="0" smtClean="0">
                          <a:solidFill>
                            <a:schemeClr val="tx1"/>
                          </a:solidFill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Centri commerciali/attività commerciali ospitanti un gran numero di persone</a:t>
                      </a:r>
                    </a:p>
                    <a:p>
                      <a:pPr marL="0" lv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it-IT" sz="1600" b="0" dirty="0" smtClean="0">
                          <a:solidFill>
                            <a:schemeClr val="tx1"/>
                          </a:solidFill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Centri di aggregazione per anziani </a:t>
                      </a:r>
                    </a:p>
                    <a:p>
                      <a:pPr marL="0" lv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it-IT" sz="1600" b="0" dirty="0" smtClean="0">
                          <a:solidFill>
                            <a:schemeClr val="tx1"/>
                          </a:solidFill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Centri ricreativi per bambini</a:t>
                      </a:r>
                    </a:p>
                    <a:p>
                      <a:pPr marL="0" lv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it-IT" sz="1600" b="0" dirty="0" smtClean="0">
                          <a:solidFill>
                            <a:schemeClr val="tx1"/>
                          </a:solidFill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Università</a:t>
                      </a:r>
                    </a:p>
                    <a:p>
                      <a:pPr marL="0" lv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it-IT" sz="1600" b="0" dirty="0" smtClean="0">
                          <a:solidFill>
                            <a:schemeClr val="tx1"/>
                          </a:solidFill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Parcheggi di grandi dimensioni</a:t>
                      </a:r>
                    </a:p>
                    <a:p>
                      <a:pPr marL="0" lv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it-IT" sz="1600" b="0" dirty="0" smtClean="0">
                          <a:solidFill>
                            <a:schemeClr val="tx1"/>
                          </a:solidFill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Impianti chimico-industriale </a:t>
                      </a:r>
                    </a:p>
                    <a:p>
                      <a:pPr marL="0" lv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it-IT" sz="1600" b="0" dirty="0" smtClean="0">
                          <a:solidFill>
                            <a:schemeClr val="tx1"/>
                          </a:solidFill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Dighe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2" name="Tabella 31"/>
          <p:cNvGraphicFramePr>
            <a:graphicFrameLocks noGrp="1"/>
          </p:cNvGraphicFramePr>
          <p:nvPr>
            <p:extLst/>
          </p:nvPr>
        </p:nvGraphicFramePr>
        <p:xfrm>
          <a:off x="5507021" y="988497"/>
          <a:ext cx="3174801" cy="40172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748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937193">
                <a:tc>
                  <a:txBody>
                    <a:bodyPr/>
                    <a:lstStyle/>
                    <a:p>
                      <a:pPr marL="0" lvl="0" indent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it-IT" sz="1400" b="0" kern="1200" dirty="0" smtClean="0">
                          <a:solidFill>
                            <a:schemeClr val="tx1"/>
                          </a:solidFill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Municipio</a:t>
                      </a:r>
                    </a:p>
                    <a:p>
                      <a:pPr marL="0" lvl="0" indent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it-IT" sz="1400" b="0" kern="1200" dirty="0" smtClean="0">
                          <a:solidFill>
                            <a:schemeClr val="tx1"/>
                          </a:solidFill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Sede COC/COI </a:t>
                      </a:r>
                    </a:p>
                    <a:p>
                      <a:pPr marL="0" lvl="0" indent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it-IT" sz="1400" b="0" kern="1200" dirty="0" smtClean="0">
                          <a:solidFill>
                            <a:schemeClr val="tx1"/>
                          </a:solidFill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Sede alternativa COC/COI</a:t>
                      </a:r>
                    </a:p>
                    <a:p>
                      <a:pPr marL="0" lvl="0" indent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it-IT" sz="1400" b="0" kern="1200" dirty="0" smtClean="0">
                          <a:solidFill>
                            <a:schemeClr val="tx1"/>
                          </a:solidFill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Sede COM (eventuale)</a:t>
                      </a:r>
                    </a:p>
                    <a:p>
                      <a:pPr marL="0" lvl="0" indent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it-IT" sz="1400" b="0" kern="1200" dirty="0" smtClean="0">
                          <a:solidFill>
                            <a:schemeClr val="tx1"/>
                          </a:solidFill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Sedi individuate in fase di pianificazione come funzionali per la gestione dell’emergenza</a:t>
                      </a:r>
                    </a:p>
                    <a:p>
                      <a:pPr marL="0" lvl="0" indent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it-IT" sz="1400" b="0" kern="1200" dirty="0" smtClean="0">
                          <a:solidFill>
                            <a:schemeClr val="tx1"/>
                          </a:solidFill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Polizia /Carabinieri</a:t>
                      </a:r>
                    </a:p>
                    <a:p>
                      <a:pPr marL="0" lvl="0" indent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it-IT" sz="1400" b="0" kern="1200" dirty="0" smtClean="0">
                          <a:solidFill>
                            <a:schemeClr val="tx1"/>
                          </a:solidFill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Caserme dei vigili del fuoco</a:t>
                      </a:r>
                    </a:p>
                    <a:p>
                      <a:pPr marL="0" lvl="0" indent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it-IT" sz="1400" b="0" kern="1200" dirty="0" smtClean="0">
                          <a:solidFill>
                            <a:schemeClr val="tx1"/>
                          </a:solidFill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Sedi di associazioni di volontariato</a:t>
                      </a:r>
                    </a:p>
                    <a:p>
                      <a:pPr marL="0" lvl="0" indent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it-IT" sz="1400" b="0" kern="1200" dirty="0" smtClean="0">
                          <a:solidFill>
                            <a:schemeClr val="tx1"/>
                          </a:solidFill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Farmacie /</a:t>
                      </a:r>
                      <a:r>
                        <a:rPr lang="it-IT" sz="1400" b="0" kern="1200" baseline="0" dirty="0" smtClean="0">
                          <a:solidFill>
                            <a:schemeClr val="tx1"/>
                          </a:solidFill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it-IT" sz="1400" b="0" kern="1200" dirty="0" smtClean="0">
                          <a:solidFill>
                            <a:schemeClr val="tx1"/>
                          </a:solidFill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Ambulatori sanitari</a:t>
                      </a:r>
                      <a:r>
                        <a:rPr lang="it-IT" sz="1400" b="0" kern="1200" baseline="0" dirty="0" smtClean="0">
                          <a:solidFill>
                            <a:schemeClr val="tx1"/>
                          </a:solidFill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/</a:t>
                      </a:r>
                      <a:r>
                        <a:rPr lang="it-IT" sz="1400" b="0" kern="1200" dirty="0" smtClean="0">
                          <a:solidFill>
                            <a:schemeClr val="tx1"/>
                          </a:solidFill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Sede Croce Rossa Italiana</a:t>
                      </a:r>
                    </a:p>
                    <a:p>
                      <a:pPr marL="0" lvl="0" indent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it-IT" sz="1400" b="0" kern="1200" dirty="0" smtClean="0">
                          <a:solidFill>
                            <a:schemeClr val="tx1"/>
                          </a:solidFill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Infrastrutture di accessibilità ai siti individuati come aree di attesa e ricovero </a:t>
                      </a:r>
                    </a:p>
                    <a:p>
                      <a:pPr marL="0" lvl="0" indent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it-IT" sz="1400" b="0" kern="1200" dirty="0" smtClean="0">
                          <a:solidFill>
                            <a:schemeClr val="tx1"/>
                          </a:solidFill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Infrastrutture di connessione interna ai siti</a:t>
                      </a:r>
                    </a:p>
                    <a:p>
                      <a:pPr marL="0" lvl="0" indent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it-IT" sz="1400" b="0" kern="1200" dirty="0" smtClean="0">
                          <a:solidFill>
                            <a:schemeClr val="tx1"/>
                          </a:solidFill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Stazione ferroviaria/Autostazione 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7" name="Rettangolo 26"/>
          <p:cNvSpPr/>
          <p:nvPr/>
        </p:nvSpPr>
        <p:spPr>
          <a:xfrm>
            <a:off x="6332308" y="24664"/>
            <a:ext cx="1864639" cy="1107128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PUNTI</a:t>
            </a:r>
            <a:r>
              <a:rPr kumimoji="0" lang="it-IT" sz="135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 </a:t>
            </a: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STRATEGICI</a:t>
            </a:r>
          </a:p>
        </p:txBody>
      </p:sp>
      <p:sp>
        <p:nvSpPr>
          <p:cNvPr id="3" name="Esplosione 2 2"/>
          <p:cNvSpPr/>
          <p:nvPr/>
        </p:nvSpPr>
        <p:spPr>
          <a:xfrm>
            <a:off x="4520540" y="2425059"/>
            <a:ext cx="2197831" cy="1523764"/>
          </a:xfrm>
          <a:prstGeom prst="irregularSeal2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Per il livello 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55880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21" grpId="0">
        <p:bldAsOne/>
      </p:bldGraphic>
      <p:bldP spid="26" grpId="0" animBg="1"/>
      <p:bldP spid="27" grpId="0" animBg="1"/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tangolo 5"/>
          <p:cNvSpPr/>
          <p:nvPr/>
        </p:nvSpPr>
        <p:spPr>
          <a:xfrm>
            <a:off x="450574" y="4138043"/>
            <a:ext cx="8275983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7" name="Gruppo 6"/>
          <p:cNvGrpSpPr/>
          <p:nvPr/>
        </p:nvGrpSpPr>
        <p:grpSpPr>
          <a:xfrm>
            <a:off x="8320925" y="207032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" name="Rettangolo 7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9" name="Immagine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sp>
        <p:nvSpPr>
          <p:cNvPr id="10" name="Rettangolo 9"/>
          <p:cNvSpPr/>
          <p:nvPr/>
        </p:nvSpPr>
        <p:spPr>
          <a:xfrm>
            <a:off x="0" y="4711992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CasellaDiTesto 10"/>
          <p:cNvSpPr txBox="1"/>
          <p:nvPr/>
        </p:nvSpPr>
        <p:spPr>
          <a:xfrm>
            <a:off x="60052" y="100534"/>
            <a:ext cx="4275152" cy="70788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175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t-IT" sz="2000" b="1" dirty="0" smtClean="0">
                <a:latin typeface="Garamond" panose="02020404030301010803" pitchFamily="18" charset="0"/>
              </a:rPr>
              <a:t>Sopralluogo in tempo </a:t>
            </a:r>
            <a:r>
              <a:rPr lang="it-IT" sz="2000" b="1" i="1" dirty="0" smtClean="0">
                <a:latin typeface="Garamond" panose="02020404030301010803" pitchFamily="18" charset="0"/>
              </a:rPr>
              <a:t>ORDINARIO</a:t>
            </a:r>
          </a:p>
          <a:p>
            <a:r>
              <a:rPr lang="it-IT" sz="2000" b="1" i="1" dirty="0" smtClean="0">
                <a:latin typeface="Garamond" panose="02020404030301010803" pitchFamily="18" charset="0"/>
              </a:rPr>
              <a:t>Monografica del punto critico</a:t>
            </a: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752" y="901148"/>
            <a:ext cx="4235452" cy="3990736"/>
          </a:xfrm>
          <a:prstGeom prst="rect">
            <a:avLst/>
          </a:prstGeom>
          <a:ln w="3175">
            <a:solidFill>
              <a:schemeClr val="tx1"/>
            </a:solidFill>
            <a:prstDash val="dash"/>
          </a:ln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66343" y="418510"/>
            <a:ext cx="4483398" cy="2211542"/>
          </a:xfrm>
          <a:prstGeom prst="rect">
            <a:avLst/>
          </a:prstGeom>
          <a:ln w="3175">
            <a:solidFill>
              <a:schemeClr val="tx1"/>
            </a:solidFill>
            <a:prstDash val="dash"/>
          </a:ln>
        </p:spPr>
      </p:pic>
      <p:pic>
        <p:nvPicPr>
          <p:cNvPr id="12" name="Immagin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32842" y="2663073"/>
            <a:ext cx="2408583" cy="2428719"/>
          </a:xfrm>
          <a:prstGeom prst="rect">
            <a:avLst/>
          </a:prstGeom>
          <a:ln w="3175">
            <a:solidFill>
              <a:schemeClr val="tx1"/>
            </a:solidFill>
            <a:prstDash val="dash"/>
          </a:ln>
        </p:spPr>
      </p:pic>
    </p:spTree>
    <p:extLst>
      <p:ext uri="{BB962C8B-B14F-4D97-AF65-F5344CB8AC3E}">
        <p14:creationId xmlns:p14="http://schemas.microsoft.com/office/powerpoint/2010/main" val="1845349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tangolo 5"/>
          <p:cNvSpPr/>
          <p:nvPr/>
        </p:nvSpPr>
        <p:spPr>
          <a:xfrm>
            <a:off x="450574" y="4138043"/>
            <a:ext cx="8275983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7" name="Gruppo 6"/>
          <p:cNvGrpSpPr/>
          <p:nvPr/>
        </p:nvGrpSpPr>
        <p:grpSpPr>
          <a:xfrm>
            <a:off x="8320925" y="207032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" name="Rettangolo 7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9" name="Immagine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sp>
        <p:nvSpPr>
          <p:cNvPr id="10" name="Rettangolo 9"/>
          <p:cNvSpPr/>
          <p:nvPr/>
        </p:nvSpPr>
        <p:spPr>
          <a:xfrm>
            <a:off x="0" y="4711992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CasellaDiTesto 10"/>
          <p:cNvSpPr txBox="1"/>
          <p:nvPr/>
        </p:nvSpPr>
        <p:spPr>
          <a:xfrm>
            <a:off x="60052" y="100534"/>
            <a:ext cx="5585374" cy="70788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175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t-IT" sz="2000" b="1" dirty="0" smtClean="0">
                <a:latin typeface="Garamond" panose="02020404030301010803" pitchFamily="18" charset="0"/>
              </a:rPr>
              <a:t>Sopralluogo in tempo </a:t>
            </a:r>
            <a:r>
              <a:rPr lang="it-IT" sz="2000" b="1" i="1" dirty="0" smtClean="0">
                <a:latin typeface="Garamond" panose="02020404030301010803" pitchFamily="18" charset="0"/>
              </a:rPr>
              <a:t>ORDINARIO</a:t>
            </a:r>
          </a:p>
          <a:p>
            <a:r>
              <a:rPr lang="it-IT" sz="2000" b="1" i="1" dirty="0" smtClean="0">
                <a:latin typeface="Garamond" panose="02020404030301010803" pitchFamily="18" charset="0"/>
              </a:rPr>
              <a:t>SOPRALLUOGO SU PUNTO CRITICO NOTO</a:t>
            </a: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52" y="901235"/>
            <a:ext cx="3144212" cy="2686045"/>
          </a:xfrm>
          <a:prstGeom prst="rect">
            <a:avLst/>
          </a:prstGeom>
          <a:ln w="3175">
            <a:solidFill>
              <a:schemeClr val="tx1"/>
            </a:solidFill>
            <a:prstDash val="dash"/>
          </a:ln>
        </p:spPr>
      </p:pic>
      <p:pic>
        <p:nvPicPr>
          <p:cNvPr id="15" name="Immagine 14"/>
          <p:cNvPicPr>
            <a:picLocks noChangeAspect="1"/>
          </p:cNvPicPr>
          <p:nvPr/>
        </p:nvPicPr>
        <p:blipFill rotWithShape="1">
          <a:blip r:embed="rId5"/>
          <a:srcRect b="46717"/>
          <a:stretch/>
        </p:blipFill>
        <p:spPr>
          <a:xfrm>
            <a:off x="56531" y="3587280"/>
            <a:ext cx="4545050" cy="1194581"/>
          </a:xfrm>
          <a:prstGeom prst="rect">
            <a:avLst/>
          </a:prstGeom>
          <a:ln w="3175">
            <a:solidFill>
              <a:schemeClr val="tx1"/>
            </a:solidFill>
            <a:prstDash val="dash"/>
          </a:ln>
        </p:spPr>
      </p:pic>
      <p:pic>
        <p:nvPicPr>
          <p:cNvPr id="14" name="Immagine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19669" y="2085634"/>
            <a:ext cx="5675398" cy="1349143"/>
          </a:xfrm>
          <a:prstGeom prst="rect">
            <a:avLst/>
          </a:prstGeom>
          <a:ln w="28575">
            <a:solidFill>
              <a:schemeClr val="accent3">
                <a:lumMod val="40000"/>
                <a:lumOff val="60000"/>
              </a:schemeClr>
            </a:solidFill>
          </a:ln>
        </p:spPr>
      </p:pic>
      <p:sp>
        <p:nvSpPr>
          <p:cNvPr id="16" name="Ovale 15"/>
          <p:cNvSpPr/>
          <p:nvPr/>
        </p:nvSpPr>
        <p:spPr>
          <a:xfrm>
            <a:off x="3213652" y="2776079"/>
            <a:ext cx="5841050" cy="70057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38059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tangolo 5"/>
          <p:cNvSpPr/>
          <p:nvPr/>
        </p:nvSpPr>
        <p:spPr>
          <a:xfrm>
            <a:off x="450574" y="4138043"/>
            <a:ext cx="8275983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41" y="138304"/>
            <a:ext cx="4405788" cy="2857809"/>
          </a:xfrm>
          <a:prstGeom prst="rect">
            <a:avLst/>
          </a:prstGeom>
          <a:ln w="3175">
            <a:solidFill>
              <a:schemeClr val="tx1"/>
            </a:solidFill>
            <a:prstDash val="dash"/>
          </a:ln>
        </p:spPr>
      </p:pic>
      <p:grpSp>
        <p:nvGrpSpPr>
          <p:cNvPr id="7" name="Gruppo 6"/>
          <p:cNvGrpSpPr/>
          <p:nvPr/>
        </p:nvGrpSpPr>
        <p:grpSpPr>
          <a:xfrm>
            <a:off x="8320925" y="207032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" name="Rettangolo 7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9" name="Immagine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sp>
        <p:nvSpPr>
          <p:cNvPr id="10" name="Rettangolo 9"/>
          <p:cNvSpPr/>
          <p:nvPr/>
        </p:nvSpPr>
        <p:spPr>
          <a:xfrm>
            <a:off x="0" y="4711992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5310" y="2125658"/>
            <a:ext cx="4409392" cy="2857809"/>
          </a:xfrm>
          <a:prstGeom prst="rect">
            <a:avLst/>
          </a:prstGeom>
          <a:ln w="3175">
            <a:solidFill>
              <a:schemeClr val="tx1"/>
            </a:solidFill>
            <a:prstDash val="dash"/>
          </a:ln>
        </p:spPr>
      </p:pic>
    </p:spTree>
    <p:extLst>
      <p:ext uri="{BB962C8B-B14F-4D97-AF65-F5344CB8AC3E}">
        <p14:creationId xmlns:p14="http://schemas.microsoft.com/office/powerpoint/2010/main" val="237767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tangolo 5"/>
          <p:cNvSpPr/>
          <p:nvPr/>
        </p:nvSpPr>
        <p:spPr>
          <a:xfrm>
            <a:off x="450574" y="4138043"/>
            <a:ext cx="8275983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7" name="Gruppo 6"/>
          <p:cNvGrpSpPr/>
          <p:nvPr/>
        </p:nvGrpSpPr>
        <p:grpSpPr>
          <a:xfrm>
            <a:off x="8320925" y="207032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" name="Rettangolo 7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9" name="Immagine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sp>
        <p:nvSpPr>
          <p:cNvPr id="10" name="Rettangolo 9"/>
          <p:cNvSpPr/>
          <p:nvPr/>
        </p:nvSpPr>
        <p:spPr>
          <a:xfrm>
            <a:off x="0" y="4711992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CasellaDiTesto 10"/>
          <p:cNvSpPr txBox="1"/>
          <p:nvPr/>
        </p:nvSpPr>
        <p:spPr>
          <a:xfrm>
            <a:off x="60051" y="100534"/>
            <a:ext cx="7904505" cy="70788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175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Sopralluogo in tempo </a:t>
            </a:r>
            <a:r>
              <a:rPr kumimoji="0" lang="it-IT" sz="2000" b="1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ORDINARIO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1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SOPRALLUOGO SU PUNTO AD ALTISSIMA VULNERABILITÀ</a:t>
            </a:r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784" y="946456"/>
            <a:ext cx="4696347" cy="3884826"/>
          </a:xfrm>
          <a:prstGeom prst="rect">
            <a:avLst/>
          </a:prstGeom>
          <a:ln w="3175">
            <a:solidFill>
              <a:schemeClr val="tx1"/>
            </a:solidFill>
            <a:prstDash val="dash"/>
          </a:ln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73477" y="1717909"/>
            <a:ext cx="4830861" cy="2883456"/>
          </a:xfrm>
          <a:prstGeom prst="rect">
            <a:avLst/>
          </a:prstGeom>
          <a:ln w="3175">
            <a:solidFill>
              <a:schemeClr val="tx1"/>
            </a:solidFill>
            <a:prstDash val="dash"/>
          </a:ln>
        </p:spPr>
      </p:pic>
      <p:sp>
        <p:nvSpPr>
          <p:cNvPr id="17" name="Ovale 16"/>
          <p:cNvSpPr/>
          <p:nvPr/>
        </p:nvSpPr>
        <p:spPr>
          <a:xfrm>
            <a:off x="3959170" y="1477617"/>
            <a:ext cx="5045168" cy="72115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35756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450574" y="4138043"/>
            <a:ext cx="8275983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" name="Rettangolo 2"/>
          <p:cNvSpPr/>
          <p:nvPr/>
        </p:nvSpPr>
        <p:spPr>
          <a:xfrm>
            <a:off x="0" y="4722939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aphicFrame>
        <p:nvGraphicFramePr>
          <p:cNvPr id="12" name="Diagramma 11"/>
          <p:cNvGraphicFramePr/>
          <p:nvPr>
            <p:extLst>
              <p:ext uri="{D42A27DB-BD31-4B8C-83A1-F6EECF244321}">
                <p14:modId xmlns:p14="http://schemas.microsoft.com/office/powerpoint/2010/main" val="3284627411"/>
              </p:ext>
            </p:extLst>
          </p:nvPr>
        </p:nvGraphicFramePr>
        <p:xfrm>
          <a:off x="318613" y="697792"/>
          <a:ext cx="2974875" cy="42604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4" name="Gruppo 3"/>
          <p:cNvGrpSpPr/>
          <p:nvPr/>
        </p:nvGrpSpPr>
        <p:grpSpPr>
          <a:xfrm>
            <a:off x="8320925" y="207032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" name="Rettangolo 4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6" name="Immagine 5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sp>
        <p:nvSpPr>
          <p:cNvPr id="7" name="CasellaDiTesto 6"/>
          <p:cNvSpPr txBox="1"/>
          <p:nvPr/>
        </p:nvSpPr>
        <p:spPr>
          <a:xfrm>
            <a:off x="72215" y="112316"/>
            <a:ext cx="6005410" cy="594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t-IT" sz="2400" b="1" dirty="0" smtClean="0">
                <a:latin typeface="Garamond" panose="02020404030301010803" pitchFamily="18" charset="0"/>
              </a:rPr>
              <a:t>ATTIVITÀ IN ALLERTAMENTO</a:t>
            </a:r>
          </a:p>
        </p:txBody>
      </p:sp>
      <p:sp>
        <p:nvSpPr>
          <p:cNvPr id="9" name="Rettangolo 8"/>
          <p:cNvSpPr/>
          <p:nvPr/>
        </p:nvSpPr>
        <p:spPr>
          <a:xfrm>
            <a:off x="373982" y="2862468"/>
            <a:ext cx="2919505" cy="1275575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Freccia a destra con strisce 9"/>
          <p:cNvSpPr/>
          <p:nvPr/>
        </p:nvSpPr>
        <p:spPr>
          <a:xfrm>
            <a:off x="3413081" y="2862468"/>
            <a:ext cx="745927" cy="477079"/>
          </a:xfrm>
          <a:prstGeom prst="strip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CasellaDiTesto 10"/>
          <p:cNvSpPr txBox="1"/>
          <p:nvPr/>
        </p:nvSpPr>
        <p:spPr>
          <a:xfrm>
            <a:off x="4242973" y="2155647"/>
            <a:ext cx="416780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Garamond" panose="02020404030301010803" pitchFamily="18" charset="0"/>
              </a:rPr>
              <a:t>Seguendo precisi itinerari e percorsi, si raggiungono i punti critici e si compilano le schede tecniche: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it-IT" dirty="0" smtClean="0">
                <a:latin typeface="Garamond" panose="02020404030301010803" pitchFamily="18" charset="0"/>
              </a:rPr>
              <a:t>Scheda di sopralluogo in allertamento per i punti critici/</a:t>
            </a:r>
            <a:r>
              <a:rPr lang="it-IT" dirty="0" err="1" smtClean="0">
                <a:latin typeface="Garamond" panose="02020404030301010803" pitchFamily="18" charset="0"/>
              </a:rPr>
              <a:t>pav</a:t>
            </a:r>
            <a:endParaRPr lang="it-IT" dirty="0" smtClean="0">
              <a:latin typeface="Garamond" panose="02020404030301010803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it-IT" dirty="0" smtClean="0">
                <a:latin typeface="Garamond" panose="02020404030301010803" pitchFamily="18" charset="0"/>
              </a:rPr>
              <a:t>Schede di sopralluogo per segnalazioni su situazioni non precedentemente censite (segnalazioni dai cittadini, criticità riscontrate lungo gli itinerari percorsi)</a:t>
            </a:r>
            <a:endParaRPr lang="it-IT" dirty="0">
              <a:latin typeface="Garamond" panose="02020404030301010803" pitchFamily="18" charset="0"/>
            </a:endParaRPr>
          </a:p>
        </p:txBody>
      </p:sp>
      <p:pic>
        <p:nvPicPr>
          <p:cNvPr id="13" name="Picture 8" descr="Cartoon Guy Caught in a Nasty Rain Storm #828 by Ron Leishman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25"/>
          <a:stretch/>
        </p:blipFill>
        <p:spPr bwMode="auto">
          <a:xfrm>
            <a:off x="7657925" y="787203"/>
            <a:ext cx="1326000" cy="130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2708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tangolo 5"/>
          <p:cNvSpPr/>
          <p:nvPr/>
        </p:nvSpPr>
        <p:spPr>
          <a:xfrm>
            <a:off x="450574" y="4138043"/>
            <a:ext cx="8275983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7" name="Gruppo 6"/>
          <p:cNvGrpSpPr/>
          <p:nvPr/>
        </p:nvGrpSpPr>
        <p:grpSpPr>
          <a:xfrm>
            <a:off x="8320925" y="207032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" name="Rettangolo 7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9" name="Immagine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sp>
        <p:nvSpPr>
          <p:cNvPr id="10" name="Rettangolo 9"/>
          <p:cNvSpPr/>
          <p:nvPr/>
        </p:nvSpPr>
        <p:spPr>
          <a:xfrm>
            <a:off x="0" y="4711992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CasellaDiTesto 10"/>
          <p:cNvSpPr txBox="1"/>
          <p:nvPr/>
        </p:nvSpPr>
        <p:spPr>
          <a:xfrm>
            <a:off x="60051" y="100534"/>
            <a:ext cx="5625131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3175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t-IT" sz="2000" b="1" dirty="0" smtClean="0">
                <a:latin typeface="Garamond" panose="02020404030301010803" pitchFamily="18" charset="0"/>
              </a:rPr>
              <a:t>Sopralluogo in ALLERTAMENTO – punto critico</a:t>
            </a:r>
            <a:endParaRPr lang="it-IT" sz="2000" b="1" i="1" dirty="0" smtClean="0">
              <a:latin typeface="Garamond" panose="02020404030301010803" pitchFamily="18" charset="0"/>
            </a:endParaRP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677" y="601990"/>
            <a:ext cx="3793735" cy="3434706"/>
          </a:xfrm>
          <a:prstGeom prst="rect">
            <a:avLst/>
          </a:prstGeom>
          <a:ln w="3175">
            <a:solidFill>
              <a:schemeClr val="tx1"/>
            </a:solidFill>
            <a:prstDash val="dash"/>
          </a:ln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58405" y="718708"/>
            <a:ext cx="3881103" cy="939764"/>
          </a:xfrm>
          <a:prstGeom prst="rect">
            <a:avLst/>
          </a:prstGeom>
          <a:ln w="3175">
            <a:solidFill>
              <a:schemeClr val="tx1"/>
            </a:solidFill>
            <a:prstDash val="dash"/>
          </a:ln>
        </p:spPr>
      </p:pic>
      <p:pic>
        <p:nvPicPr>
          <p:cNvPr id="13" name="Immagin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46551" y="1843540"/>
            <a:ext cx="5111617" cy="1394077"/>
          </a:xfrm>
          <a:prstGeom prst="rect">
            <a:avLst/>
          </a:prstGeom>
          <a:ln w="3175">
            <a:solidFill>
              <a:schemeClr val="tx1"/>
            </a:solidFill>
            <a:prstDash val="dash"/>
          </a:ln>
        </p:spPr>
      </p:pic>
      <p:sp>
        <p:nvSpPr>
          <p:cNvPr id="14" name="Ovale 13"/>
          <p:cNvSpPr/>
          <p:nvPr/>
        </p:nvSpPr>
        <p:spPr>
          <a:xfrm>
            <a:off x="60052" y="1175939"/>
            <a:ext cx="2820970" cy="43419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Ovale 14"/>
          <p:cNvSpPr/>
          <p:nvPr/>
        </p:nvSpPr>
        <p:spPr>
          <a:xfrm>
            <a:off x="3681389" y="1658472"/>
            <a:ext cx="5045168" cy="67529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6" name="Immagine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93871" y="3267691"/>
            <a:ext cx="2421343" cy="1730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543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tangolo 5"/>
          <p:cNvSpPr/>
          <p:nvPr/>
        </p:nvSpPr>
        <p:spPr>
          <a:xfrm>
            <a:off x="450574" y="4138043"/>
            <a:ext cx="8275983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7" name="Gruppo 6"/>
          <p:cNvGrpSpPr/>
          <p:nvPr/>
        </p:nvGrpSpPr>
        <p:grpSpPr>
          <a:xfrm>
            <a:off x="8320925" y="207032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" name="Rettangolo 7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9" name="Immagine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sp>
        <p:nvSpPr>
          <p:cNvPr id="10" name="Rettangolo 9"/>
          <p:cNvSpPr/>
          <p:nvPr/>
        </p:nvSpPr>
        <p:spPr>
          <a:xfrm>
            <a:off x="0" y="4711992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CasellaDiTesto 10"/>
          <p:cNvSpPr txBox="1"/>
          <p:nvPr/>
        </p:nvSpPr>
        <p:spPr>
          <a:xfrm>
            <a:off x="60052" y="100534"/>
            <a:ext cx="6208226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3175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t-IT" sz="2000" b="1" dirty="0" smtClean="0">
                <a:latin typeface="Garamond" panose="02020404030301010803" pitchFamily="18" charset="0"/>
              </a:rPr>
              <a:t>Sopralluogo in ALLERTAMENTO – PAV</a:t>
            </a:r>
            <a:endParaRPr lang="it-IT" sz="2000" b="1" i="1" dirty="0" smtClean="0">
              <a:latin typeface="Garamond" panose="02020404030301010803" pitchFamily="18" charset="0"/>
            </a:endParaRP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52" y="693491"/>
            <a:ext cx="3955601" cy="3578583"/>
          </a:xfrm>
          <a:prstGeom prst="rect">
            <a:avLst/>
          </a:prstGeom>
          <a:ln w="3175">
            <a:solidFill>
              <a:schemeClr val="tx1"/>
            </a:solidFill>
            <a:prstDash val="dash"/>
          </a:ln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37993" y="2241553"/>
            <a:ext cx="5216709" cy="2694344"/>
          </a:xfrm>
          <a:prstGeom prst="rect">
            <a:avLst/>
          </a:prstGeom>
          <a:ln w="3175">
            <a:solidFill>
              <a:schemeClr val="tx1"/>
            </a:solidFill>
            <a:prstDash val="dash"/>
          </a:ln>
        </p:spPr>
      </p:pic>
      <p:sp>
        <p:nvSpPr>
          <p:cNvPr id="14" name="Ovale 13"/>
          <p:cNvSpPr/>
          <p:nvPr/>
        </p:nvSpPr>
        <p:spPr>
          <a:xfrm>
            <a:off x="60052" y="1291745"/>
            <a:ext cx="2820970" cy="43419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Ovale 14"/>
          <p:cNvSpPr/>
          <p:nvPr/>
        </p:nvSpPr>
        <p:spPr>
          <a:xfrm>
            <a:off x="3482606" y="1996120"/>
            <a:ext cx="5045168" cy="67529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82514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450574" y="4138043"/>
            <a:ext cx="8275983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3" name="Gruppo 2"/>
          <p:cNvGrpSpPr/>
          <p:nvPr/>
        </p:nvGrpSpPr>
        <p:grpSpPr>
          <a:xfrm>
            <a:off x="8320925" y="207032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" name="Rettangolo 3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5" name="Immagine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sp>
        <p:nvSpPr>
          <p:cNvPr id="10" name="Rettangolo 9"/>
          <p:cNvSpPr/>
          <p:nvPr/>
        </p:nvSpPr>
        <p:spPr>
          <a:xfrm>
            <a:off x="0" y="4711992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aphicFrame>
        <p:nvGraphicFramePr>
          <p:cNvPr id="7" name="Diagramma 6"/>
          <p:cNvGraphicFramePr/>
          <p:nvPr>
            <p:extLst>
              <p:ext uri="{D42A27DB-BD31-4B8C-83A1-F6EECF244321}">
                <p14:modId xmlns:p14="http://schemas.microsoft.com/office/powerpoint/2010/main" val="334724353"/>
              </p:ext>
            </p:extLst>
          </p:nvPr>
        </p:nvGraphicFramePr>
        <p:xfrm>
          <a:off x="115240" y="577098"/>
          <a:ext cx="2839432" cy="41897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1" name="CasellaDiTesto 10"/>
          <p:cNvSpPr txBox="1"/>
          <p:nvPr/>
        </p:nvSpPr>
        <p:spPr>
          <a:xfrm>
            <a:off x="0" y="37794"/>
            <a:ext cx="6005410" cy="594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t-IT" sz="2400" b="1" dirty="0" smtClean="0">
                <a:latin typeface="Garamond" panose="02020404030301010803" pitchFamily="18" charset="0"/>
              </a:rPr>
              <a:t>ATTIVITÀ NEL POST EVENTO</a:t>
            </a:r>
          </a:p>
        </p:txBody>
      </p:sp>
      <p:pic>
        <p:nvPicPr>
          <p:cNvPr id="12" name="Picture 2" descr="Uomo D'affari Con L'ombrello Che Controlla Per Vedere Se C'è La Pioggia  Illustrazione Vettoriale - Illustrazione di archivio, controllo: 86068375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7" r="8716" b="2785"/>
          <a:stretch/>
        </p:blipFill>
        <p:spPr bwMode="auto">
          <a:xfrm>
            <a:off x="7298476" y="757498"/>
            <a:ext cx="1710333" cy="2117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ttangolo 12"/>
          <p:cNvSpPr/>
          <p:nvPr/>
        </p:nvSpPr>
        <p:spPr>
          <a:xfrm>
            <a:off x="364435" y="2528978"/>
            <a:ext cx="2332382" cy="1275575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Freccia a destra con strisce 13"/>
          <p:cNvSpPr/>
          <p:nvPr/>
        </p:nvSpPr>
        <p:spPr>
          <a:xfrm>
            <a:off x="2830903" y="2897298"/>
            <a:ext cx="745927" cy="477079"/>
          </a:xfrm>
          <a:prstGeom prst="strip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CasellaDiTesto 14"/>
          <p:cNvSpPr txBox="1"/>
          <p:nvPr/>
        </p:nvSpPr>
        <p:spPr>
          <a:xfrm>
            <a:off x="3624637" y="2161023"/>
            <a:ext cx="423390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 smtClean="0">
                <a:latin typeface="Garamond" panose="02020404030301010803" pitchFamily="18" charset="0"/>
              </a:rPr>
              <a:t>Fornire </a:t>
            </a:r>
            <a:r>
              <a:rPr lang="it-IT" sz="1600" dirty="0">
                <a:latin typeface="Garamond" panose="02020404030301010803" pitchFamily="18" charset="0"/>
              </a:rPr>
              <a:t>indicazioni relative a: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600" dirty="0" smtClean="0">
                <a:latin typeface="Garamond" panose="02020404030301010803" pitchFamily="18" charset="0"/>
              </a:rPr>
              <a:t>aree </a:t>
            </a:r>
            <a:r>
              <a:rPr lang="it-IT" sz="1600" dirty="0">
                <a:latin typeface="Garamond" panose="02020404030301010803" pitchFamily="18" charset="0"/>
              </a:rPr>
              <a:t>interessate dalla presenza di situazioni significative di rischio residuo (ad esempio: arginature prossime al collasso, frane in </a:t>
            </a:r>
            <a:r>
              <a:rPr lang="it-IT" sz="1600" dirty="0" smtClean="0">
                <a:latin typeface="Garamond" panose="02020404030301010803" pitchFamily="18" charset="0"/>
              </a:rPr>
              <a:t>movimento); </a:t>
            </a:r>
            <a:endParaRPr lang="it-IT" sz="1600" dirty="0">
              <a:latin typeface="Garamond" panose="02020404030301010803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600" dirty="0" smtClean="0">
                <a:latin typeface="Garamond" panose="02020404030301010803" pitchFamily="18" charset="0"/>
              </a:rPr>
              <a:t>edifici </a:t>
            </a:r>
            <a:r>
              <a:rPr lang="it-IT" sz="1600" dirty="0">
                <a:latin typeface="Garamond" panose="02020404030301010803" pitchFamily="18" charset="0"/>
              </a:rPr>
              <a:t>da sgomberare;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600" dirty="0" smtClean="0">
                <a:latin typeface="Garamond" panose="02020404030301010803" pitchFamily="18" charset="0"/>
              </a:rPr>
              <a:t>strade </a:t>
            </a:r>
            <a:r>
              <a:rPr lang="it-IT" sz="1600" dirty="0">
                <a:latin typeface="Garamond" panose="02020404030301010803" pitchFamily="18" charset="0"/>
              </a:rPr>
              <a:t>dove interdire il traffico;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600" dirty="0" smtClean="0">
                <a:latin typeface="Garamond" panose="02020404030301010803" pitchFamily="18" charset="0"/>
              </a:rPr>
              <a:t>interventi </a:t>
            </a:r>
            <a:r>
              <a:rPr lang="it-IT" sz="1600" dirty="0">
                <a:latin typeface="Garamond" panose="02020404030301010803" pitchFamily="18" charset="0"/>
              </a:rPr>
              <a:t>urgenti e opere provvisionali da realizzare nell’immediato. </a:t>
            </a:r>
          </a:p>
        </p:txBody>
      </p:sp>
    </p:spTree>
    <p:extLst>
      <p:ext uri="{BB962C8B-B14F-4D97-AF65-F5344CB8AC3E}">
        <p14:creationId xmlns:p14="http://schemas.microsoft.com/office/powerpoint/2010/main" val="3357730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ttangolo 20"/>
          <p:cNvSpPr/>
          <p:nvPr/>
        </p:nvSpPr>
        <p:spPr>
          <a:xfrm>
            <a:off x="450574" y="4138043"/>
            <a:ext cx="8275983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" name="Rettangolo 15"/>
          <p:cNvSpPr/>
          <p:nvPr/>
        </p:nvSpPr>
        <p:spPr>
          <a:xfrm>
            <a:off x="0" y="4722939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17" name="Gruppo 16"/>
          <p:cNvGrpSpPr/>
          <p:nvPr/>
        </p:nvGrpSpPr>
        <p:grpSpPr>
          <a:xfrm>
            <a:off x="8320925" y="207032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9" name="Rettangolo 18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20" name="Immagine 1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pic>
        <p:nvPicPr>
          <p:cNvPr id="10" name="Immagin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4317" y="487942"/>
            <a:ext cx="7136658" cy="3886709"/>
          </a:xfrm>
          <a:prstGeom prst="rect">
            <a:avLst/>
          </a:prstGeom>
        </p:spPr>
      </p:pic>
      <p:sp>
        <p:nvSpPr>
          <p:cNvPr id="11" name="CasellaDiTesto 10"/>
          <p:cNvSpPr txBox="1"/>
          <p:nvPr/>
        </p:nvSpPr>
        <p:spPr>
          <a:xfrm>
            <a:off x="1820232" y="2894138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latin typeface="Garamond" panose="02020404030301010803" pitchFamily="18" charset="0"/>
              </a:rPr>
              <a:t>S</a:t>
            </a:r>
            <a:endParaRPr lang="it-IT" b="1" dirty="0">
              <a:latin typeface="Garamond" panose="02020404030301010803" pitchFamily="18" charset="0"/>
            </a:endParaRPr>
          </a:p>
        </p:txBody>
      </p:sp>
      <p:sp>
        <p:nvSpPr>
          <p:cNvPr id="31" name="CasellaDiTesto 30"/>
          <p:cNvSpPr txBox="1"/>
          <p:nvPr/>
        </p:nvSpPr>
        <p:spPr>
          <a:xfrm>
            <a:off x="1956392" y="2890446"/>
            <a:ext cx="38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>
                <a:latin typeface="Garamond" panose="02020404030301010803" pitchFamily="18" charset="0"/>
              </a:rPr>
              <a:t>A</a:t>
            </a:r>
          </a:p>
        </p:txBody>
      </p:sp>
      <p:sp>
        <p:nvSpPr>
          <p:cNvPr id="32" name="CasellaDiTesto 31"/>
          <p:cNvSpPr txBox="1"/>
          <p:nvPr/>
        </p:nvSpPr>
        <p:spPr>
          <a:xfrm>
            <a:off x="2125032" y="2894138"/>
            <a:ext cx="3213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>
                <a:latin typeface="Garamond" panose="02020404030301010803" pitchFamily="18" charset="0"/>
              </a:rPr>
              <a:t>R</a:t>
            </a:r>
          </a:p>
        </p:txBody>
      </p:sp>
      <p:sp>
        <p:nvSpPr>
          <p:cNvPr id="33" name="CasellaDiTesto 32"/>
          <p:cNvSpPr txBox="1"/>
          <p:nvPr/>
        </p:nvSpPr>
        <p:spPr>
          <a:xfrm>
            <a:off x="2509843" y="2900088"/>
            <a:ext cx="2984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latin typeface="Garamond" panose="02020404030301010803" pitchFamily="18" charset="0"/>
              </a:rPr>
              <a:t>O</a:t>
            </a:r>
            <a:endParaRPr lang="it-IT" b="1" dirty="0">
              <a:latin typeface="Garamond" panose="02020404030301010803" pitchFamily="18" charset="0"/>
            </a:endParaRPr>
          </a:p>
        </p:txBody>
      </p:sp>
      <p:sp>
        <p:nvSpPr>
          <p:cNvPr id="35" name="CasellaDiTesto 34"/>
          <p:cNvSpPr txBox="1"/>
          <p:nvPr/>
        </p:nvSpPr>
        <p:spPr>
          <a:xfrm>
            <a:off x="2312140" y="2890446"/>
            <a:ext cx="325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>
                <a:latin typeface="Garamond" panose="02020404030301010803" pitchFamily="18" charset="0"/>
              </a:rPr>
              <a:t>N</a:t>
            </a:r>
          </a:p>
        </p:txBody>
      </p:sp>
      <p:sp>
        <p:nvSpPr>
          <p:cNvPr id="36" name="CasellaDiTesto 35"/>
          <p:cNvSpPr txBox="1"/>
          <p:nvPr/>
        </p:nvSpPr>
        <p:spPr>
          <a:xfrm>
            <a:off x="2800139" y="2900088"/>
            <a:ext cx="296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latin typeface="Garamond" panose="02020404030301010803" pitchFamily="18" charset="0"/>
              </a:rPr>
              <a:t>1</a:t>
            </a:r>
            <a:endParaRPr lang="it-IT" b="1" dirty="0">
              <a:latin typeface="Garamond" panose="02020404030301010803" pitchFamily="18" charset="0"/>
            </a:endParaRPr>
          </a:p>
        </p:txBody>
      </p:sp>
      <p:sp>
        <p:nvSpPr>
          <p:cNvPr id="37" name="CasellaDiTesto 36"/>
          <p:cNvSpPr txBox="1"/>
          <p:nvPr/>
        </p:nvSpPr>
        <p:spPr>
          <a:xfrm>
            <a:off x="2930275" y="2897559"/>
            <a:ext cx="2448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latin typeface="Garamond" panose="02020404030301010803" pitchFamily="18" charset="0"/>
              </a:rPr>
              <a:t>9</a:t>
            </a:r>
            <a:endParaRPr lang="it-IT" b="1" dirty="0">
              <a:latin typeface="Garamond" panose="02020404030301010803" pitchFamily="18" charset="0"/>
            </a:endParaRPr>
          </a:p>
        </p:txBody>
      </p:sp>
      <p:sp>
        <p:nvSpPr>
          <p:cNvPr id="38" name="CasellaDiTesto 37"/>
          <p:cNvSpPr txBox="1"/>
          <p:nvPr/>
        </p:nvSpPr>
        <p:spPr>
          <a:xfrm>
            <a:off x="3219645" y="2894138"/>
            <a:ext cx="230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latin typeface="Garamond" panose="02020404030301010803" pitchFamily="18" charset="0"/>
              </a:rPr>
              <a:t>8</a:t>
            </a:r>
            <a:endParaRPr lang="it-IT" b="1" dirty="0">
              <a:latin typeface="Garamond" panose="02020404030301010803" pitchFamily="18" charset="0"/>
            </a:endParaRPr>
          </a:p>
        </p:txBody>
      </p:sp>
      <p:sp>
        <p:nvSpPr>
          <p:cNvPr id="39" name="CasellaDiTesto 38"/>
          <p:cNvSpPr txBox="1"/>
          <p:nvPr/>
        </p:nvSpPr>
        <p:spPr>
          <a:xfrm>
            <a:off x="3074944" y="2894138"/>
            <a:ext cx="2448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latin typeface="Garamond" panose="02020404030301010803" pitchFamily="18" charset="0"/>
              </a:rPr>
              <a:t>9</a:t>
            </a:r>
            <a:endParaRPr lang="it-IT" b="1" dirty="0">
              <a:latin typeface="Garamond" panose="02020404030301010803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35559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6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1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6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1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7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1" grpId="0"/>
      <p:bldP spid="32" grpId="0"/>
      <p:bldP spid="33" grpId="0"/>
      <p:bldP spid="35" grpId="0"/>
      <p:bldP spid="36" grpId="0"/>
      <p:bldP spid="37" grpId="0"/>
      <p:bldP spid="38" grpId="0"/>
      <p:bldP spid="3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450574" y="4138043"/>
            <a:ext cx="8275983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" name="Rettangolo 2"/>
          <p:cNvSpPr/>
          <p:nvPr/>
        </p:nvSpPr>
        <p:spPr>
          <a:xfrm>
            <a:off x="0" y="4722939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4" name="Gruppo 3"/>
          <p:cNvGrpSpPr/>
          <p:nvPr/>
        </p:nvGrpSpPr>
        <p:grpSpPr>
          <a:xfrm>
            <a:off x="8320925" y="207032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" name="Rettangolo 4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6" name="Immagine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sp>
        <p:nvSpPr>
          <p:cNvPr id="7" name="CasellaDiTesto 6"/>
          <p:cNvSpPr txBox="1"/>
          <p:nvPr/>
        </p:nvSpPr>
        <p:spPr>
          <a:xfrm>
            <a:off x="72215" y="1140172"/>
            <a:ext cx="373115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 smtClean="0">
                <a:latin typeface="Garamond" panose="02020404030301010803" pitchFamily="18" charset="0"/>
              </a:rPr>
              <a:t>Le attività che il Presidio deve svolgere, le modalità di trasmissione delle informazioni tra le varie strutture e i dettagli organizzativi sono contenuti in un documento definito </a:t>
            </a:r>
            <a:r>
              <a:rPr lang="it-IT" sz="2000" dirty="0" smtClean="0">
                <a:solidFill>
                  <a:srgbClr val="FF0000"/>
                </a:solidFill>
                <a:latin typeface="Garamond" panose="02020404030301010803" pitchFamily="18" charset="0"/>
              </a:rPr>
              <a:t>PROTOCOLLO DI PRESIDIO</a:t>
            </a:r>
            <a:r>
              <a:rPr lang="it-IT" sz="2000" dirty="0" smtClean="0">
                <a:latin typeface="Garamond" panose="02020404030301010803" pitchFamily="18" charset="0"/>
              </a:rPr>
              <a:t>.</a:t>
            </a:r>
            <a:endParaRPr lang="it-IT" sz="1600" dirty="0" smtClean="0">
              <a:latin typeface="Garamond" panose="02020404030301010803" pitchFamily="18" charset="0"/>
            </a:endParaRPr>
          </a:p>
        </p:txBody>
      </p:sp>
      <p:graphicFrame>
        <p:nvGraphicFramePr>
          <p:cNvPr id="8" name="Diagramma 7"/>
          <p:cNvGraphicFramePr/>
          <p:nvPr>
            <p:extLst>
              <p:ext uri="{D42A27DB-BD31-4B8C-83A1-F6EECF244321}">
                <p14:modId xmlns:p14="http://schemas.microsoft.com/office/powerpoint/2010/main" val="3155466149"/>
              </p:ext>
            </p:extLst>
          </p:nvPr>
        </p:nvGraphicFramePr>
        <p:xfrm>
          <a:off x="3180522" y="629478"/>
          <a:ext cx="5658679" cy="42208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783448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450574" y="4138043"/>
            <a:ext cx="8275983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" name="Rettangolo 2"/>
          <p:cNvSpPr/>
          <p:nvPr/>
        </p:nvSpPr>
        <p:spPr>
          <a:xfrm>
            <a:off x="0" y="4722939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4" name="Gruppo 3"/>
          <p:cNvGrpSpPr/>
          <p:nvPr/>
        </p:nvGrpSpPr>
        <p:grpSpPr>
          <a:xfrm>
            <a:off x="8320925" y="207032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" name="Rettangolo 4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6" name="Immagine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sp>
        <p:nvSpPr>
          <p:cNvPr id="7" name="CasellaDiTesto 6"/>
          <p:cNvSpPr txBox="1"/>
          <p:nvPr/>
        </p:nvSpPr>
        <p:spPr>
          <a:xfrm>
            <a:off x="1397016" y="1554133"/>
            <a:ext cx="600541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t-IT" sz="3200" b="1" dirty="0" smtClean="0">
                <a:solidFill>
                  <a:srgbClr val="FF0000"/>
                </a:solidFill>
                <a:latin typeface="Garamond" panose="02020404030301010803" pitchFamily="18" charset="0"/>
              </a:rPr>
              <a:t>DOCUMENTI </a:t>
            </a:r>
            <a:r>
              <a:rPr lang="it-IT" sz="2400" dirty="0" smtClean="0">
                <a:latin typeface="Garamond" panose="02020404030301010803" pitchFamily="18" charset="0"/>
              </a:rPr>
              <a:t>A DISPOSIZIONE DEL PRESIDIO TERRITORIALE IDRAULICO E IDROGEOLOGICO </a:t>
            </a:r>
          </a:p>
        </p:txBody>
      </p:sp>
    </p:spTree>
    <p:extLst>
      <p:ext uri="{BB962C8B-B14F-4D97-AF65-F5344CB8AC3E}">
        <p14:creationId xmlns:p14="http://schemas.microsoft.com/office/powerpoint/2010/main" val="2675630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/>
          <p:nvPr/>
        </p:nvSpPr>
        <p:spPr>
          <a:xfrm>
            <a:off x="328236" y="1298241"/>
            <a:ext cx="3832947" cy="948001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" name="Rettangolo 15"/>
          <p:cNvSpPr/>
          <p:nvPr/>
        </p:nvSpPr>
        <p:spPr>
          <a:xfrm>
            <a:off x="269954" y="940002"/>
            <a:ext cx="4846738" cy="286232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it-IT" sz="2000" dirty="0" smtClean="0">
                <a:solidFill>
                  <a:srgbClr val="000000"/>
                </a:solidFill>
                <a:latin typeface="Garamond" panose="02020404030301010803" pitchFamily="18" charset="0"/>
              </a:rPr>
              <a:t>Carte di base </a:t>
            </a:r>
            <a:r>
              <a:rPr lang="it-IT" sz="2000" dirty="0">
                <a:solidFill>
                  <a:srgbClr val="000000"/>
                </a:solidFill>
                <a:latin typeface="Garamond" panose="02020404030301010803" pitchFamily="18" charset="0"/>
              </a:rPr>
              <a:t>del Presidio </a:t>
            </a:r>
            <a:r>
              <a:rPr lang="it-IT" sz="2000" dirty="0" smtClean="0">
                <a:solidFill>
                  <a:srgbClr val="000000"/>
                </a:solidFill>
                <a:latin typeface="Garamond" panose="02020404030301010803" pitchFamily="18" charset="0"/>
              </a:rPr>
              <a:t>territoriale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it-IT" sz="2000" dirty="0">
                <a:solidFill>
                  <a:srgbClr val="000000"/>
                </a:solidFill>
                <a:latin typeface="Garamond" panose="02020404030301010803" pitchFamily="18" charset="0"/>
              </a:rPr>
              <a:t>Carta degli scenari di </a:t>
            </a:r>
            <a:r>
              <a:rPr lang="it-IT" sz="2000" dirty="0" smtClean="0">
                <a:solidFill>
                  <a:srgbClr val="000000"/>
                </a:solidFill>
                <a:latin typeface="Garamond" panose="02020404030301010803" pitchFamily="18" charset="0"/>
              </a:rPr>
              <a:t>EVENTO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it-IT" sz="2000" dirty="0">
                <a:solidFill>
                  <a:srgbClr val="000000"/>
                </a:solidFill>
                <a:latin typeface="Garamond" panose="02020404030301010803" pitchFamily="18" charset="0"/>
              </a:rPr>
              <a:t>Carta degli scenari di </a:t>
            </a:r>
            <a:r>
              <a:rPr lang="it-IT" sz="2000" dirty="0" smtClean="0">
                <a:solidFill>
                  <a:srgbClr val="000000"/>
                </a:solidFill>
                <a:latin typeface="Garamond" panose="02020404030301010803" pitchFamily="18" charset="0"/>
              </a:rPr>
              <a:t>RISCHIO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it-IT" sz="2000" dirty="0">
                <a:solidFill>
                  <a:srgbClr val="000000"/>
                </a:solidFill>
                <a:latin typeface="Garamond" panose="02020404030301010803" pitchFamily="18" charset="0"/>
              </a:rPr>
              <a:t>Carta degli itinerari di </a:t>
            </a:r>
            <a:r>
              <a:rPr lang="it-IT" sz="2000" dirty="0" smtClean="0">
                <a:solidFill>
                  <a:srgbClr val="000000"/>
                </a:solidFill>
                <a:latin typeface="Garamond" panose="02020404030301010803" pitchFamily="18" charset="0"/>
              </a:rPr>
              <a:t>Presidio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it-IT" sz="2000" dirty="0">
                <a:solidFill>
                  <a:srgbClr val="000000"/>
                </a:solidFill>
                <a:latin typeface="Garamond" panose="02020404030301010803" pitchFamily="18" charset="0"/>
              </a:rPr>
              <a:t>Carta di </a:t>
            </a:r>
            <a:r>
              <a:rPr lang="it-IT" sz="2000" dirty="0" smtClean="0">
                <a:solidFill>
                  <a:srgbClr val="000000"/>
                </a:solidFill>
                <a:latin typeface="Garamond" panose="02020404030301010803" pitchFamily="18" charset="0"/>
              </a:rPr>
              <a:t>sintesi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it-IT" sz="2000" dirty="0" smtClean="0">
              <a:solidFill>
                <a:srgbClr val="000000"/>
              </a:solidFill>
              <a:latin typeface="Garamond" panose="02020404030301010803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it-IT" sz="2000" dirty="0" smtClean="0">
                <a:solidFill>
                  <a:srgbClr val="000000"/>
                </a:solidFill>
                <a:latin typeface="Garamond" panose="02020404030301010803" pitchFamily="18" charset="0"/>
              </a:rPr>
              <a:t>Carta </a:t>
            </a:r>
            <a:r>
              <a:rPr lang="it-IT" sz="2000" dirty="0">
                <a:solidFill>
                  <a:srgbClr val="000000"/>
                </a:solidFill>
                <a:latin typeface="Garamond" panose="02020404030301010803" pitchFamily="18" charset="0"/>
              </a:rPr>
              <a:t>delle opere di sistemazione e di difesa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it-IT" sz="2000" dirty="0">
                <a:solidFill>
                  <a:srgbClr val="000000"/>
                </a:solidFill>
                <a:latin typeface="Garamond" panose="02020404030301010803" pitchFamily="18" charset="0"/>
              </a:rPr>
              <a:t>Carta con localizzazione dei beni </a:t>
            </a:r>
            <a:r>
              <a:rPr lang="it-IT" sz="2000" dirty="0" smtClean="0">
                <a:solidFill>
                  <a:srgbClr val="000000"/>
                </a:solidFill>
                <a:latin typeface="Garamond" panose="02020404030301010803" pitchFamily="18" charset="0"/>
              </a:rPr>
              <a:t>essenziali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it-IT" sz="2000" dirty="0">
                <a:solidFill>
                  <a:srgbClr val="000000"/>
                </a:solidFill>
                <a:latin typeface="Garamond" panose="02020404030301010803" pitchFamily="18" charset="0"/>
              </a:rPr>
              <a:t>Cartografia tematiche </a:t>
            </a:r>
            <a:r>
              <a:rPr lang="it-IT" sz="2000" dirty="0" smtClean="0">
                <a:solidFill>
                  <a:srgbClr val="000000"/>
                </a:solidFill>
                <a:latin typeface="Garamond" panose="02020404030301010803" pitchFamily="18" charset="0"/>
              </a:rPr>
              <a:t>generale</a:t>
            </a:r>
            <a:endParaRPr lang="it-IT" sz="2000" dirty="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2" name="Rettangolo 1"/>
          <p:cNvSpPr/>
          <p:nvPr/>
        </p:nvSpPr>
        <p:spPr>
          <a:xfrm>
            <a:off x="269954" y="4190738"/>
            <a:ext cx="8275983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" name="Rettangolo 2"/>
          <p:cNvSpPr/>
          <p:nvPr/>
        </p:nvSpPr>
        <p:spPr>
          <a:xfrm>
            <a:off x="0" y="4722939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4" name="Gruppo 3"/>
          <p:cNvGrpSpPr/>
          <p:nvPr/>
        </p:nvGrpSpPr>
        <p:grpSpPr>
          <a:xfrm>
            <a:off x="8320925" y="207032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" name="Rettangolo 4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6" name="Immagine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pic>
        <p:nvPicPr>
          <p:cNvPr id="1028" name="Picture 4" descr="Gis e Webgi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1424" y="3054626"/>
            <a:ext cx="1765550" cy="1571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Rettangolo 19"/>
          <p:cNvSpPr/>
          <p:nvPr/>
        </p:nvSpPr>
        <p:spPr>
          <a:xfrm>
            <a:off x="96323" y="309593"/>
            <a:ext cx="4846738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it-IT" sz="2400" b="1" dirty="0" smtClean="0">
                <a:solidFill>
                  <a:srgbClr val="000000"/>
                </a:solidFill>
                <a:latin typeface="Garamond" panose="02020404030301010803" pitchFamily="18" charset="0"/>
              </a:rPr>
              <a:t>CARTOGRAFIA</a:t>
            </a:r>
          </a:p>
        </p:txBody>
      </p:sp>
    </p:spTree>
    <p:extLst>
      <p:ext uri="{BB962C8B-B14F-4D97-AF65-F5344CB8AC3E}">
        <p14:creationId xmlns:p14="http://schemas.microsoft.com/office/powerpoint/2010/main" val="1825686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269954" y="4190738"/>
            <a:ext cx="8496359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" name="Rettangolo 2"/>
          <p:cNvSpPr/>
          <p:nvPr/>
        </p:nvSpPr>
        <p:spPr>
          <a:xfrm>
            <a:off x="0" y="4722939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4" name="Gruppo 3"/>
          <p:cNvGrpSpPr/>
          <p:nvPr/>
        </p:nvGrpSpPr>
        <p:grpSpPr>
          <a:xfrm>
            <a:off x="8320925" y="207032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" name="Rettangolo 4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6" name="Immagine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sp>
        <p:nvSpPr>
          <p:cNvPr id="20" name="Rettangolo 19"/>
          <p:cNvSpPr/>
          <p:nvPr/>
        </p:nvSpPr>
        <p:spPr>
          <a:xfrm>
            <a:off x="96323" y="309593"/>
            <a:ext cx="4846738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it-IT" sz="2400" b="1" dirty="0" smtClean="0">
                <a:solidFill>
                  <a:srgbClr val="000000"/>
                </a:solidFill>
                <a:latin typeface="Garamond" panose="02020404030301010803" pitchFamily="18" charset="0"/>
              </a:rPr>
              <a:t>CARTOGRAFIA</a:t>
            </a:r>
          </a:p>
        </p:txBody>
      </p:sp>
      <p:sp>
        <p:nvSpPr>
          <p:cNvPr id="11" name="Rettangolo 10"/>
          <p:cNvSpPr/>
          <p:nvPr/>
        </p:nvSpPr>
        <p:spPr>
          <a:xfrm>
            <a:off x="1911940" y="2216335"/>
            <a:ext cx="5320120" cy="52322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it-IT" sz="2800" dirty="0" smtClean="0">
                <a:solidFill>
                  <a:srgbClr val="000000"/>
                </a:solidFill>
                <a:latin typeface="Garamond" panose="02020404030301010803" pitchFamily="18" charset="0"/>
              </a:rPr>
              <a:t>Carta </a:t>
            </a:r>
            <a:r>
              <a:rPr lang="it-IT" sz="2800" dirty="0">
                <a:solidFill>
                  <a:srgbClr val="000000"/>
                </a:solidFill>
                <a:latin typeface="Garamond" panose="02020404030301010803" pitchFamily="18" charset="0"/>
              </a:rPr>
              <a:t>degli </a:t>
            </a:r>
            <a:r>
              <a:rPr lang="it-IT" sz="2800" dirty="0" smtClean="0">
                <a:solidFill>
                  <a:srgbClr val="000000"/>
                </a:solidFill>
                <a:latin typeface="Garamond" panose="02020404030301010803" pitchFamily="18" charset="0"/>
              </a:rPr>
              <a:t>SCENARI DI EVENTO </a:t>
            </a:r>
          </a:p>
        </p:txBody>
      </p:sp>
    </p:spTree>
    <p:extLst>
      <p:ext uri="{BB962C8B-B14F-4D97-AF65-F5344CB8AC3E}">
        <p14:creationId xmlns:p14="http://schemas.microsoft.com/office/powerpoint/2010/main" val="226022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ttangolo 18"/>
          <p:cNvSpPr/>
          <p:nvPr/>
        </p:nvSpPr>
        <p:spPr>
          <a:xfrm>
            <a:off x="269954" y="4190738"/>
            <a:ext cx="8410220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Rettangolo 19"/>
          <p:cNvSpPr/>
          <p:nvPr/>
        </p:nvSpPr>
        <p:spPr>
          <a:xfrm>
            <a:off x="0" y="4722939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21" name="Gruppo 20"/>
          <p:cNvGrpSpPr/>
          <p:nvPr/>
        </p:nvGrpSpPr>
        <p:grpSpPr>
          <a:xfrm>
            <a:off x="8320925" y="207032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2" name="Rettangolo 21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23" name="Immagine 2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sp>
        <p:nvSpPr>
          <p:cNvPr id="24" name="Rettangolo 23"/>
          <p:cNvSpPr/>
          <p:nvPr/>
        </p:nvSpPr>
        <p:spPr>
          <a:xfrm>
            <a:off x="113271" y="270007"/>
            <a:ext cx="4100920" cy="369332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Carta </a:t>
            </a: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degli </a:t>
            </a:r>
            <a:r>
              <a:rPr kumimoji="0" lang="it-IT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SCENARI DI EVENTO </a:t>
            </a:r>
          </a:p>
        </p:txBody>
      </p:sp>
      <p:sp>
        <p:nvSpPr>
          <p:cNvPr id="7" name="CasellaDiTesto 6"/>
          <p:cNvSpPr txBox="1"/>
          <p:nvPr/>
        </p:nvSpPr>
        <p:spPr>
          <a:xfrm>
            <a:off x="113271" y="1463931"/>
            <a:ext cx="446598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Per la costruzione della carta occorre delimitare le aree vulnerabili, individuate da: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it-IT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PAI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it-IT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PGRA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it-IT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Aree storicamente inondate 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it-IT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Altri strumenti di pianificazione </a:t>
            </a: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aramond" panose="02020404030301010803" pitchFamily="18" charset="0"/>
              <a:ea typeface="+mn-ea"/>
              <a:cs typeface="+mn-cs"/>
            </a:endParaRPr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9255" y="96365"/>
            <a:ext cx="4233441" cy="481560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88702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tangolo 16"/>
          <p:cNvSpPr/>
          <p:nvPr/>
        </p:nvSpPr>
        <p:spPr>
          <a:xfrm>
            <a:off x="269954" y="4190738"/>
            <a:ext cx="8410220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0" name="Rettangolo 19"/>
          <p:cNvSpPr/>
          <p:nvPr/>
        </p:nvSpPr>
        <p:spPr>
          <a:xfrm>
            <a:off x="0" y="4722939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" name="Rettangolo 15"/>
          <p:cNvSpPr/>
          <p:nvPr/>
        </p:nvSpPr>
        <p:spPr>
          <a:xfrm>
            <a:off x="287540" y="1503131"/>
            <a:ext cx="2884605" cy="3090807"/>
          </a:xfrm>
          <a:prstGeom prst="rect">
            <a:avLst/>
          </a:prstGeom>
          <a:solidFill>
            <a:schemeClr val="accent5">
              <a:lumMod val="20000"/>
              <a:lumOff val="80000"/>
              <a:alpha val="9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07000"/>
              </a:lnSpc>
              <a:spcAft>
                <a:spcPts val="800"/>
              </a:spcAft>
              <a:tabLst>
                <a:tab pos="224150" algn="l"/>
              </a:tabLst>
            </a:pPr>
            <a:r>
              <a:rPr lang="it-IT" sz="1350" dirty="0">
                <a:solidFill>
                  <a:schemeClr val="tx1"/>
                </a:solidFill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Censimento dei </a:t>
            </a:r>
            <a:r>
              <a:rPr lang="it-IT" sz="1350" b="1" dirty="0">
                <a:solidFill>
                  <a:schemeClr val="tx1"/>
                </a:solidFill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punti critici</a:t>
            </a:r>
            <a:r>
              <a:rPr lang="it-IT" sz="1350" dirty="0">
                <a:solidFill>
                  <a:schemeClr val="tx1"/>
                </a:solidFill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1350" b="1" dirty="0">
                <a:solidFill>
                  <a:schemeClr val="tx1"/>
                </a:solidFill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noti</a:t>
            </a:r>
            <a:r>
              <a:rPr lang="it-IT" sz="1350" dirty="0">
                <a:solidFill>
                  <a:schemeClr val="tx1"/>
                </a:solidFill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PCN (dentro le aree vulnerabili), </a:t>
            </a:r>
            <a:r>
              <a:rPr lang="it-IT" sz="1350" dirty="0" smtClean="0">
                <a:solidFill>
                  <a:schemeClr val="tx1"/>
                </a:solidFill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redazione </a:t>
            </a:r>
            <a:r>
              <a:rPr lang="it-IT" sz="1350" dirty="0">
                <a:solidFill>
                  <a:schemeClr val="tx1"/>
                </a:solidFill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scheda tecnica per ciascun punto effettuata a seguito di sopralluogo.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  <a:tabLst>
                <a:tab pos="224150" algn="l"/>
              </a:tabLst>
            </a:pPr>
            <a:r>
              <a:rPr lang="it-IT" sz="1350" dirty="0">
                <a:solidFill>
                  <a:schemeClr val="tx1"/>
                </a:solidFill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Identificazione di </a:t>
            </a:r>
            <a:r>
              <a:rPr lang="it-IT" sz="1350" b="1" dirty="0">
                <a:solidFill>
                  <a:schemeClr val="tx1"/>
                </a:solidFill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punti di crisi potenziale</a:t>
            </a:r>
            <a:r>
              <a:rPr lang="it-IT" sz="1350" dirty="0">
                <a:solidFill>
                  <a:schemeClr val="tx1"/>
                </a:solidFill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PCP esterni alle aree vulnerabili, attraverso procedure speditive anche con l’utilizzo di strati informativi specifici (ad es. intersezioni reticolo-infrastrutture di trasporto, </a:t>
            </a:r>
            <a:r>
              <a:rPr lang="it-IT" sz="1350" dirty="0" err="1">
                <a:solidFill>
                  <a:schemeClr val="tx1"/>
                </a:solidFill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tombature</a:t>
            </a:r>
            <a:r>
              <a:rPr lang="it-IT" sz="1350" dirty="0">
                <a:solidFill>
                  <a:schemeClr val="tx1"/>
                </a:solidFill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attraversamenti centri abitati, brusche diminuzioni di pendenza, conoidi, confluenze a </a:t>
            </a:r>
            <a:r>
              <a:rPr lang="it-IT" sz="1350" dirty="0" smtClean="0">
                <a:solidFill>
                  <a:schemeClr val="tx1"/>
                </a:solidFill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rischio, </a:t>
            </a:r>
            <a:r>
              <a:rPr lang="it-IT" sz="1350" dirty="0">
                <a:solidFill>
                  <a:schemeClr val="tx1"/>
                </a:solidFill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etc</a:t>
            </a:r>
            <a:r>
              <a:rPr lang="it-IT" sz="1350" dirty="0" smtClean="0">
                <a:solidFill>
                  <a:schemeClr val="tx1"/>
                </a:solidFill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.).</a:t>
            </a:r>
            <a:endParaRPr lang="it-IT" sz="1350" dirty="0">
              <a:solidFill>
                <a:schemeClr val="tx1"/>
              </a:solidFill>
              <a:latin typeface="Garamond" panose="020204040303010108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Rettangolo 11"/>
          <p:cNvSpPr/>
          <p:nvPr/>
        </p:nvSpPr>
        <p:spPr>
          <a:xfrm>
            <a:off x="6376166" y="459015"/>
            <a:ext cx="1656272" cy="110712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350" dirty="0">
                <a:solidFill>
                  <a:schemeClr val="tx1"/>
                </a:solidFill>
                <a:latin typeface="Garamond" panose="02020404030301010803" pitchFamily="18" charset="0"/>
              </a:rPr>
              <a:t>PUNTI DI INTERVENTO</a:t>
            </a:r>
          </a:p>
        </p:txBody>
      </p:sp>
      <p:sp>
        <p:nvSpPr>
          <p:cNvPr id="14" name="Rettangolo 13"/>
          <p:cNvSpPr/>
          <p:nvPr/>
        </p:nvSpPr>
        <p:spPr>
          <a:xfrm>
            <a:off x="3646928" y="459014"/>
            <a:ext cx="1656272" cy="110712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400" dirty="0">
                <a:solidFill>
                  <a:schemeClr val="tx1"/>
                </a:solidFill>
                <a:latin typeface="Garamond" panose="02020404030301010803" pitchFamily="18" charset="0"/>
              </a:rPr>
              <a:t>PUNTI DI OSSERVAZIONE</a:t>
            </a:r>
          </a:p>
        </p:txBody>
      </p:sp>
      <p:sp>
        <p:nvSpPr>
          <p:cNvPr id="4" name="Rettangolo 3"/>
          <p:cNvSpPr/>
          <p:nvPr/>
        </p:nvSpPr>
        <p:spPr>
          <a:xfrm>
            <a:off x="819773" y="459014"/>
            <a:ext cx="1656272" cy="110712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400" dirty="0">
                <a:solidFill>
                  <a:schemeClr val="tx1"/>
                </a:solidFill>
                <a:latin typeface="Garamond" panose="02020404030301010803" pitchFamily="18" charset="0"/>
              </a:rPr>
              <a:t>PUNTI CRITICI</a:t>
            </a:r>
          </a:p>
        </p:txBody>
      </p:sp>
      <p:sp>
        <p:nvSpPr>
          <p:cNvPr id="18" name="Rettangolo 17"/>
          <p:cNvSpPr/>
          <p:nvPr/>
        </p:nvSpPr>
        <p:spPr>
          <a:xfrm>
            <a:off x="3454345" y="1565639"/>
            <a:ext cx="2104846" cy="871290"/>
          </a:xfrm>
          <a:prstGeom prst="rect">
            <a:avLst/>
          </a:prstGeom>
          <a:solidFill>
            <a:schemeClr val="accent5">
              <a:lumMod val="20000"/>
              <a:lumOff val="80000"/>
              <a:alpha val="9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350" dirty="0">
                <a:solidFill>
                  <a:schemeClr val="tx1"/>
                </a:solidFill>
                <a:latin typeface="Garamond" panose="02020404030301010803" pitchFamily="18" charset="0"/>
              </a:rPr>
              <a:t>Punti dai quali è possibile osservare IN SICUREZZA l’evolvere del fenomeno </a:t>
            </a:r>
          </a:p>
        </p:txBody>
      </p:sp>
      <p:sp>
        <p:nvSpPr>
          <p:cNvPr id="19" name="Rettangolo 18"/>
          <p:cNvSpPr/>
          <p:nvPr/>
        </p:nvSpPr>
        <p:spPr>
          <a:xfrm>
            <a:off x="6151879" y="1450684"/>
            <a:ext cx="2104846" cy="1427756"/>
          </a:xfrm>
          <a:prstGeom prst="rect">
            <a:avLst/>
          </a:prstGeom>
          <a:solidFill>
            <a:schemeClr val="accent5">
              <a:lumMod val="20000"/>
              <a:lumOff val="80000"/>
              <a:alpha val="9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350" dirty="0">
                <a:solidFill>
                  <a:schemeClr val="tx1"/>
                </a:solidFill>
                <a:latin typeface="Garamond" panose="02020404030301010803" pitchFamily="18" charset="0"/>
              </a:rPr>
              <a:t>Punti nei quali attuare misure </a:t>
            </a:r>
            <a:r>
              <a:rPr lang="it-IT" sz="1350" dirty="0" smtClean="0">
                <a:solidFill>
                  <a:schemeClr val="tx1"/>
                </a:solidFill>
                <a:latin typeface="Garamond" panose="02020404030301010803" pitchFamily="18" charset="0"/>
              </a:rPr>
              <a:t>provvisionali di somma </a:t>
            </a:r>
            <a:r>
              <a:rPr lang="it-IT" sz="1350" dirty="0">
                <a:solidFill>
                  <a:schemeClr val="tx1"/>
                </a:solidFill>
                <a:latin typeface="Garamond" panose="02020404030301010803" pitchFamily="18" charset="0"/>
              </a:rPr>
              <a:t>urgenza in corso di evento per attenuare l’impatto del fenomeno.</a:t>
            </a:r>
          </a:p>
        </p:txBody>
      </p:sp>
      <p:grpSp>
        <p:nvGrpSpPr>
          <p:cNvPr id="26" name="Gruppo 25"/>
          <p:cNvGrpSpPr/>
          <p:nvPr/>
        </p:nvGrpSpPr>
        <p:grpSpPr>
          <a:xfrm>
            <a:off x="8320925" y="207032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7" name="Rettangolo 26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28" name="Immagine 2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288245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269954" y="4190738"/>
            <a:ext cx="8275983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" name="Rettangolo 2"/>
          <p:cNvSpPr/>
          <p:nvPr/>
        </p:nvSpPr>
        <p:spPr>
          <a:xfrm>
            <a:off x="0" y="4722939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4" name="Gruppo 3"/>
          <p:cNvGrpSpPr/>
          <p:nvPr/>
        </p:nvGrpSpPr>
        <p:grpSpPr>
          <a:xfrm>
            <a:off x="8320925" y="207032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" name="Rettangolo 4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6" name="Immagine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sp>
        <p:nvSpPr>
          <p:cNvPr id="7" name="Rettangolo 6"/>
          <p:cNvSpPr/>
          <p:nvPr/>
        </p:nvSpPr>
        <p:spPr>
          <a:xfrm>
            <a:off x="60262" y="270007"/>
            <a:ext cx="3105755" cy="369332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it-IT" dirty="0" smtClean="0">
                <a:solidFill>
                  <a:srgbClr val="000000"/>
                </a:solidFill>
                <a:latin typeface="Garamond" panose="02020404030301010803" pitchFamily="18" charset="0"/>
              </a:rPr>
              <a:t>Carta </a:t>
            </a:r>
            <a:r>
              <a:rPr lang="it-IT" dirty="0">
                <a:solidFill>
                  <a:srgbClr val="000000"/>
                </a:solidFill>
                <a:latin typeface="Garamond" panose="02020404030301010803" pitchFamily="18" charset="0"/>
              </a:rPr>
              <a:t>degli scenari di </a:t>
            </a:r>
            <a:r>
              <a:rPr lang="it-IT" dirty="0" smtClean="0">
                <a:solidFill>
                  <a:srgbClr val="000000"/>
                </a:solidFill>
                <a:latin typeface="Garamond" panose="02020404030301010803" pitchFamily="18" charset="0"/>
              </a:rPr>
              <a:t>EVENTO </a:t>
            </a:r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 rotWithShape="1">
          <a:blip r:embed="rId3"/>
          <a:srcRect l="7998" r="6105"/>
          <a:stretch/>
        </p:blipFill>
        <p:spPr>
          <a:xfrm>
            <a:off x="182706" y="740826"/>
            <a:ext cx="5058747" cy="3798883"/>
          </a:xfrm>
          <a:prstGeom prst="rect">
            <a:avLst/>
          </a:prstGeom>
        </p:spPr>
      </p:pic>
      <p:sp>
        <p:nvSpPr>
          <p:cNvPr id="9" name="Callout con freccia a destra 8"/>
          <p:cNvSpPr/>
          <p:nvPr/>
        </p:nvSpPr>
        <p:spPr>
          <a:xfrm>
            <a:off x="392832" y="822569"/>
            <a:ext cx="3249499" cy="1854370"/>
          </a:xfrm>
          <a:prstGeom prst="rightArrowCallout">
            <a:avLst/>
          </a:prstGeom>
          <a:noFill/>
          <a:ln w="76200">
            <a:solidFill>
              <a:srgbClr val="FFFF00"/>
            </a:solidFill>
            <a:prstDash val="soli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pic>
        <p:nvPicPr>
          <p:cNvPr id="10" name="Immagin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33615" y="94295"/>
            <a:ext cx="3621087" cy="4856952"/>
          </a:xfrm>
          <a:prstGeom prst="rect">
            <a:avLst/>
          </a:prstGeom>
          <a:ln w="19050">
            <a:solidFill>
              <a:schemeClr val="tx1"/>
            </a:solidFill>
            <a:prstDash val="dash"/>
          </a:ln>
        </p:spPr>
      </p:pic>
      <p:sp>
        <p:nvSpPr>
          <p:cNvPr id="11" name="CasellaDiTesto 10"/>
          <p:cNvSpPr txBox="1"/>
          <p:nvPr/>
        </p:nvSpPr>
        <p:spPr>
          <a:xfrm>
            <a:off x="77792" y="4609052"/>
            <a:ext cx="3725766" cy="415498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txBody>
          <a:bodyPr wrap="square" rtlCol="0">
            <a:spAutoFit/>
          </a:bodyPr>
          <a:lstStyle/>
          <a:p>
            <a:pPr defTabSz="685800">
              <a:defRPr/>
            </a:pPr>
            <a:r>
              <a:rPr lang="it-IT" sz="2100" i="1" dirty="0" smtClean="0">
                <a:solidFill>
                  <a:prstClr val="black"/>
                </a:solidFill>
                <a:latin typeface="Garamond" panose="02020404030301010803" pitchFamily="18" charset="0"/>
              </a:rPr>
              <a:t>COMUNE DI PESCHICI</a:t>
            </a:r>
            <a:endParaRPr lang="it-IT" sz="2100" i="1" dirty="0">
              <a:solidFill>
                <a:prstClr val="black"/>
              </a:solidFill>
              <a:latin typeface="Garamond" panose="02020404030301010803" pitchFamily="18" charset="0"/>
            </a:endParaRPr>
          </a:p>
        </p:txBody>
      </p:sp>
      <p:pic>
        <p:nvPicPr>
          <p:cNvPr id="12" name="Immagin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3558" y="3020530"/>
            <a:ext cx="1430641" cy="1525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166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5253824" y="4180398"/>
            <a:ext cx="3578087" cy="30008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defTabSz="685800">
              <a:defRPr/>
            </a:pPr>
            <a:endParaRPr lang="it-IT" sz="135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" name="CasellaDiTesto 11"/>
          <p:cNvSpPr txBox="1"/>
          <p:nvPr/>
        </p:nvSpPr>
        <p:spPr>
          <a:xfrm>
            <a:off x="-1" y="217963"/>
            <a:ext cx="7392134" cy="41549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defTabSz="685800">
              <a:defRPr/>
            </a:pPr>
            <a:r>
              <a:rPr lang="it-IT" sz="2100" dirty="0">
                <a:solidFill>
                  <a:prstClr val="black"/>
                </a:solidFill>
                <a:latin typeface="Garamond" panose="02020404030301010803" pitchFamily="18" charset="0"/>
              </a:rPr>
              <a:t>PESCHICI schede monografiche dei PC</a:t>
            </a:r>
          </a:p>
        </p:txBody>
      </p:sp>
      <p:pic>
        <p:nvPicPr>
          <p:cNvPr id="14" name="Immagine 13"/>
          <p:cNvPicPr>
            <a:picLocks noChangeAspect="1"/>
          </p:cNvPicPr>
          <p:nvPr/>
        </p:nvPicPr>
        <p:blipFill rotWithShape="1">
          <a:blip r:embed="rId3"/>
          <a:srcRect b="44033"/>
          <a:stretch/>
        </p:blipFill>
        <p:spPr>
          <a:xfrm>
            <a:off x="142767" y="813733"/>
            <a:ext cx="5270393" cy="4082425"/>
          </a:xfrm>
          <a:prstGeom prst="rect">
            <a:avLst/>
          </a:prstGeom>
          <a:ln w="19050">
            <a:solidFill>
              <a:schemeClr val="tx1"/>
            </a:solidFill>
            <a:prstDash val="dash"/>
          </a:ln>
        </p:spPr>
      </p:pic>
      <p:pic>
        <p:nvPicPr>
          <p:cNvPr id="7" name="Immagine 6"/>
          <p:cNvPicPr>
            <a:picLocks noChangeAspect="1"/>
          </p:cNvPicPr>
          <p:nvPr/>
        </p:nvPicPr>
        <p:blipFill rotWithShape="1">
          <a:blip r:embed="rId3"/>
          <a:srcRect t="56843"/>
          <a:stretch/>
        </p:blipFill>
        <p:spPr>
          <a:xfrm>
            <a:off x="4199254" y="1471126"/>
            <a:ext cx="4535891" cy="2709272"/>
          </a:xfrm>
          <a:prstGeom prst="rect">
            <a:avLst/>
          </a:prstGeom>
          <a:ln w="19050">
            <a:solidFill>
              <a:schemeClr val="tx1"/>
            </a:solidFill>
            <a:prstDash val="dash"/>
          </a:ln>
        </p:spPr>
      </p:pic>
      <p:sp>
        <p:nvSpPr>
          <p:cNvPr id="13" name="Rettangolo 12"/>
          <p:cNvSpPr/>
          <p:nvPr/>
        </p:nvSpPr>
        <p:spPr>
          <a:xfrm>
            <a:off x="269954" y="4190738"/>
            <a:ext cx="8275983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7" name="Rettangolo 16"/>
          <p:cNvSpPr/>
          <p:nvPr/>
        </p:nvSpPr>
        <p:spPr>
          <a:xfrm>
            <a:off x="0" y="4722939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18" name="Gruppo 17"/>
          <p:cNvGrpSpPr/>
          <p:nvPr/>
        </p:nvGrpSpPr>
        <p:grpSpPr>
          <a:xfrm>
            <a:off x="8320925" y="207032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9" name="Rettangolo 18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20" name="Immagine 1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3898180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269954" y="4190738"/>
            <a:ext cx="8496359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" name="Rettangolo 2"/>
          <p:cNvSpPr/>
          <p:nvPr/>
        </p:nvSpPr>
        <p:spPr>
          <a:xfrm>
            <a:off x="0" y="4722939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4" name="Gruppo 3"/>
          <p:cNvGrpSpPr/>
          <p:nvPr/>
        </p:nvGrpSpPr>
        <p:grpSpPr>
          <a:xfrm>
            <a:off x="8320925" y="207032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" name="Rettangolo 4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6" name="Immagine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sp>
        <p:nvSpPr>
          <p:cNvPr id="20" name="Rettangolo 19"/>
          <p:cNvSpPr/>
          <p:nvPr/>
        </p:nvSpPr>
        <p:spPr>
          <a:xfrm>
            <a:off x="96323" y="309593"/>
            <a:ext cx="4846738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it-IT" sz="2400" b="1" dirty="0" smtClean="0">
                <a:solidFill>
                  <a:srgbClr val="000000"/>
                </a:solidFill>
                <a:latin typeface="Garamond" panose="02020404030301010803" pitchFamily="18" charset="0"/>
              </a:rPr>
              <a:t>CARTOGRAFIA</a:t>
            </a:r>
          </a:p>
        </p:txBody>
      </p:sp>
      <p:sp>
        <p:nvSpPr>
          <p:cNvPr id="11" name="Rettangolo 10"/>
          <p:cNvSpPr/>
          <p:nvPr/>
        </p:nvSpPr>
        <p:spPr>
          <a:xfrm>
            <a:off x="1911940" y="2216335"/>
            <a:ext cx="5320120" cy="52322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it-IT" sz="2800" dirty="0" smtClean="0">
                <a:solidFill>
                  <a:srgbClr val="000000"/>
                </a:solidFill>
                <a:latin typeface="Garamond" panose="02020404030301010803" pitchFamily="18" charset="0"/>
              </a:rPr>
              <a:t>Carta </a:t>
            </a:r>
            <a:r>
              <a:rPr lang="it-IT" sz="2800" dirty="0">
                <a:solidFill>
                  <a:srgbClr val="000000"/>
                </a:solidFill>
                <a:latin typeface="Garamond" panose="02020404030301010803" pitchFamily="18" charset="0"/>
              </a:rPr>
              <a:t>degli </a:t>
            </a:r>
            <a:r>
              <a:rPr lang="it-IT" sz="2800" dirty="0" smtClean="0">
                <a:solidFill>
                  <a:srgbClr val="000000"/>
                </a:solidFill>
                <a:latin typeface="Garamond" panose="02020404030301010803" pitchFamily="18" charset="0"/>
              </a:rPr>
              <a:t>SCENARI DI RISCHIO</a:t>
            </a:r>
          </a:p>
        </p:txBody>
      </p:sp>
    </p:spTree>
    <p:extLst>
      <p:ext uri="{BB962C8B-B14F-4D97-AF65-F5344CB8AC3E}">
        <p14:creationId xmlns:p14="http://schemas.microsoft.com/office/powerpoint/2010/main" val="3996360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ttangolo 15"/>
          <p:cNvSpPr/>
          <p:nvPr/>
        </p:nvSpPr>
        <p:spPr>
          <a:xfrm>
            <a:off x="453814" y="1521560"/>
            <a:ext cx="3832436" cy="265043"/>
          </a:xfrm>
          <a:prstGeom prst="rect">
            <a:avLst/>
          </a:prstGeom>
          <a:gradFill flip="none" rotWithShape="1">
            <a:gsLst>
              <a:gs pos="0">
                <a:schemeClr val="accent3">
                  <a:tint val="100000"/>
                  <a:shade val="100000"/>
                  <a:satMod val="130000"/>
                </a:schemeClr>
              </a:gs>
              <a:gs pos="100000">
                <a:schemeClr val="accent3">
                  <a:tint val="50000"/>
                  <a:shade val="100000"/>
                  <a:satMod val="350000"/>
                </a:schemeClr>
              </a:gs>
            </a:gsLst>
            <a:lin ang="5400000" scaled="1"/>
            <a:tileRect/>
          </a:gra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78"/>
            <a:endParaRPr lang="it-I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2" name="Rettangolo 11"/>
          <p:cNvSpPr/>
          <p:nvPr/>
        </p:nvSpPr>
        <p:spPr>
          <a:xfrm>
            <a:off x="91820" y="854124"/>
            <a:ext cx="6398920" cy="13234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defTabSz="457178"/>
            <a:r>
              <a:rPr lang="it-IT" sz="2000" dirty="0">
                <a:solidFill>
                  <a:srgbClr val="000000"/>
                </a:solidFill>
                <a:latin typeface="Garamond" panose="02020404030301010803" pitchFamily="18" charset="0"/>
              </a:rPr>
              <a:t>Per la valutazione del RISCHIO PER LE PERSONE serve valutare:</a:t>
            </a:r>
          </a:p>
          <a:p>
            <a:pPr marL="285736" indent="-285736" defTabSz="457178">
              <a:buFont typeface="Wingdings" panose="05000000000000000000" pitchFamily="2" charset="2"/>
              <a:buChar char="q"/>
            </a:pPr>
            <a:r>
              <a:rPr lang="it-IT" sz="2000" dirty="0">
                <a:solidFill>
                  <a:srgbClr val="000000"/>
                </a:solidFill>
                <a:latin typeface="Garamond" panose="02020404030301010803" pitchFamily="18" charset="0"/>
              </a:rPr>
              <a:t>VULNERABILITÀ INDIVIDUALE  </a:t>
            </a:r>
            <a:endParaRPr lang="it-IT" sz="2000" dirty="0">
              <a:solidFill>
                <a:srgbClr val="000000"/>
              </a:solidFill>
              <a:latin typeface="Garamond" panose="02020404030301010803" pitchFamily="18" charset="0"/>
            </a:endParaRPr>
          </a:p>
          <a:p>
            <a:pPr marL="285736" indent="-285736" defTabSz="457178">
              <a:buFont typeface="Wingdings" panose="05000000000000000000" pitchFamily="2" charset="2"/>
              <a:buChar char="q"/>
            </a:pPr>
            <a:r>
              <a:rPr lang="it-IT" sz="2000" dirty="0">
                <a:solidFill>
                  <a:srgbClr val="000000"/>
                </a:solidFill>
                <a:latin typeface="Garamond" panose="02020404030301010803" pitchFamily="18" charset="0"/>
              </a:rPr>
              <a:t>AFFOLLAMENTO</a:t>
            </a:r>
          </a:p>
        </p:txBody>
      </p:sp>
      <p:sp>
        <p:nvSpPr>
          <p:cNvPr id="11" name="Rettangolo 10"/>
          <p:cNvSpPr/>
          <p:nvPr/>
        </p:nvSpPr>
        <p:spPr>
          <a:xfrm>
            <a:off x="269955" y="4190739"/>
            <a:ext cx="8496359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/>
            <a:endParaRPr lang="it-I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0" y="4722939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78"/>
            <a:endParaRPr lang="it-IT">
              <a:solidFill>
                <a:prstClr val="white"/>
              </a:solidFill>
              <a:latin typeface="Calibri"/>
            </a:endParaRPr>
          </a:p>
        </p:txBody>
      </p:sp>
      <p:grpSp>
        <p:nvGrpSpPr>
          <p:cNvPr id="4" name="Gruppo 3"/>
          <p:cNvGrpSpPr/>
          <p:nvPr/>
        </p:nvGrpSpPr>
        <p:grpSpPr>
          <a:xfrm>
            <a:off x="8320926" y="207034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" name="Rettangolo 4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78"/>
              <a:endParaRPr lang="it-IT">
                <a:solidFill>
                  <a:prstClr val="white"/>
                </a:solidFill>
                <a:latin typeface="Calibri"/>
              </a:endParaRPr>
            </a:p>
          </p:txBody>
        </p:sp>
        <p:pic>
          <p:nvPicPr>
            <p:cNvPr id="6" name="Immagine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sp>
        <p:nvSpPr>
          <p:cNvPr id="7" name="Rettangolo 6"/>
          <p:cNvSpPr/>
          <p:nvPr/>
        </p:nvSpPr>
        <p:spPr>
          <a:xfrm>
            <a:off x="91820" y="274849"/>
            <a:ext cx="6584449" cy="461665"/>
          </a:xfrm>
          <a:prstGeom prst="rect">
            <a:avLst/>
          </a:prstGeom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defTabSz="457178"/>
            <a:r>
              <a:rPr lang="it-IT" sz="2400" dirty="0">
                <a:solidFill>
                  <a:srgbClr val="000000"/>
                </a:solidFill>
                <a:latin typeface="Garamond" panose="02020404030301010803" pitchFamily="18" charset="0"/>
              </a:rPr>
              <a:t>Carta degli scenari di RISCHIO per le persone</a:t>
            </a:r>
          </a:p>
        </p:txBody>
      </p:sp>
      <p:sp>
        <p:nvSpPr>
          <p:cNvPr id="17" name="CasellaDiTesto 16"/>
          <p:cNvSpPr txBox="1"/>
          <p:nvPr/>
        </p:nvSpPr>
        <p:spPr>
          <a:xfrm>
            <a:off x="91819" y="2302630"/>
            <a:ext cx="60903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78"/>
            <a:r>
              <a:rPr lang="it-IT" sz="2400" dirty="0">
                <a:solidFill>
                  <a:prstClr val="black"/>
                </a:solidFill>
                <a:latin typeface="Garamond" panose="02020404030301010803" pitchFamily="18" charset="0"/>
              </a:rPr>
              <a:t>L’analisi della vulnerabilità può essere condotta a varie scale, in base alle informazioni disponibili e riguarda un singolo «OGGETTO». </a:t>
            </a:r>
          </a:p>
        </p:txBody>
      </p:sp>
      <p:pic>
        <p:nvPicPr>
          <p:cNvPr id="1026" name="Picture 2" descr="Analisi Dati x Tesi e Lezioni Skype di... a Bologna - Kijiji: Annunci di  eBay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4166" y="3241264"/>
            <a:ext cx="2191793" cy="1465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3037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ttangolo 20"/>
          <p:cNvSpPr/>
          <p:nvPr/>
        </p:nvSpPr>
        <p:spPr>
          <a:xfrm>
            <a:off x="450574" y="4138043"/>
            <a:ext cx="8275983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" name="Rettangolo 15"/>
          <p:cNvSpPr/>
          <p:nvPr/>
        </p:nvSpPr>
        <p:spPr>
          <a:xfrm>
            <a:off x="0" y="4722939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Rettangolo 23"/>
          <p:cNvSpPr/>
          <p:nvPr/>
        </p:nvSpPr>
        <p:spPr>
          <a:xfrm>
            <a:off x="36955" y="2861888"/>
            <a:ext cx="6595254" cy="2206058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Rettangolo 5"/>
          <p:cNvSpPr/>
          <p:nvPr/>
        </p:nvSpPr>
        <p:spPr>
          <a:xfrm>
            <a:off x="36955" y="537724"/>
            <a:ext cx="6595254" cy="2265111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210" y="601286"/>
            <a:ext cx="3180025" cy="2120016"/>
          </a:xfrm>
          <a:prstGeom prst="rect">
            <a:avLst/>
          </a:prstGeom>
        </p:spPr>
      </p:pic>
      <p:pic>
        <p:nvPicPr>
          <p:cNvPr id="9" name="Immagine 8"/>
          <p:cNvPicPr>
            <a:picLocks noChangeAspect="1"/>
          </p:cNvPicPr>
          <p:nvPr/>
        </p:nvPicPr>
        <p:blipFill rotWithShape="1">
          <a:blip r:embed="rId4"/>
          <a:srcRect l="1286" t="2476" r="2450" b="1444"/>
          <a:stretch/>
        </p:blipFill>
        <p:spPr>
          <a:xfrm>
            <a:off x="3324542" y="596777"/>
            <a:ext cx="3175146" cy="2124525"/>
          </a:xfrm>
          <a:prstGeom prst="rect">
            <a:avLst/>
          </a:prstGeom>
        </p:spPr>
      </p:pic>
      <p:sp>
        <p:nvSpPr>
          <p:cNvPr id="25" name="CasellaDiTesto 24"/>
          <p:cNvSpPr txBox="1"/>
          <p:nvPr/>
        </p:nvSpPr>
        <p:spPr>
          <a:xfrm>
            <a:off x="6683464" y="1190333"/>
            <a:ext cx="227500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b="1" dirty="0" smtClean="0">
                <a:latin typeface="Garamond" panose="02020404030301010803" pitchFamily="18" charset="0"/>
              </a:rPr>
              <a:t>140 </a:t>
            </a:r>
            <a:r>
              <a:rPr lang="it-IT" b="1" dirty="0">
                <a:latin typeface="Garamond" panose="02020404030301010803" pitchFamily="18" charset="0"/>
              </a:rPr>
              <a:t>movimenti </a:t>
            </a:r>
            <a:r>
              <a:rPr lang="it-IT" b="1" dirty="0" smtClean="0">
                <a:latin typeface="Garamond" panose="02020404030301010803" pitchFamily="18" charset="0"/>
              </a:rPr>
              <a:t>franosi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b="1" dirty="0">
                <a:latin typeface="Garamond" panose="02020404030301010803" pitchFamily="18" charset="0"/>
              </a:rPr>
              <a:t>40 colate di </a:t>
            </a:r>
            <a:r>
              <a:rPr lang="it-IT" b="1" dirty="0" smtClean="0">
                <a:latin typeface="Garamond" panose="02020404030301010803" pitchFamily="18" charset="0"/>
              </a:rPr>
              <a:t>fango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b="1" dirty="0">
                <a:latin typeface="Garamond" panose="02020404030301010803" pitchFamily="18" charset="0"/>
              </a:rPr>
              <a:t>2 milioni di metri cubi di materiale </a:t>
            </a:r>
          </a:p>
        </p:txBody>
      </p:sp>
      <p:grpSp>
        <p:nvGrpSpPr>
          <p:cNvPr id="17" name="Gruppo 16"/>
          <p:cNvGrpSpPr/>
          <p:nvPr/>
        </p:nvGrpSpPr>
        <p:grpSpPr>
          <a:xfrm>
            <a:off x="8320925" y="207032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9" name="Rettangolo 18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20" name="Immagine 1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sp>
        <p:nvSpPr>
          <p:cNvPr id="2" name="Rettangolo 1"/>
          <p:cNvSpPr/>
          <p:nvPr/>
        </p:nvSpPr>
        <p:spPr>
          <a:xfrm>
            <a:off x="88211" y="56181"/>
            <a:ext cx="3289683" cy="400110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it-IT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SARNO </a:t>
            </a:r>
            <a:r>
              <a:rPr lang="it-IT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5-6 </a:t>
            </a:r>
            <a:r>
              <a:rPr lang="it-IT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Maggio 1998</a:t>
            </a:r>
          </a:p>
        </p:txBody>
      </p:sp>
      <p:pic>
        <p:nvPicPr>
          <p:cNvPr id="22" name="Immagine 21"/>
          <p:cNvPicPr>
            <a:picLocks noChangeAspect="1"/>
          </p:cNvPicPr>
          <p:nvPr/>
        </p:nvPicPr>
        <p:blipFill rotWithShape="1">
          <a:blip r:embed="rId6"/>
          <a:srcRect t="2293" r="732"/>
          <a:stretch/>
        </p:blipFill>
        <p:spPr>
          <a:xfrm>
            <a:off x="88211" y="2939641"/>
            <a:ext cx="3180024" cy="2062693"/>
          </a:xfrm>
          <a:prstGeom prst="rect">
            <a:avLst/>
          </a:prstGeom>
        </p:spPr>
      </p:pic>
      <p:pic>
        <p:nvPicPr>
          <p:cNvPr id="23" name="Immagine 2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24542" y="2939641"/>
            <a:ext cx="3175146" cy="2062693"/>
          </a:xfrm>
          <a:prstGeom prst="rect">
            <a:avLst/>
          </a:prstGeom>
        </p:spPr>
      </p:pic>
      <p:sp>
        <p:nvSpPr>
          <p:cNvPr id="30" name="CasellaDiTesto 29"/>
          <p:cNvSpPr txBox="1"/>
          <p:nvPr/>
        </p:nvSpPr>
        <p:spPr>
          <a:xfrm>
            <a:off x="6683464" y="3516063"/>
            <a:ext cx="22869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b="1" dirty="0">
                <a:solidFill>
                  <a:srgbClr val="FF0000"/>
                </a:solidFill>
                <a:latin typeface="Garamond" panose="02020404030301010803" pitchFamily="18" charset="0"/>
              </a:rPr>
              <a:t>178 case distrutte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b="1" dirty="0">
                <a:solidFill>
                  <a:srgbClr val="FF0000"/>
                </a:solidFill>
                <a:latin typeface="Garamond" panose="02020404030301010803" pitchFamily="18" charset="0"/>
              </a:rPr>
              <a:t>450 case danneggiate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b="1" dirty="0">
                <a:solidFill>
                  <a:srgbClr val="FF0000"/>
                </a:solidFill>
                <a:latin typeface="Garamond" panose="02020404030301010803" pitchFamily="18" charset="0"/>
              </a:rPr>
              <a:t>159 vittime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16512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tangolo 14"/>
          <p:cNvSpPr/>
          <p:nvPr/>
        </p:nvSpPr>
        <p:spPr>
          <a:xfrm>
            <a:off x="269956" y="4190739"/>
            <a:ext cx="8422121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78"/>
            <a:endParaRPr lang="it-I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6" name="Rettangolo 15"/>
          <p:cNvSpPr/>
          <p:nvPr/>
        </p:nvSpPr>
        <p:spPr>
          <a:xfrm>
            <a:off x="0" y="4773376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78"/>
            <a:endParaRPr lang="it-IT">
              <a:solidFill>
                <a:prstClr val="white"/>
              </a:solidFill>
              <a:latin typeface="Calibri"/>
            </a:endParaRPr>
          </a:p>
        </p:txBody>
      </p:sp>
      <p:grpSp>
        <p:nvGrpSpPr>
          <p:cNvPr id="17" name="Gruppo 16"/>
          <p:cNvGrpSpPr/>
          <p:nvPr/>
        </p:nvGrpSpPr>
        <p:grpSpPr>
          <a:xfrm>
            <a:off x="8320926" y="207034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8" name="Rettangolo 17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78"/>
              <a:endParaRPr lang="it-IT">
                <a:solidFill>
                  <a:prstClr val="white"/>
                </a:solidFill>
                <a:latin typeface="Calibri"/>
              </a:endParaRPr>
            </a:p>
          </p:txBody>
        </p:sp>
        <p:pic>
          <p:nvPicPr>
            <p:cNvPr id="29" name="Immagine 2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sp>
        <p:nvSpPr>
          <p:cNvPr id="4" name="CasellaDiTesto 3"/>
          <p:cNvSpPr txBox="1"/>
          <p:nvPr/>
        </p:nvSpPr>
        <p:spPr>
          <a:xfrm>
            <a:off x="1" y="161389"/>
            <a:ext cx="735048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78"/>
            <a:r>
              <a:rPr lang="it-IT" sz="2100" dirty="0">
                <a:solidFill>
                  <a:srgbClr val="C00000"/>
                </a:solidFill>
                <a:latin typeface="Garamond" panose="02020404030301010803" pitchFamily="18" charset="0"/>
              </a:rPr>
              <a:t>Indice di Vulnerabilità – aggiornamento modello EVIL</a:t>
            </a:r>
          </a:p>
        </p:txBody>
      </p:sp>
      <p:pic>
        <p:nvPicPr>
          <p:cNvPr id="9" name="Immagine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43" t="66638"/>
          <a:stretch/>
        </p:blipFill>
        <p:spPr>
          <a:xfrm>
            <a:off x="67166" y="4231009"/>
            <a:ext cx="2235891" cy="893636"/>
          </a:xfrm>
          <a:prstGeom prst="rect">
            <a:avLst/>
          </a:prstGeom>
        </p:spPr>
      </p:pic>
      <p:sp>
        <p:nvSpPr>
          <p:cNvPr id="19" name="Rettangolo 18"/>
          <p:cNvSpPr/>
          <p:nvPr/>
        </p:nvSpPr>
        <p:spPr>
          <a:xfrm>
            <a:off x="4416414" y="445799"/>
            <a:ext cx="5354152" cy="28161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4303" indent="-214303" defTabSz="457178">
              <a:buFont typeface="Wingdings" panose="05000000000000000000" pitchFamily="2" charset="2"/>
              <a:buChar char="v"/>
            </a:pPr>
            <a:r>
              <a:rPr lang="it-IT" sz="1500" dirty="0">
                <a:solidFill>
                  <a:srgbClr val="000000"/>
                </a:solidFill>
                <a:latin typeface="Calibri"/>
              </a:rPr>
              <a:t>edifici e singoli piani degli edifici </a:t>
            </a:r>
          </a:p>
          <a:p>
            <a:pPr defTabSz="457178"/>
            <a:endParaRPr lang="it-IT" sz="1350" dirty="0">
              <a:solidFill>
                <a:srgbClr val="000000"/>
              </a:solidFill>
              <a:latin typeface="Calibri"/>
            </a:endParaRPr>
          </a:p>
          <a:p>
            <a:pPr defTabSz="457178"/>
            <a:endParaRPr lang="it-IT" sz="1350" dirty="0">
              <a:solidFill>
                <a:srgbClr val="000000"/>
              </a:solidFill>
              <a:latin typeface="Calibri"/>
            </a:endParaRPr>
          </a:p>
          <a:p>
            <a:pPr defTabSz="457178"/>
            <a:endParaRPr lang="it-IT" sz="1350" dirty="0">
              <a:solidFill>
                <a:srgbClr val="000000"/>
              </a:solidFill>
              <a:latin typeface="Calibri"/>
            </a:endParaRPr>
          </a:p>
          <a:p>
            <a:pPr defTabSz="457178"/>
            <a:endParaRPr lang="it-IT" sz="1350" dirty="0">
              <a:solidFill>
                <a:srgbClr val="000000"/>
              </a:solidFill>
              <a:latin typeface="Calibri"/>
            </a:endParaRPr>
          </a:p>
          <a:p>
            <a:pPr defTabSz="457178"/>
            <a:endParaRPr lang="it-IT" sz="1350" dirty="0">
              <a:solidFill>
                <a:srgbClr val="000000"/>
              </a:solidFill>
              <a:latin typeface="Calibri"/>
            </a:endParaRPr>
          </a:p>
          <a:p>
            <a:pPr defTabSz="457178"/>
            <a:endParaRPr lang="it-IT" sz="1350" dirty="0">
              <a:solidFill>
                <a:srgbClr val="000000"/>
              </a:solidFill>
              <a:latin typeface="Calibri"/>
            </a:endParaRPr>
          </a:p>
          <a:p>
            <a:pPr defTabSz="457178"/>
            <a:endParaRPr lang="it-IT" sz="1350" dirty="0">
              <a:solidFill>
                <a:srgbClr val="000000"/>
              </a:solidFill>
              <a:latin typeface="Calibri"/>
            </a:endParaRPr>
          </a:p>
          <a:p>
            <a:pPr defTabSz="457178"/>
            <a:endParaRPr lang="it-IT" sz="1350" dirty="0">
              <a:solidFill>
                <a:srgbClr val="000000"/>
              </a:solidFill>
              <a:latin typeface="Calibri"/>
            </a:endParaRPr>
          </a:p>
          <a:p>
            <a:pPr defTabSz="457178"/>
            <a:endParaRPr lang="it-IT" sz="1350" dirty="0">
              <a:solidFill>
                <a:srgbClr val="000000"/>
              </a:solidFill>
              <a:latin typeface="Calibri"/>
            </a:endParaRPr>
          </a:p>
          <a:p>
            <a:pPr defTabSz="457178"/>
            <a:endParaRPr lang="it-IT" sz="1350" dirty="0">
              <a:solidFill>
                <a:srgbClr val="000000"/>
              </a:solidFill>
              <a:latin typeface="Calibri"/>
            </a:endParaRPr>
          </a:p>
          <a:p>
            <a:pPr defTabSz="457178"/>
            <a:endParaRPr lang="it-IT" sz="1350" dirty="0">
              <a:solidFill>
                <a:srgbClr val="000000"/>
              </a:solidFill>
              <a:latin typeface="Calibri"/>
            </a:endParaRPr>
          </a:p>
          <a:p>
            <a:pPr defTabSz="457178"/>
            <a:endParaRPr lang="it-IT" sz="1350" dirty="0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0" name="Picture 2" descr="Immagine correlata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93" t="47813" b="7513"/>
          <a:stretch/>
        </p:blipFill>
        <p:spPr bwMode="auto">
          <a:xfrm>
            <a:off x="4670849" y="833676"/>
            <a:ext cx="1600553" cy="1081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Immagine correlata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3505" y="833676"/>
            <a:ext cx="2625113" cy="1105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Rettangolo 21"/>
          <p:cNvSpPr/>
          <p:nvPr/>
        </p:nvSpPr>
        <p:spPr>
          <a:xfrm>
            <a:off x="4496667" y="1939664"/>
            <a:ext cx="5354152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4303" indent="-214303" defTabSz="457178">
              <a:buFont typeface="Wingdings" panose="05000000000000000000" pitchFamily="2" charset="2"/>
              <a:buChar char="v"/>
            </a:pPr>
            <a:r>
              <a:rPr lang="it-IT" sz="1500" dirty="0">
                <a:solidFill>
                  <a:srgbClr val="000000"/>
                </a:solidFill>
                <a:latin typeface="Calibri"/>
              </a:rPr>
              <a:t>strade e rete ferroviaria </a:t>
            </a:r>
          </a:p>
          <a:p>
            <a:pPr defTabSz="457178"/>
            <a:endParaRPr lang="it-IT" sz="1350" dirty="0">
              <a:solidFill>
                <a:srgbClr val="000000"/>
              </a:solidFill>
              <a:latin typeface="Calibri"/>
            </a:endParaRPr>
          </a:p>
          <a:p>
            <a:pPr defTabSz="457178"/>
            <a:endParaRPr lang="it-IT" sz="1350" dirty="0">
              <a:solidFill>
                <a:srgbClr val="000000"/>
              </a:solidFill>
              <a:latin typeface="Calibri"/>
            </a:endParaRPr>
          </a:p>
          <a:p>
            <a:pPr defTabSz="457178"/>
            <a:endParaRPr lang="it-IT" sz="1350" dirty="0">
              <a:solidFill>
                <a:srgbClr val="000000"/>
              </a:solidFill>
              <a:latin typeface="Calibri"/>
            </a:endParaRPr>
          </a:p>
          <a:p>
            <a:pPr defTabSz="457178"/>
            <a:endParaRPr lang="it-IT" sz="1350" dirty="0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3" name="Picture 4" descr="Immagine correlata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0155" y="2202110"/>
            <a:ext cx="1745160" cy="1164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6" descr="Immagine correlata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4025" y="2207227"/>
            <a:ext cx="1361452" cy="1179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Rettangolo 24"/>
          <p:cNvSpPr/>
          <p:nvPr/>
        </p:nvSpPr>
        <p:spPr>
          <a:xfrm>
            <a:off x="4416414" y="3406999"/>
            <a:ext cx="5354152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4303" indent="-214303" defTabSz="457178">
              <a:buFont typeface="Wingdings" panose="05000000000000000000" pitchFamily="2" charset="2"/>
              <a:buChar char="v"/>
            </a:pPr>
            <a:r>
              <a:rPr lang="it-IT" sz="1500" dirty="0">
                <a:solidFill>
                  <a:srgbClr val="000000"/>
                </a:solidFill>
                <a:latin typeface="Calibri"/>
              </a:rPr>
              <a:t>spazi aperti</a:t>
            </a:r>
          </a:p>
          <a:p>
            <a:pPr defTabSz="457178"/>
            <a:endParaRPr lang="it-IT" sz="1350" dirty="0">
              <a:solidFill>
                <a:srgbClr val="000000"/>
              </a:solidFill>
              <a:latin typeface="Calibri"/>
            </a:endParaRPr>
          </a:p>
          <a:p>
            <a:pPr defTabSz="457178"/>
            <a:endParaRPr lang="it-IT" sz="1350" dirty="0">
              <a:solidFill>
                <a:srgbClr val="000000"/>
              </a:solidFill>
              <a:latin typeface="Calibri"/>
            </a:endParaRPr>
          </a:p>
          <a:p>
            <a:pPr defTabSz="457178"/>
            <a:endParaRPr lang="it-IT" sz="1350" dirty="0">
              <a:solidFill>
                <a:srgbClr val="000000"/>
              </a:solidFill>
              <a:latin typeface="Calibri"/>
            </a:endParaRPr>
          </a:p>
          <a:p>
            <a:pPr defTabSz="457178"/>
            <a:endParaRPr lang="it-IT" sz="1350" dirty="0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6" name="Picture 8" descr="Immagine correlata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0156" y="3703949"/>
            <a:ext cx="1768037" cy="1412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0" descr="Risultati immagini per spazi aperti giardini pubblic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6959" y="3699547"/>
            <a:ext cx="2583329" cy="1403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8" name="Diagramma 27"/>
          <p:cNvGraphicFramePr/>
          <p:nvPr>
            <p:extLst/>
          </p:nvPr>
        </p:nvGraphicFramePr>
        <p:xfrm>
          <a:off x="-379306" y="833675"/>
          <a:ext cx="4938053" cy="33841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</p:spTree>
    <p:extLst>
      <p:ext uri="{BB962C8B-B14F-4D97-AF65-F5344CB8AC3E}">
        <p14:creationId xmlns:p14="http://schemas.microsoft.com/office/powerpoint/2010/main" val="2121464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2" grpId="0"/>
      <p:bldP spid="25" grpId="0"/>
      <p:bldGraphic spid="28" grpId="0">
        <p:bldAsOne/>
      </p:bldGraphic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ttangolo 21"/>
          <p:cNvSpPr/>
          <p:nvPr/>
        </p:nvSpPr>
        <p:spPr>
          <a:xfrm>
            <a:off x="305414" y="4197940"/>
            <a:ext cx="8422121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/>
            <a:endParaRPr lang="it-I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3" name="Rettangolo 22"/>
          <p:cNvSpPr/>
          <p:nvPr/>
        </p:nvSpPr>
        <p:spPr>
          <a:xfrm>
            <a:off x="0" y="4722939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/>
            <a:endParaRPr lang="it-IT">
              <a:solidFill>
                <a:prstClr val="white"/>
              </a:solidFill>
              <a:latin typeface="Calibri"/>
            </a:endParaRPr>
          </a:p>
        </p:txBody>
      </p:sp>
      <p:grpSp>
        <p:nvGrpSpPr>
          <p:cNvPr id="24" name="Gruppo 23"/>
          <p:cNvGrpSpPr/>
          <p:nvPr/>
        </p:nvGrpSpPr>
        <p:grpSpPr>
          <a:xfrm>
            <a:off x="8320926" y="207033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4" name="Rettangolo 33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/>
              <a:endParaRPr lang="it-IT">
                <a:solidFill>
                  <a:prstClr val="white"/>
                </a:solidFill>
                <a:latin typeface="Calibri"/>
              </a:endParaRPr>
            </a:p>
          </p:txBody>
        </p:sp>
        <p:pic>
          <p:nvPicPr>
            <p:cNvPr id="35" name="Immagine 3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sp>
        <p:nvSpPr>
          <p:cNvPr id="5" name="CasellaDiTesto 4"/>
          <p:cNvSpPr txBox="1"/>
          <p:nvPr/>
        </p:nvSpPr>
        <p:spPr>
          <a:xfrm>
            <a:off x="65395" y="330630"/>
            <a:ext cx="7777577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defTabSz="457189"/>
            <a:r>
              <a:rPr lang="it-IT" sz="2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LIVELLO DI DETTAGLIO DELLA SCALA SPAZIALE</a:t>
            </a:r>
          </a:p>
        </p:txBody>
      </p:sp>
      <p:grpSp>
        <p:nvGrpSpPr>
          <p:cNvPr id="33" name="Gruppo 32"/>
          <p:cNvGrpSpPr/>
          <p:nvPr/>
        </p:nvGrpSpPr>
        <p:grpSpPr>
          <a:xfrm>
            <a:off x="156050" y="1397667"/>
            <a:ext cx="1364292" cy="1455931"/>
            <a:chOff x="56231" y="2167042"/>
            <a:chExt cx="876300" cy="1047750"/>
          </a:xfrm>
        </p:grpSpPr>
        <p:grpSp>
          <p:nvGrpSpPr>
            <p:cNvPr id="30" name="Gruppo 29"/>
            <p:cNvGrpSpPr/>
            <p:nvPr/>
          </p:nvGrpSpPr>
          <p:grpSpPr>
            <a:xfrm>
              <a:off x="56231" y="2167042"/>
              <a:ext cx="876300" cy="1047750"/>
              <a:chOff x="203497" y="704827"/>
              <a:chExt cx="876300" cy="1047750"/>
            </a:xfrm>
          </p:grpSpPr>
          <p:pic>
            <p:nvPicPr>
              <p:cNvPr id="3" name="Immagine 2"/>
              <p:cNvPicPr>
                <a:picLocks noChangeAspect="1"/>
              </p:cNvPicPr>
              <p:nvPr/>
            </p:nvPicPr>
            <p:blipFill rotWithShape="1">
              <a:blip r:embed="rId4"/>
              <a:srcRect l="22751" t="27012" r="28571" b="18467"/>
              <a:stretch/>
            </p:blipFill>
            <p:spPr>
              <a:xfrm>
                <a:off x="203497" y="704827"/>
                <a:ext cx="876300" cy="1047750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26" name="Rettangolo 25"/>
              <p:cNvSpPr/>
              <p:nvPr/>
            </p:nvSpPr>
            <p:spPr>
              <a:xfrm rot="13920090" flipV="1">
                <a:off x="407432" y="1087241"/>
                <a:ext cx="581294" cy="339288"/>
              </a:xfrm>
              <a:prstGeom prst="rect">
                <a:avLst/>
              </a:prstGeom>
              <a:noFill/>
              <a:ln w="762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189"/>
                <a:endParaRPr lang="it-IT" sz="1350">
                  <a:solidFill>
                    <a:prstClr val="white"/>
                  </a:solidFill>
                  <a:latin typeface="Calibri"/>
                </a:endParaRPr>
              </a:p>
            </p:txBody>
          </p:sp>
        </p:grpSp>
        <p:sp>
          <p:nvSpPr>
            <p:cNvPr id="4" name="Rettangolo 3"/>
            <p:cNvSpPr/>
            <p:nvPr/>
          </p:nvSpPr>
          <p:spPr>
            <a:xfrm rot="3129095">
              <a:off x="307948" y="2587049"/>
              <a:ext cx="485729" cy="264102"/>
            </a:xfrm>
            <a:prstGeom prst="rect">
              <a:avLst/>
            </a:prstGeom>
            <a:solidFill>
              <a:srgbClr val="FFFF00">
                <a:alpha val="70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/>
              <a:endParaRPr lang="it-IT" sz="1350">
                <a:solidFill>
                  <a:prstClr val="white"/>
                </a:solidFill>
                <a:latin typeface="Calibri"/>
              </a:endParaRPr>
            </a:p>
          </p:txBody>
        </p:sp>
      </p:grpSp>
      <p:sp>
        <p:nvSpPr>
          <p:cNvPr id="8" name="CasellaDiTesto 7"/>
          <p:cNvSpPr txBox="1"/>
          <p:nvPr/>
        </p:nvSpPr>
        <p:spPr>
          <a:xfrm>
            <a:off x="305414" y="2808529"/>
            <a:ext cx="1549464" cy="7386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defTabSz="457189"/>
            <a:r>
              <a:rPr lang="it-IT" sz="21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Singolo edificio</a:t>
            </a:r>
          </a:p>
        </p:txBody>
      </p:sp>
      <p:sp>
        <p:nvSpPr>
          <p:cNvPr id="15" name="Figura a mano libera 14"/>
          <p:cNvSpPr/>
          <p:nvPr/>
        </p:nvSpPr>
        <p:spPr>
          <a:xfrm>
            <a:off x="4943476" y="735807"/>
            <a:ext cx="221894" cy="192881"/>
          </a:xfrm>
          <a:custGeom>
            <a:avLst/>
            <a:gdLst>
              <a:gd name="connsiteX0" fmla="*/ 0 w 0"/>
              <a:gd name="connsiteY0" fmla="*/ 0 h 0"/>
              <a:gd name="connsiteX1" fmla="*/ 0 w 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/>
            <a:endParaRPr lang="it-IT" sz="1350">
              <a:solidFill>
                <a:prstClr val="white"/>
              </a:solidFill>
              <a:latin typeface="Calibri"/>
            </a:endParaRPr>
          </a:p>
        </p:txBody>
      </p:sp>
      <p:grpSp>
        <p:nvGrpSpPr>
          <p:cNvPr id="32" name="Gruppo 31"/>
          <p:cNvGrpSpPr/>
          <p:nvPr/>
        </p:nvGrpSpPr>
        <p:grpSpPr>
          <a:xfrm>
            <a:off x="1651205" y="921606"/>
            <a:ext cx="3235311" cy="3085157"/>
            <a:chOff x="-2202026" y="758550"/>
            <a:chExt cx="4801168" cy="4906112"/>
          </a:xfrm>
        </p:grpSpPr>
        <p:pic>
          <p:nvPicPr>
            <p:cNvPr id="37" name="Immagine 3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-2202026" y="758550"/>
              <a:ext cx="4801168" cy="4906112"/>
            </a:xfrm>
            <a:prstGeom prst="rect">
              <a:avLst/>
            </a:prstGeom>
          </p:spPr>
        </p:pic>
        <p:grpSp>
          <p:nvGrpSpPr>
            <p:cNvPr id="29" name="Gruppo 28"/>
            <p:cNvGrpSpPr/>
            <p:nvPr/>
          </p:nvGrpSpPr>
          <p:grpSpPr>
            <a:xfrm>
              <a:off x="-1254249" y="1563135"/>
              <a:ext cx="2941777" cy="3240127"/>
              <a:chOff x="-1254249" y="1563135"/>
              <a:chExt cx="2941777" cy="3240127"/>
            </a:xfrm>
          </p:grpSpPr>
          <p:sp>
            <p:nvSpPr>
              <p:cNvPr id="27" name="Rettangolo 26"/>
              <p:cNvSpPr/>
              <p:nvPr/>
            </p:nvSpPr>
            <p:spPr>
              <a:xfrm rot="19303720">
                <a:off x="-1254249" y="1563135"/>
                <a:ext cx="2941777" cy="3240127"/>
              </a:xfrm>
              <a:prstGeom prst="rect">
                <a:avLst/>
              </a:prstGeom>
              <a:noFill/>
              <a:ln w="762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189"/>
                <a:endParaRPr lang="it-IT" sz="135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28" name="Rettangolo 27"/>
              <p:cNvSpPr/>
              <p:nvPr/>
            </p:nvSpPr>
            <p:spPr>
              <a:xfrm rot="3129095">
                <a:off x="-278552" y="4279757"/>
                <a:ext cx="656059" cy="371002"/>
              </a:xfrm>
              <a:prstGeom prst="rect">
                <a:avLst/>
              </a:prstGeom>
              <a:solidFill>
                <a:srgbClr val="FFFF00">
                  <a:alpha val="70000"/>
                </a:srgb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189"/>
                <a:endParaRPr lang="it-IT" sz="1350">
                  <a:solidFill>
                    <a:prstClr val="white"/>
                  </a:solidFill>
                  <a:latin typeface="Calibri"/>
                </a:endParaRPr>
              </a:p>
            </p:txBody>
          </p:sp>
        </p:grpSp>
      </p:grpSp>
      <p:sp>
        <p:nvSpPr>
          <p:cNvPr id="2" name="Rettangolo 1"/>
          <p:cNvSpPr/>
          <p:nvPr/>
        </p:nvSpPr>
        <p:spPr>
          <a:xfrm>
            <a:off x="2197743" y="3947580"/>
            <a:ext cx="2693874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189"/>
            <a:r>
              <a:rPr lang="it-IT" sz="21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Gruppo di isolati</a:t>
            </a:r>
          </a:p>
        </p:txBody>
      </p:sp>
      <p:grpSp>
        <p:nvGrpSpPr>
          <p:cNvPr id="40" name="Gruppo 39"/>
          <p:cNvGrpSpPr/>
          <p:nvPr/>
        </p:nvGrpSpPr>
        <p:grpSpPr>
          <a:xfrm>
            <a:off x="5048869" y="891037"/>
            <a:ext cx="3368178" cy="3405706"/>
            <a:chOff x="2870635" y="-129236"/>
            <a:chExt cx="4569359" cy="4620270"/>
          </a:xfrm>
        </p:grpSpPr>
        <p:pic>
          <p:nvPicPr>
            <p:cNvPr id="41" name="Immagine 40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870635" y="-129236"/>
              <a:ext cx="4569359" cy="4620270"/>
            </a:xfrm>
            <a:prstGeom prst="rect">
              <a:avLst/>
            </a:prstGeom>
          </p:spPr>
        </p:pic>
        <p:grpSp>
          <p:nvGrpSpPr>
            <p:cNvPr id="42" name="Gruppo 41"/>
            <p:cNvGrpSpPr/>
            <p:nvPr/>
          </p:nvGrpSpPr>
          <p:grpSpPr>
            <a:xfrm>
              <a:off x="3688152" y="75691"/>
              <a:ext cx="3080265" cy="4212184"/>
              <a:chOff x="5798052" y="181535"/>
              <a:chExt cx="4107021" cy="5616245"/>
            </a:xfrm>
          </p:grpSpPr>
          <p:cxnSp>
            <p:nvCxnSpPr>
              <p:cNvPr id="44" name="Connettore 1 37"/>
              <p:cNvCxnSpPr/>
              <p:nvPr/>
            </p:nvCxnSpPr>
            <p:spPr>
              <a:xfrm>
                <a:off x="5891873" y="181535"/>
                <a:ext cx="4013200" cy="4800599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Connettore 1 38"/>
              <p:cNvCxnSpPr/>
              <p:nvPr/>
            </p:nvCxnSpPr>
            <p:spPr>
              <a:xfrm flipH="1">
                <a:off x="8774556" y="4961086"/>
                <a:ext cx="1130517" cy="827972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Connettore 1 40"/>
              <p:cNvCxnSpPr/>
              <p:nvPr/>
            </p:nvCxnSpPr>
            <p:spPr>
              <a:xfrm>
                <a:off x="6028136" y="2148503"/>
                <a:ext cx="2734733" cy="3649277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Connettore 1 43"/>
              <p:cNvCxnSpPr/>
              <p:nvPr/>
            </p:nvCxnSpPr>
            <p:spPr>
              <a:xfrm flipH="1" flipV="1">
                <a:off x="5798052" y="936161"/>
                <a:ext cx="261181" cy="1240392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Connettore 1 45"/>
              <p:cNvCxnSpPr/>
              <p:nvPr/>
            </p:nvCxnSpPr>
            <p:spPr>
              <a:xfrm flipV="1">
                <a:off x="5815853" y="220331"/>
                <a:ext cx="93821" cy="732791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3" name="Rettangolo 42"/>
            <p:cNvSpPr/>
            <p:nvPr/>
          </p:nvSpPr>
          <p:spPr>
            <a:xfrm rot="3129095">
              <a:off x="4365990" y="1854569"/>
              <a:ext cx="220254" cy="124553"/>
            </a:xfrm>
            <a:prstGeom prst="rect">
              <a:avLst/>
            </a:prstGeom>
            <a:solidFill>
              <a:srgbClr val="FFFF00">
                <a:alpha val="70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/>
              <a:endParaRPr lang="it-IT" sz="1350">
                <a:solidFill>
                  <a:prstClr val="white"/>
                </a:solidFill>
                <a:latin typeface="Calibri"/>
              </a:endParaRPr>
            </a:p>
          </p:txBody>
        </p:sp>
      </p:grpSp>
      <p:sp>
        <p:nvSpPr>
          <p:cNvPr id="49" name="Rettangolo 48"/>
          <p:cNvSpPr/>
          <p:nvPr/>
        </p:nvSpPr>
        <p:spPr>
          <a:xfrm>
            <a:off x="5931406" y="4279555"/>
            <a:ext cx="2693874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189"/>
            <a:r>
              <a:rPr lang="it-IT" sz="21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Quartiere</a:t>
            </a:r>
            <a:endParaRPr lang="it-IT" sz="21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anose="02020404030301010803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99770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ttangolo 24"/>
          <p:cNvSpPr/>
          <p:nvPr/>
        </p:nvSpPr>
        <p:spPr>
          <a:xfrm>
            <a:off x="269956" y="4190739"/>
            <a:ext cx="8422121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78"/>
            <a:endParaRPr lang="it-I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6" name="Rettangolo 25"/>
          <p:cNvSpPr/>
          <p:nvPr/>
        </p:nvSpPr>
        <p:spPr>
          <a:xfrm>
            <a:off x="0" y="4773376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78"/>
            <a:endParaRPr lang="it-IT">
              <a:solidFill>
                <a:prstClr val="white"/>
              </a:solidFill>
              <a:latin typeface="Calibri"/>
            </a:endParaRPr>
          </a:p>
        </p:txBody>
      </p:sp>
      <p:grpSp>
        <p:nvGrpSpPr>
          <p:cNvPr id="27" name="Gruppo 26"/>
          <p:cNvGrpSpPr/>
          <p:nvPr/>
        </p:nvGrpSpPr>
        <p:grpSpPr>
          <a:xfrm>
            <a:off x="8320926" y="207034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8" name="Rettangolo 27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78"/>
              <a:endParaRPr lang="it-IT">
                <a:solidFill>
                  <a:prstClr val="white"/>
                </a:solidFill>
                <a:latin typeface="Calibri"/>
              </a:endParaRPr>
            </a:p>
          </p:txBody>
        </p:sp>
        <p:pic>
          <p:nvPicPr>
            <p:cNvPr id="29" name="Immagine 2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sp>
        <p:nvSpPr>
          <p:cNvPr id="15" name="Figura a mano libera 14"/>
          <p:cNvSpPr/>
          <p:nvPr/>
        </p:nvSpPr>
        <p:spPr>
          <a:xfrm>
            <a:off x="4943476" y="735808"/>
            <a:ext cx="221894" cy="192881"/>
          </a:xfrm>
          <a:custGeom>
            <a:avLst/>
            <a:gdLst>
              <a:gd name="connsiteX0" fmla="*/ 0 w 0"/>
              <a:gd name="connsiteY0" fmla="*/ 0 h 0"/>
              <a:gd name="connsiteX1" fmla="*/ 0 w 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78"/>
            <a:endParaRPr lang="it-IT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7" name="Rettangolo 36"/>
          <p:cNvSpPr/>
          <p:nvPr/>
        </p:nvSpPr>
        <p:spPr>
          <a:xfrm>
            <a:off x="4663277" y="368774"/>
            <a:ext cx="148081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178"/>
            <a:r>
              <a:rPr lang="it-IT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Comune</a:t>
            </a:r>
          </a:p>
        </p:txBody>
      </p:sp>
      <p:sp>
        <p:nvSpPr>
          <p:cNvPr id="30" name="Rettangolo 29"/>
          <p:cNvSpPr/>
          <p:nvPr/>
        </p:nvSpPr>
        <p:spPr>
          <a:xfrm>
            <a:off x="2795782" y="3420423"/>
            <a:ext cx="148081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178"/>
            <a:r>
              <a:rPr lang="it-IT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Regione</a:t>
            </a: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58" t="32564" r="24830" b="30898"/>
          <a:stretch/>
        </p:blipFill>
        <p:spPr>
          <a:xfrm>
            <a:off x="115022" y="135705"/>
            <a:ext cx="4366287" cy="2287485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pic>
        <p:nvPicPr>
          <p:cNvPr id="6" name="Immagine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4" t="18204" r="1625" b="9744"/>
          <a:stretch/>
        </p:blipFill>
        <p:spPr>
          <a:xfrm>
            <a:off x="3831700" y="2354141"/>
            <a:ext cx="5130332" cy="2697144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63956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ttangolo 30"/>
          <p:cNvSpPr/>
          <p:nvPr/>
        </p:nvSpPr>
        <p:spPr>
          <a:xfrm>
            <a:off x="269955" y="4190739"/>
            <a:ext cx="8422121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>
              <a:defRPr/>
            </a:pPr>
            <a:endParaRPr lang="it-I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2" name="Rettangolo 31"/>
          <p:cNvSpPr/>
          <p:nvPr/>
        </p:nvSpPr>
        <p:spPr>
          <a:xfrm>
            <a:off x="0" y="4773376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>
              <a:defRPr/>
            </a:pPr>
            <a:endParaRPr lang="it-IT">
              <a:solidFill>
                <a:prstClr val="white"/>
              </a:solidFill>
              <a:latin typeface="Calibri"/>
            </a:endParaRPr>
          </a:p>
        </p:txBody>
      </p:sp>
      <p:grpSp>
        <p:nvGrpSpPr>
          <p:cNvPr id="33" name="Gruppo 32"/>
          <p:cNvGrpSpPr/>
          <p:nvPr/>
        </p:nvGrpSpPr>
        <p:grpSpPr>
          <a:xfrm>
            <a:off x="8320926" y="207033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4" name="Rettangolo 33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>
                <a:defRPr/>
              </a:pPr>
              <a:endParaRPr lang="it-IT">
                <a:solidFill>
                  <a:prstClr val="white"/>
                </a:solidFill>
                <a:latin typeface="Calibri"/>
              </a:endParaRPr>
            </a:p>
          </p:txBody>
        </p:sp>
        <p:pic>
          <p:nvPicPr>
            <p:cNvPr id="35" name="Immagine 3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sp>
        <p:nvSpPr>
          <p:cNvPr id="4" name="CasellaDiTesto 3"/>
          <p:cNvSpPr txBox="1"/>
          <p:nvPr/>
        </p:nvSpPr>
        <p:spPr>
          <a:xfrm>
            <a:off x="1" y="250230"/>
            <a:ext cx="8331117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>
              <a:lnSpc>
                <a:spcPct val="150000"/>
              </a:lnSpc>
              <a:defRPr/>
            </a:pPr>
            <a:r>
              <a:rPr lang="it-IT" sz="2700" b="1" cap="all" dirty="0">
                <a:solidFill>
                  <a:srgbClr val="FF0000"/>
                </a:solidFill>
                <a:latin typeface="Calisto MT" panose="02040603050505030304" pitchFamily="18" charset="0"/>
              </a:rPr>
              <a:t>Procedura </a:t>
            </a:r>
            <a:r>
              <a:rPr lang="it-IT" sz="2700" b="1" cap="all" dirty="0" err="1">
                <a:solidFill>
                  <a:srgbClr val="FF0000"/>
                </a:solidFill>
                <a:latin typeface="Calisto MT" panose="02040603050505030304" pitchFamily="18" charset="0"/>
              </a:rPr>
              <a:t>quest</a:t>
            </a:r>
            <a:r>
              <a:rPr lang="it-IT" sz="2700" b="1" cap="all" dirty="0">
                <a:solidFill>
                  <a:srgbClr val="FF0000"/>
                </a:solidFill>
                <a:latin typeface="Calisto MT" panose="02040603050505030304" pitchFamily="18" charset="0"/>
              </a:rPr>
              <a:t> </a:t>
            </a:r>
            <a:r>
              <a:rPr lang="it-IT" sz="2700" b="1" dirty="0">
                <a:solidFill>
                  <a:srgbClr val="FF0000"/>
                </a:solidFill>
                <a:latin typeface="Calisto MT" panose="02040603050505030304" pitchFamily="18" charset="0"/>
              </a:rPr>
              <a:t>(Quantitative </a:t>
            </a:r>
            <a:r>
              <a:rPr lang="it-IT" sz="2700" b="1" dirty="0" err="1">
                <a:solidFill>
                  <a:srgbClr val="FF0000"/>
                </a:solidFill>
                <a:latin typeface="Calisto MT" panose="02040603050505030304" pitchFamily="18" charset="0"/>
              </a:rPr>
              <a:t>ESTimator</a:t>
            </a:r>
            <a:r>
              <a:rPr lang="it-IT" sz="2700" b="1" dirty="0">
                <a:solidFill>
                  <a:srgbClr val="FF0000"/>
                </a:solidFill>
                <a:latin typeface="Calisto MT" panose="02040603050505030304" pitchFamily="18" charset="0"/>
              </a:rPr>
              <a:t>)</a:t>
            </a:r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70" t="11929" r="6235" b="5381"/>
          <a:stretch/>
        </p:blipFill>
        <p:spPr>
          <a:xfrm>
            <a:off x="6668268" y="2026590"/>
            <a:ext cx="2313677" cy="2537588"/>
          </a:xfrm>
          <a:prstGeom prst="rect">
            <a:avLst/>
          </a:prstGeom>
        </p:spPr>
      </p:pic>
      <p:grpSp>
        <p:nvGrpSpPr>
          <p:cNvPr id="6" name="Gruppo 5"/>
          <p:cNvGrpSpPr/>
          <p:nvPr/>
        </p:nvGrpSpPr>
        <p:grpSpPr>
          <a:xfrm>
            <a:off x="297920" y="980422"/>
            <a:ext cx="4086303" cy="553998"/>
            <a:chOff x="397225" y="1491315"/>
            <a:chExt cx="5448404" cy="738664"/>
          </a:xfrm>
        </p:grpSpPr>
        <p:sp>
          <p:nvSpPr>
            <p:cNvPr id="7" name="Rettangolo 6"/>
            <p:cNvSpPr/>
            <p:nvPr/>
          </p:nvSpPr>
          <p:spPr>
            <a:xfrm>
              <a:off x="452288" y="1589468"/>
              <a:ext cx="5393341" cy="581430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>
                <a:defRPr/>
              </a:pPr>
              <a:endParaRPr lang="it-IT" sz="1350">
                <a:solidFill>
                  <a:prstClr val="white"/>
                </a:solidFill>
                <a:latin typeface="Calibri"/>
              </a:endParaRPr>
            </a:p>
          </p:txBody>
        </p:sp>
        <p:grpSp>
          <p:nvGrpSpPr>
            <p:cNvPr id="8" name="Gruppo 7"/>
            <p:cNvGrpSpPr/>
            <p:nvPr/>
          </p:nvGrpSpPr>
          <p:grpSpPr>
            <a:xfrm>
              <a:off x="397225" y="1491315"/>
              <a:ext cx="4617597" cy="738664"/>
              <a:chOff x="397225" y="1491315"/>
              <a:chExt cx="4617597" cy="738664"/>
            </a:xfrm>
          </p:grpSpPr>
          <p:sp>
            <p:nvSpPr>
              <p:cNvPr id="9" name="Ovale 8"/>
              <p:cNvSpPr/>
              <p:nvPr/>
            </p:nvSpPr>
            <p:spPr>
              <a:xfrm>
                <a:off x="791765" y="1877916"/>
                <a:ext cx="123825" cy="123825"/>
              </a:xfrm>
              <a:prstGeom prst="ellipse">
                <a:avLst/>
              </a:prstGeom>
              <a:solidFill>
                <a:srgbClr val="FF4F4F"/>
              </a:solidFill>
              <a:ln w="190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189">
                  <a:defRPr/>
                </a:pPr>
                <a:endParaRPr lang="en-US" sz="135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10" name="CasellaDiTesto 9"/>
              <p:cNvSpPr txBox="1"/>
              <p:nvPr/>
            </p:nvSpPr>
            <p:spPr>
              <a:xfrm>
                <a:off x="397225" y="1491315"/>
                <a:ext cx="322101" cy="738664"/>
              </a:xfrm>
              <a:prstGeom prst="rect">
                <a:avLst/>
              </a:prstGeom>
              <a:noFill/>
              <a:ln w="28575">
                <a:noFill/>
              </a:ln>
            </p:spPr>
            <p:txBody>
              <a:bodyPr wrap="square" rtlCol="0">
                <a:spAutoFit/>
              </a:bodyPr>
              <a:lstStyle/>
              <a:p>
                <a:pPr defTabSz="457189">
                  <a:defRPr/>
                </a:pPr>
                <a:r>
                  <a:rPr lang="it-IT" sz="3000" b="1" dirty="0">
                    <a:solidFill>
                      <a:srgbClr val="C00000"/>
                    </a:solidFill>
                    <a:latin typeface="Calibri"/>
                  </a:rPr>
                  <a:t>1</a:t>
                </a:r>
              </a:p>
            </p:txBody>
          </p:sp>
          <p:sp>
            <p:nvSpPr>
              <p:cNvPr id="11" name="CasellaDiTesto 10"/>
              <p:cNvSpPr txBox="1"/>
              <p:nvPr/>
            </p:nvSpPr>
            <p:spPr>
              <a:xfrm>
                <a:off x="915590" y="1611239"/>
                <a:ext cx="4099232" cy="553997"/>
              </a:xfrm>
              <a:prstGeom prst="rect">
                <a:avLst/>
              </a:prstGeom>
              <a:noFill/>
              <a:ln w="28575">
                <a:noFill/>
              </a:ln>
            </p:spPr>
            <p:txBody>
              <a:bodyPr wrap="square" rtlCol="0">
                <a:spAutoFit/>
              </a:bodyPr>
              <a:lstStyle/>
              <a:p>
                <a:pPr defTabSz="457189">
                  <a:defRPr/>
                </a:pPr>
                <a:r>
                  <a:rPr lang="it-IT" sz="2100" b="1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rPr>
                  <a:t>Vulnerabilità individuale</a:t>
                </a:r>
                <a:endParaRPr lang="it-IT" sz="1500" i="1" dirty="0">
                  <a:solidFill>
                    <a:srgbClr val="002060"/>
                  </a:solidFill>
                  <a:latin typeface="Calibri"/>
                </a:endParaRPr>
              </a:p>
            </p:txBody>
          </p:sp>
        </p:grpSp>
      </p:grpSp>
      <p:grpSp>
        <p:nvGrpSpPr>
          <p:cNvPr id="12" name="Gruppo 11"/>
          <p:cNvGrpSpPr/>
          <p:nvPr/>
        </p:nvGrpSpPr>
        <p:grpSpPr>
          <a:xfrm>
            <a:off x="291111" y="1690208"/>
            <a:ext cx="4093112" cy="553998"/>
            <a:chOff x="388146" y="2242480"/>
            <a:chExt cx="5457483" cy="738663"/>
          </a:xfrm>
        </p:grpSpPr>
        <p:sp>
          <p:nvSpPr>
            <p:cNvPr id="13" name="Rettangolo 12"/>
            <p:cNvSpPr/>
            <p:nvPr/>
          </p:nvSpPr>
          <p:spPr>
            <a:xfrm>
              <a:off x="452287" y="2341772"/>
              <a:ext cx="5393342" cy="581430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defTabSz="457189">
                <a:defRPr/>
              </a:pPr>
              <a:r>
                <a:rPr lang="it-IT" sz="135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</a:rPr>
                <a:t>         </a:t>
              </a:r>
              <a:r>
                <a:rPr lang="it-IT" sz="21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</a:rPr>
                <a:t>D</a:t>
              </a:r>
              <a:r>
                <a:rPr lang="it-IT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</a:rPr>
                <a:t>omini</a:t>
              </a:r>
              <a:endParaRPr lang="it-IT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4" name="Ovale 13"/>
            <p:cNvSpPr/>
            <p:nvPr/>
          </p:nvSpPr>
          <p:spPr>
            <a:xfrm>
              <a:off x="782686" y="2629081"/>
              <a:ext cx="123825" cy="123825"/>
            </a:xfrm>
            <a:prstGeom prst="ellipse">
              <a:avLst/>
            </a:prstGeom>
            <a:solidFill>
              <a:srgbClr val="FF4F4F"/>
            </a:solidFill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>
                <a:defRPr/>
              </a:pPr>
              <a:endParaRPr lang="en-US" sz="135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5" name="CasellaDiTesto 14"/>
            <p:cNvSpPr txBox="1"/>
            <p:nvPr/>
          </p:nvSpPr>
          <p:spPr>
            <a:xfrm>
              <a:off x="388146" y="2242480"/>
              <a:ext cx="322101" cy="738663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pPr defTabSz="457189">
                <a:defRPr/>
              </a:pPr>
              <a:r>
                <a:rPr lang="it-IT" sz="3000" b="1" dirty="0">
                  <a:solidFill>
                    <a:srgbClr val="C00000"/>
                  </a:solidFill>
                  <a:latin typeface="Calibri"/>
                </a:rPr>
                <a:t>2</a:t>
              </a:r>
            </a:p>
          </p:txBody>
        </p:sp>
      </p:grpSp>
      <p:sp>
        <p:nvSpPr>
          <p:cNvPr id="16" name="Rettangolo 15"/>
          <p:cNvSpPr/>
          <p:nvPr/>
        </p:nvSpPr>
        <p:spPr>
          <a:xfrm>
            <a:off x="339216" y="2500028"/>
            <a:ext cx="4045007" cy="43607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189">
              <a:defRPr/>
            </a:pPr>
            <a:r>
              <a:rPr lang="it-IT" sz="21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      A</a:t>
            </a:r>
            <a:r>
              <a:rPr lang="it-IT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ttributi</a:t>
            </a:r>
            <a:endParaRPr lang="it-IT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7" name="Ovale 16"/>
          <p:cNvSpPr/>
          <p:nvPr/>
        </p:nvSpPr>
        <p:spPr>
          <a:xfrm>
            <a:off x="593824" y="2714977"/>
            <a:ext cx="95720" cy="92869"/>
          </a:xfrm>
          <a:prstGeom prst="ellipse">
            <a:avLst/>
          </a:prstGeom>
          <a:solidFill>
            <a:srgbClr val="FF4F4F"/>
          </a:solidFill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>
              <a:defRPr/>
            </a:pPr>
            <a:endParaRPr lang="en-U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8" name="CasellaDiTesto 17"/>
          <p:cNvSpPr txBox="1"/>
          <p:nvPr/>
        </p:nvSpPr>
        <p:spPr>
          <a:xfrm>
            <a:off x="297920" y="2425024"/>
            <a:ext cx="248993" cy="553998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defTabSz="457189">
              <a:defRPr/>
            </a:pPr>
            <a:r>
              <a:rPr lang="it-IT" sz="3000" b="1" dirty="0">
                <a:solidFill>
                  <a:srgbClr val="C00000"/>
                </a:solidFill>
                <a:latin typeface="Calibri"/>
              </a:rPr>
              <a:t>3</a:t>
            </a:r>
          </a:p>
        </p:txBody>
      </p:sp>
      <p:grpSp>
        <p:nvGrpSpPr>
          <p:cNvPr id="19" name="Gruppo 18"/>
          <p:cNvGrpSpPr/>
          <p:nvPr/>
        </p:nvGrpSpPr>
        <p:grpSpPr>
          <a:xfrm>
            <a:off x="308549" y="3855645"/>
            <a:ext cx="6087666" cy="774278"/>
            <a:chOff x="397225" y="5571583"/>
            <a:chExt cx="8116888" cy="1032371"/>
          </a:xfrm>
        </p:grpSpPr>
        <p:sp>
          <p:nvSpPr>
            <p:cNvPr id="20" name="Rettangolo 19"/>
            <p:cNvSpPr/>
            <p:nvPr/>
          </p:nvSpPr>
          <p:spPr>
            <a:xfrm>
              <a:off x="397225" y="5653001"/>
              <a:ext cx="7964749" cy="950953"/>
            </a:xfrm>
            <a:prstGeom prst="rect">
              <a:avLst/>
            </a:prstGeom>
            <a:solidFill>
              <a:srgbClr val="FFCDCD"/>
            </a:solidFill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>
                <a:defRPr/>
              </a:pPr>
              <a:endParaRPr lang="it-IT" sz="135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1" name="CasellaDiTesto 20"/>
            <p:cNvSpPr txBox="1"/>
            <p:nvPr/>
          </p:nvSpPr>
          <p:spPr>
            <a:xfrm>
              <a:off x="912101" y="5711402"/>
              <a:ext cx="7602012" cy="861775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pPr defTabSz="457189">
                <a:defRPr/>
              </a:pPr>
              <a:r>
                <a:rPr lang="it-IT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</a:rPr>
                <a:t>A</a:t>
              </a:r>
              <a:r>
                <a:rPr lang="it-IT" b="1" dirty="0">
                  <a:solidFill>
                    <a:srgbClr val="FF0000"/>
                  </a:solidFill>
                  <a:latin typeface="Calibri"/>
                </a:rPr>
                <a:t>lgoritmo</a:t>
              </a:r>
              <a:r>
                <a:rPr lang="it-IT" b="1" dirty="0">
                  <a:solidFill>
                    <a:srgbClr val="002060"/>
                  </a:solidFill>
                  <a:latin typeface="Calibri"/>
                </a:rPr>
                <a:t> per assegnare un valore a indicatori, attributi, dominio e grandezza da valutare</a:t>
              </a:r>
            </a:p>
          </p:txBody>
        </p:sp>
        <p:sp>
          <p:nvSpPr>
            <p:cNvPr id="22" name="Ovale 21"/>
            <p:cNvSpPr/>
            <p:nvPr/>
          </p:nvSpPr>
          <p:spPr>
            <a:xfrm>
              <a:off x="791765" y="5979956"/>
              <a:ext cx="123825" cy="123825"/>
            </a:xfrm>
            <a:prstGeom prst="ellipse">
              <a:avLst/>
            </a:prstGeom>
            <a:solidFill>
              <a:srgbClr val="FF4F4F"/>
            </a:solidFill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>
                <a:defRPr/>
              </a:pPr>
              <a:endParaRPr lang="en-US" sz="135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3" name="CasellaDiTesto 22"/>
            <p:cNvSpPr txBox="1"/>
            <p:nvPr/>
          </p:nvSpPr>
          <p:spPr>
            <a:xfrm>
              <a:off x="397225" y="5571583"/>
              <a:ext cx="322101" cy="738664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pPr defTabSz="457189">
                <a:defRPr/>
              </a:pPr>
              <a:r>
                <a:rPr lang="it-IT" sz="3000" b="1" dirty="0">
                  <a:solidFill>
                    <a:srgbClr val="C00000"/>
                  </a:solidFill>
                  <a:latin typeface="Calibri"/>
                </a:rPr>
                <a:t>5</a:t>
              </a:r>
            </a:p>
          </p:txBody>
        </p:sp>
      </p:grpSp>
      <p:cxnSp>
        <p:nvCxnSpPr>
          <p:cNvPr id="24" name="Connettore 4 23"/>
          <p:cNvCxnSpPr/>
          <p:nvPr/>
        </p:nvCxnSpPr>
        <p:spPr>
          <a:xfrm rot="10800000" flipV="1">
            <a:off x="310163" y="1245880"/>
            <a:ext cx="6809" cy="709783"/>
          </a:xfrm>
          <a:prstGeom prst="bentConnector3">
            <a:avLst>
              <a:gd name="adj1" fmla="val 2617898"/>
            </a:avLst>
          </a:prstGeom>
          <a:ln w="2857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ttore 4 24"/>
          <p:cNvCxnSpPr/>
          <p:nvPr/>
        </p:nvCxnSpPr>
        <p:spPr>
          <a:xfrm rot="10800000" flipV="1">
            <a:off x="302415" y="1950691"/>
            <a:ext cx="6809" cy="709783"/>
          </a:xfrm>
          <a:prstGeom prst="bentConnector3">
            <a:avLst>
              <a:gd name="adj1" fmla="val 2524639"/>
            </a:avLst>
          </a:prstGeom>
          <a:ln w="2857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nettore 4 25"/>
          <p:cNvCxnSpPr/>
          <p:nvPr/>
        </p:nvCxnSpPr>
        <p:spPr>
          <a:xfrm rot="10800000" flipV="1">
            <a:off x="302270" y="2660473"/>
            <a:ext cx="6809" cy="709783"/>
          </a:xfrm>
          <a:prstGeom prst="bentConnector3">
            <a:avLst>
              <a:gd name="adj1" fmla="val 2524639"/>
            </a:avLst>
          </a:prstGeom>
          <a:ln w="2857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ttangolo 26"/>
          <p:cNvSpPr/>
          <p:nvPr/>
        </p:nvSpPr>
        <p:spPr>
          <a:xfrm>
            <a:off x="321856" y="3180454"/>
            <a:ext cx="4045007" cy="43607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189">
              <a:defRPr/>
            </a:pPr>
            <a:r>
              <a:rPr lang="it-IT" sz="21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      Indicatori</a:t>
            </a:r>
            <a:endParaRPr lang="it-IT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8" name="CasellaDiTesto 27"/>
          <p:cNvSpPr txBox="1"/>
          <p:nvPr/>
        </p:nvSpPr>
        <p:spPr>
          <a:xfrm>
            <a:off x="290503" y="3136234"/>
            <a:ext cx="248993" cy="553998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defTabSz="457189">
              <a:defRPr/>
            </a:pPr>
            <a:r>
              <a:rPr lang="it-IT" sz="3000" b="1" dirty="0">
                <a:solidFill>
                  <a:srgbClr val="C00000"/>
                </a:solidFill>
                <a:latin typeface="Calibri"/>
              </a:rPr>
              <a:t>4</a:t>
            </a:r>
          </a:p>
        </p:txBody>
      </p:sp>
      <p:sp>
        <p:nvSpPr>
          <p:cNvPr id="29" name="Ovale 28"/>
          <p:cNvSpPr/>
          <p:nvPr/>
        </p:nvSpPr>
        <p:spPr>
          <a:xfrm>
            <a:off x="560118" y="3408879"/>
            <a:ext cx="95720" cy="92869"/>
          </a:xfrm>
          <a:prstGeom prst="ellipse">
            <a:avLst/>
          </a:prstGeom>
          <a:solidFill>
            <a:srgbClr val="FF4F4F"/>
          </a:solidFill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>
              <a:defRPr/>
            </a:pPr>
            <a:endParaRPr lang="en-US" sz="1350">
              <a:solidFill>
                <a:prstClr val="white"/>
              </a:solidFill>
              <a:latin typeface="Calibri"/>
            </a:endParaRPr>
          </a:p>
        </p:txBody>
      </p:sp>
      <p:cxnSp>
        <p:nvCxnSpPr>
          <p:cNvPr id="30" name="Connettore 4 29"/>
          <p:cNvCxnSpPr/>
          <p:nvPr/>
        </p:nvCxnSpPr>
        <p:spPr>
          <a:xfrm rot="10800000" flipV="1">
            <a:off x="266476" y="3370256"/>
            <a:ext cx="6809" cy="709783"/>
          </a:xfrm>
          <a:prstGeom prst="bentConnector3">
            <a:avLst>
              <a:gd name="adj1" fmla="val 2524639"/>
            </a:avLst>
          </a:prstGeom>
          <a:ln w="2857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384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/>
          <p:nvPr/>
        </p:nvSpPr>
        <p:spPr>
          <a:xfrm>
            <a:off x="269955" y="4190739"/>
            <a:ext cx="8422121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/>
            <a:endParaRPr lang="it-I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8" name="Rettangolo 7"/>
          <p:cNvSpPr/>
          <p:nvPr/>
        </p:nvSpPr>
        <p:spPr>
          <a:xfrm>
            <a:off x="0" y="4773376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/>
            <a:endParaRPr lang="it-IT">
              <a:solidFill>
                <a:prstClr val="white"/>
              </a:solidFill>
              <a:latin typeface="Calibri"/>
            </a:endParaRPr>
          </a:p>
        </p:txBody>
      </p:sp>
      <p:grpSp>
        <p:nvGrpSpPr>
          <p:cNvPr id="10" name="Gruppo 9"/>
          <p:cNvGrpSpPr/>
          <p:nvPr/>
        </p:nvGrpSpPr>
        <p:grpSpPr>
          <a:xfrm>
            <a:off x="8320926" y="207033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3" name="Rettangolo 12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/>
              <a:endParaRPr lang="it-IT">
                <a:solidFill>
                  <a:prstClr val="white"/>
                </a:solidFill>
                <a:latin typeface="Calibri"/>
              </a:endParaRPr>
            </a:p>
          </p:txBody>
        </p:sp>
        <p:pic>
          <p:nvPicPr>
            <p:cNvPr id="14" name="Immagine 1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sp>
        <p:nvSpPr>
          <p:cNvPr id="4" name="CasellaDiTesto 3"/>
          <p:cNvSpPr txBox="1"/>
          <p:nvPr/>
        </p:nvSpPr>
        <p:spPr>
          <a:xfrm>
            <a:off x="50830" y="227588"/>
            <a:ext cx="735048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/>
            <a:r>
              <a:rPr lang="it-IT" sz="2100" dirty="0" smtClean="0">
                <a:solidFill>
                  <a:srgbClr val="C00000"/>
                </a:solidFill>
                <a:latin typeface="Garamond" panose="02020404030301010803" pitchFamily="18" charset="0"/>
              </a:rPr>
              <a:t>INDICE DI VULNERABILITÀ INDIVIDUALE</a:t>
            </a:r>
            <a:endParaRPr lang="it-IT" sz="2100" dirty="0">
              <a:solidFill>
                <a:srgbClr val="C00000"/>
              </a:solidFill>
              <a:latin typeface="Garamond" panose="02020404030301010803" pitchFamily="18" charset="0"/>
            </a:endParaRPr>
          </a:p>
        </p:txBody>
      </p:sp>
      <p:sp>
        <p:nvSpPr>
          <p:cNvPr id="2" name="CasellaDiTesto 1"/>
          <p:cNvSpPr txBox="1"/>
          <p:nvPr/>
        </p:nvSpPr>
        <p:spPr>
          <a:xfrm>
            <a:off x="312665" y="1536592"/>
            <a:ext cx="254069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it-IT" sz="2400" dirty="0" smtClean="0">
                <a:latin typeface="Garamond" panose="02020404030301010803" pitchFamily="18" charset="0"/>
              </a:rPr>
              <a:t>Vulnerabilità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it-IT" sz="2400" dirty="0" smtClean="0">
                <a:latin typeface="Garamond" panose="02020404030301010803" pitchFamily="18" charset="0"/>
              </a:rPr>
              <a:t>Domini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it-IT" sz="2400" dirty="0" smtClean="0">
                <a:latin typeface="Garamond" panose="02020404030301010803" pitchFamily="18" charset="0"/>
              </a:rPr>
              <a:t>Attributi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it-IT" sz="2400" dirty="0" smtClean="0">
                <a:latin typeface="Garamond" panose="02020404030301010803" pitchFamily="18" charset="0"/>
              </a:rPr>
              <a:t>Indicatori </a:t>
            </a:r>
            <a:endParaRPr lang="it-IT" sz="2400" dirty="0">
              <a:latin typeface="Garamond" panose="02020404030301010803" pitchFamily="18" charset="0"/>
            </a:endParaRPr>
          </a:p>
        </p:txBody>
      </p:sp>
      <p:graphicFrame>
        <p:nvGraphicFramePr>
          <p:cNvPr id="3" name="Tabel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6527624"/>
              </p:ext>
            </p:extLst>
          </p:nvPr>
        </p:nvGraphicFramePr>
        <p:xfrm>
          <a:off x="2904617" y="643086"/>
          <a:ext cx="5365054" cy="44259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82527">
                  <a:extLst>
                    <a:ext uri="{9D8B030D-6E8A-4147-A177-3AD203B41FA5}">
                      <a16:colId xmlns:a16="http://schemas.microsoft.com/office/drawing/2014/main" val="4142201021"/>
                    </a:ext>
                  </a:extLst>
                </a:gridCol>
                <a:gridCol w="2682527">
                  <a:extLst>
                    <a:ext uri="{9D8B030D-6E8A-4147-A177-3AD203B41FA5}">
                      <a16:colId xmlns:a16="http://schemas.microsoft.com/office/drawing/2014/main" val="3855987211"/>
                    </a:ext>
                  </a:extLst>
                </a:gridCol>
              </a:tblGrid>
              <a:tr h="402620">
                <a:tc>
                  <a:txBody>
                    <a:bodyPr/>
                    <a:lstStyle/>
                    <a:p>
                      <a:pPr algn="ctr"/>
                      <a:r>
                        <a:rPr lang="it-IT" sz="1200" dirty="0" smtClean="0">
                          <a:solidFill>
                            <a:schemeClr val="tx1"/>
                          </a:solidFill>
                          <a:latin typeface="Garamond" panose="02020404030301010803" pitchFamily="18" charset="0"/>
                        </a:rPr>
                        <a:t>DOMINI</a:t>
                      </a:r>
                      <a:endParaRPr lang="it-IT" sz="1200" dirty="0">
                        <a:solidFill>
                          <a:schemeClr val="tx1"/>
                        </a:solidFill>
                        <a:latin typeface="Garamond" panose="0202040403030101080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dirty="0" smtClean="0">
                          <a:solidFill>
                            <a:schemeClr val="tx1"/>
                          </a:solidFill>
                          <a:latin typeface="Garamond" panose="02020404030301010803" pitchFamily="18" charset="0"/>
                        </a:rPr>
                        <a:t>ATTRIBUTI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131753"/>
                  </a:ext>
                </a:extLst>
              </a:tr>
              <a:tr h="604324">
                <a:tc>
                  <a:txBody>
                    <a:bodyPr/>
                    <a:lstStyle/>
                    <a:p>
                      <a:r>
                        <a:rPr lang="it-IT" sz="1200" dirty="0" smtClean="0">
                          <a:latin typeface="Garamond" panose="02020404030301010803" pitchFamily="18" charset="0"/>
                        </a:rPr>
                        <a:t>CARATTERISTICHE</a:t>
                      </a:r>
                      <a:r>
                        <a:rPr lang="it-IT" sz="1200" baseline="0" dirty="0" smtClean="0">
                          <a:latin typeface="Garamond" panose="02020404030301010803" pitchFamily="18" charset="0"/>
                        </a:rPr>
                        <a:t> DELL’EVENTO</a:t>
                      </a:r>
                      <a:endParaRPr lang="it-IT" sz="1200" dirty="0">
                        <a:latin typeface="Garamond" panose="0202040403030101080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t-IT" sz="1200" dirty="0" smtClean="0">
                          <a:latin typeface="Garamond" panose="02020404030301010803" pitchFamily="18" charset="0"/>
                        </a:rPr>
                        <a:t>Intensità</a:t>
                      </a:r>
                      <a:r>
                        <a:rPr lang="it-IT" sz="1200" baseline="0" dirty="0" smtClean="0">
                          <a:latin typeface="Garamond" panose="02020404030301010803" pitchFamily="18" charset="0"/>
                        </a:rPr>
                        <a:t> dell’evento</a:t>
                      </a:r>
                    </a:p>
                    <a:p>
                      <a:r>
                        <a:rPr lang="it-IT" sz="1200" baseline="0" dirty="0" smtClean="0">
                          <a:latin typeface="Garamond" panose="02020404030301010803" pitchFamily="18" charset="0"/>
                        </a:rPr>
                        <a:t>Rapidità del fenomeno</a:t>
                      </a:r>
                    </a:p>
                    <a:p>
                      <a:r>
                        <a:rPr lang="it-IT" sz="1200" baseline="0" dirty="0" smtClean="0">
                          <a:latin typeface="Garamond" panose="02020404030301010803" pitchFamily="18" charset="0"/>
                        </a:rPr>
                        <a:t>Trasporto </a:t>
                      </a:r>
                      <a:endParaRPr lang="it-IT" sz="1200" dirty="0">
                        <a:latin typeface="Garamond" panose="0202040403030101080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5291882"/>
                  </a:ext>
                </a:extLst>
              </a:tr>
              <a:tr h="60432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dirty="0" smtClean="0">
                          <a:latin typeface="Garamond" panose="02020404030301010803" pitchFamily="18" charset="0"/>
                        </a:rPr>
                        <a:t>CARATTERISTICHE</a:t>
                      </a:r>
                      <a:r>
                        <a:rPr lang="it-IT" sz="1200" baseline="0" dirty="0" smtClean="0">
                          <a:latin typeface="Garamond" panose="02020404030301010803" pitchFamily="18" charset="0"/>
                        </a:rPr>
                        <a:t> DELL’OGGETTO</a:t>
                      </a:r>
                      <a:endParaRPr lang="it-IT" sz="1200" dirty="0" smtClean="0">
                        <a:latin typeface="Garamond" panose="0202040403030101080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t-IT" sz="1200" dirty="0" smtClean="0">
                          <a:latin typeface="Garamond" panose="02020404030301010803" pitchFamily="18" charset="0"/>
                        </a:rPr>
                        <a:t>Quota</a:t>
                      </a:r>
                    </a:p>
                    <a:p>
                      <a:r>
                        <a:rPr lang="it-IT" sz="1200" dirty="0" smtClean="0">
                          <a:latin typeface="Garamond" panose="02020404030301010803" pitchFamily="18" charset="0"/>
                        </a:rPr>
                        <a:t>Solidità dell’edificio*</a:t>
                      </a:r>
                    </a:p>
                    <a:p>
                      <a:r>
                        <a:rPr lang="it-IT" sz="1200" dirty="0" smtClean="0">
                          <a:latin typeface="Garamond" panose="02020404030301010803" pitchFamily="18" charset="0"/>
                        </a:rPr>
                        <a:t>Presenza</a:t>
                      </a:r>
                      <a:r>
                        <a:rPr lang="it-IT" sz="1200" baseline="0" dirty="0" smtClean="0">
                          <a:latin typeface="Garamond" panose="02020404030301010803" pitchFamily="18" charset="0"/>
                        </a:rPr>
                        <a:t> di punti critici**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083309"/>
                  </a:ext>
                </a:extLst>
              </a:tr>
              <a:tr h="776989">
                <a:tc>
                  <a:txBody>
                    <a:bodyPr/>
                    <a:lstStyle/>
                    <a:p>
                      <a:r>
                        <a:rPr lang="it-IT" sz="1200" dirty="0" smtClean="0">
                          <a:latin typeface="Garamond" panose="02020404030301010803" pitchFamily="18" charset="0"/>
                        </a:rPr>
                        <a:t>FRAGILITÀ INDIVIDUALE</a:t>
                      </a:r>
                      <a:endParaRPr lang="it-IT" sz="1200" dirty="0">
                        <a:latin typeface="Garamond" panose="0202040403030101080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t-IT" sz="1200" dirty="0" smtClean="0">
                          <a:latin typeface="Garamond" panose="02020404030301010803" pitchFamily="18" charset="0"/>
                        </a:rPr>
                        <a:t>Età </a:t>
                      </a:r>
                    </a:p>
                    <a:p>
                      <a:r>
                        <a:rPr lang="it-IT" sz="1200" dirty="0" smtClean="0">
                          <a:latin typeface="Garamond" panose="02020404030301010803" pitchFamily="18" charset="0"/>
                        </a:rPr>
                        <a:t>Livello</a:t>
                      </a:r>
                      <a:r>
                        <a:rPr lang="it-IT" sz="1200" baseline="0" dirty="0" smtClean="0">
                          <a:latin typeface="Garamond" panose="02020404030301010803" pitchFamily="18" charset="0"/>
                        </a:rPr>
                        <a:t> di istruzione</a:t>
                      </a:r>
                    </a:p>
                    <a:p>
                      <a:r>
                        <a:rPr lang="it-IT" sz="1200" baseline="0" dirty="0" smtClean="0">
                          <a:latin typeface="Garamond" panose="02020404030301010803" pitchFamily="18" charset="0"/>
                        </a:rPr>
                        <a:t>Lavoro</a:t>
                      </a:r>
                    </a:p>
                    <a:p>
                      <a:r>
                        <a:rPr lang="it-IT" sz="1200" baseline="0" dirty="0" smtClean="0">
                          <a:latin typeface="Garamond" panose="02020404030301010803" pitchFamily="18" charset="0"/>
                        </a:rPr>
                        <a:t>Condizioni fisiche</a:t>
                      </a:r>
                      <a:endParaRPr lang="it-IT" sz="1200" dirty="0">
                        <a:latin typeface="Garamond" panose="0202040403030101080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354798"/>
                  </a:ext>
                </a:extLst>
              </a:tr>
              <a:tr h="43166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dirty="0" smtClean="0">
                          <a:latin typeface="Garamond" panose="02020404030301010803" pitchFamily="18" charset="0"/>
                        </a:rPr>
                        <a:t>FRAGILITÀ SOCIALE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t-IT" sz="1200" dirty="0" smtClean="0">
                          <a:latin typeface="Garamond" panose="02020404030301010803" pitchFamily="18" charset="0"/>
                        </a:rPr>
                        <a:t>Famiglia</a:t>
                      </a:r>
                    </a:p>
                    <a:p>
                      <a:r>
                        <a:rPr lang="it-IT" sz="1200" dirty="0" smtClean="0">
                          <a:latin typeface="Garamond" panose="02020404030301010803" pitchFamily="18" charset="0"/>
                        </a:rPr>
                        <a:t>Degrado di contesto</a:t>
                      </a:r>
                      <a:endParaRPr lang="it-IT" sz="1200" dirty="0">
                        <a:latin typeface="Garamond" panose="0202040403030101080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9189566"/>
                  </a:ext>
                </a:extLst>
              </a:tr>
              <a:tr h="431660">
                <a:tc>
                  <a:txBody>
                    <a:bodyPr/>
                    <a:lstStyle/>
                    <a:p>
                      <a:r>
                        <a:rPr lang="it-IT" sz="1200" dirty="0" smtClean="0">
                          <a:latin typeface="Garamond" panose="02020404030301010803" pitchFamily="18" charset="0"/>
                        </a:rPr>
                        <a:t>CAPACITÀ INDIVIDUALE</a:t>
                      </a:r>
                      <a:endParaRPr lang="it-IT" sz="1200" dirty="0">
                        <a:latin typeface="Garamond" panose="0202040403030101080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t-IT" sz="1200" dirty="0" smtClean="0">
                          <a:latin typeface="Garamond" panose="02020404030301010803" pitchFamily="18" charset="0"/>
                        </a:rPr>
                        <a:t>Percezione</a:t>
                      </a:r>
                      <a:r>
                        <a:rPr lang="it-IT" sz="1200" baseline="0" dirty="0" smtClean="0">
                          <a:latin typeface="Garamond" panose="02020404030301010803" pitchFamily="18" charset="0"/>
                        </a:rPr>
                        <a:t> e consapevolezza</a:t>
                      </a:r>
                    </a:p>
                    <a:p>
                      <a:r>
                        <a:rPr lang="it-IT" sz="1200" baseline="0" dirty="0" smtClean="0">
                          <a:latin typeface="Garamond" panose="02020404030301010803" pitchFamily="18" charset="0"/>
                        </a:rPr>
                        <a:t>Preparazione</a:t>
                      </a:r>
                      <a:endParaRPr lang="it-IT" sz="1200" dirty="0">
                        <a:latin typeface="Garamond" panose="0202040403030101080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6590016"/>
                  </a:ext>
                </a:extLst>
              </a:tr>
              <a:tr h="949653">
                <a:tc>
                  <a:txBody>
                    <a:bodyPr/>
                    <a:lstStyle/>
                    <a:p>
                      <a:r>
                        <a:rPr lang="it-IT" sz="1200" dirty="0" smtClean="0">
                          <a:latin typeface="Garamond" panose="02020404030301010803" pitchFamily="18" charset="0"/>
                        </a:rPr>
                        <a:t>CAPACITÀ SOCIALE</a:t>
                      </a:r>
                      <a:endParaRPr lang="it-IT" sz="1200" dirty="0">
                        <a:latin typeface="Garamond" panose="0202040403030101080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t-IT" sz="1200" dirty="0" smtClean="0">
                          <a:latin typeface="Garamond" panose="02020404030301010803" pitchFamily="18" charset="0"/>
                        </a:rPr>
                        <a:t>Pianificazione</a:t>
                      </a:r>
                      <a:r>
                        <a:rPr lang="it-IT" sz="1200" baseline="0" dirty="0" smtClean="0">
                          <a:latin typeface="Garamond" panose="02020404030301010803" pitchFamily="18" charset="0"/>
                        </a:rPr>
                        <a:t> di protezione civile</a:t>
                      </a:r>
                    </a:p>
                    <a:p>
                      <a:r>
                        <a:rPr lang="it-IT" sz="1200" baseline="0" dirty="0" smtClean="0">
                          <a:latin typeface="Garamond" panose="02020404030301010803" pitchFamily="18" charset="0"/>
                        </a:rPr>
                        <a:t>Sistema di allertamento</a:t>
                      </a:r>
                    </a:p>
                    <a:p>
                      <a:r>
                        <a:rPr lang="it-IT" sz="1200" baseline="0" dirty="0" smtClean="0">
                          <a:latin typeface="Garamond" panose="02020404030301010803" pitchFamily="18" charset="0"/>
                        </a:rPr>
                        <a:t>Rifugi e vie di fuga</a:t>
                      </a:r>
                    </a:p>
                    <a:p>
                      <a:r>
                        <a:rPr lang="it-IT" sz="1200" baseline="0" dirty="0" smtClean="0">
                          <a:latin typeface="Garamond" panose="02020404030301010803" pitchFamily="18" charset="0"/>
                        </a:rPr>
                        <a:t>Risorse umane</a:t>
                      </a:r>
                    </a:p>
                    <a:p>
                      <a:r>
                        <a:rPr lang="it-IT" sz="1200" baseline="0" dirty="0" smtClean="0">
                          <a:latin typeface="Garamond" panose="02020404030301010803" pitchFamily="18" charset="0"/>
                        </a:rPr>
                        <a:t>Soccorso</a:t>
                      </a:r>
                      <a:endParaRPr lang="it-IT" sz="1200" dirty="0">
                        <a:latin typeface="Garamond" panose="0202040403030101080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0343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4149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269955" y="4190739"/>
            <a:ext cx="8422121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/>
            <a:endParaRPr lang="it-I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0" y="4773376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/>
            <a:endParaRPr lang="it-IT">
              <a:solidFill>
                <a:prstClr val="white"/>
              </a:solidFill>
              <a:latin typeface="Calibri"/>
            </a:endParaRPr>
          </a:p>
        </p:txBody>
      </p:sp>
      <p:grpSp>
        <p:nvGrpSpPr>
          <p:cNvPr id="6" name="Gruppo 5"/>
          <p:cNvGrpSpPr/>
          <p:nvPr/>
        </p:nvGrpSpPr>
        <p:grpSpPr>
          <a:xfrm>
            <a:off x="8320926" y="207033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" name="Rettangolo 6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/>
              <a:endParaRPr lang="it-IT">
                <a:solidFill>
                  <a:prstClr val="white"/>
                </a:solidFill>
                <a:latin typeface="Calibri"/>
              </a:endParaRPr>
            </a:p>
          </p:txBody>
        </p:sp>
        <p:pic>
          <p:nvPicPr>
            <p:cNvPr id="8" name="Immagine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pic>
        <p:nvPicPr>
          <p:cNvPr id="3" name="Immagine 2"/>
          <p:cNvPicPr>
            <a:picLocks noChangeAspect="1"/>
          </p:cNvPicPr>
          <p:nvPr/>
        </p:nvPicPr>
        <p:blipFill rotWithShape="1">
          <a:blip r:embed="rId4"/>
          <a:srcRect l="13427" t="19032" r="28206" b="6667"/>
          <a:stretch/>
        </p:blipFill>
        <p:spPr>
          <a:xfrm>
            <a:off x="1434390" y="247855"/>
            <a:ext cx="6185609" cy="4429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746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tangolo 5"/>
          <p:cNvSpPr/>
          <p:nvPr/>
        </p:nvSpPr>
        <p:spPr>
          <a:xfrm>
            <a:off x="269955" y="4190739"/>
            <a:ext cx="8422121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/>
            <a:endParaRPr lang="it-I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7" name="Rettangolo 6"/>
          <p:cNvSpPr/>
          <p:nvPr/>
        </p:nvSpPr>
        <p:spPr>
          <a:xfrm>
            <a:off x="0" y="4773376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/>
            <a:endParaRPr lang="it-IT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3"/>
          <a:srcRect l="6956" t="14623" r="22278" b="14839"/>
          <a:stretch/>
        </p:blipFill>
        <p:spPr>
          <a:xfrm>
            <a:off x="1444221" y="104414"/>
            <a:ext cx="5764106" cy="3231840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 rotWithShape="1">
          <a:blip r:embed="rId4"/>
          <a:srcRect l="7743" t="55699" r="22883" b="9033"/>
          <a:stretch/>
        </p:blipFill>
        <p:spPr>
          <a:xfrm>
            <a:off x="1444221" y="3355674"/>
            <a:ext cx="5764108" cy="1708970"/>
          </a:xfrm>
          <a:prstGeom prst="rect">
            <a:avLst/>
          </a:prstGeom>
        </p:spPr>
      </p:pic>
      <p:grpSp>
        <p:nvGrpSpPr>
          <p:cNvPr id="8" name="Gruppo 7"/>
          <p:cNvGrpSpPr/>
          <p:nvPr/>
        </p:nvGrpSpPr>
        <p:grpSpPr>
          <a:xfrm>
            <a:off x="8320926" y="207033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9" name="Rettangolo 8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/>
              <a:endParaRPr lang="it-IT">
                <a:solidFill>
                  <a:prstClr val="white"/>
                </a:solidFill>
                <a:latin typeface="Calibri"/>
              </a:endParaRPr>
            </a:p>
          </p:txBody>
        </p:sp>
        <p:pic>
          <p:nvPicPr>
            <p:cNvPr id="10" name="Immagine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005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ttangolo 15"/>
          <p:cNvSpPr/>
          <p:nvPr/>
        </p:nvSpPr>
        <p:spPr>
          <a:xfrm>
            <a:off x="269955" y="4190739"/>
            <a:ext cx="8422121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/>
            <a:endParaRPr lang="it-I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7" name="Rettangolo 36"/>
          <p:cNvSpPr/>
          <p:nvPr/>
        </p:nvSpPr>
        <p:spPr>
          <a:xfrm>
            <a:off x="0" y="4773376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>
              <a:defRPr/>
            </a:pPr>
            <a:endParaRPr lang="it-IT">
              <a:solidFill>
                <a:prstClr val="white"/>
              </a:solidFill>
              <a:latin typeface="Calibri"/>
            </a:endParaRPr>
          </a:p>
        </p:txBody>
      </p:sp>
      <p:grpSp>
        <p:nvGrpSpPr>
          <p:cNvPr id="38" name="Gruppo 37"/>
          <p:cNvGrpSpPr/>
          <p:nvPr/>
        </p:nvGrpSpPr>
        <p:grpSpPr>
          <a:xfrm>
            <a:off x="8320926" y="207033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1" name="Rettangolo 50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>
                <a:defRPr/>
              </a:pPr>
              <a:endParaRPr lang="it-IT">
                <a:solidFill>
                  <a:prstClr val="white"/>
                </a:solidFill>
                <a:latin typeface="Calibri"/>
              </a:endParaRPr>
            </a:p>
          </p:txBody>
        </p:sp>
        <p:pic>
          <p:nvPicPr>
            <p:cNvPr id="52" name="Immagine 5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sp>
        <p:nvSpPr>
          <p:cNvPr id="4" name="CasellaDiTesto 3"/>
          <p:cNvSpPr txBox="1"/>
          <p:nvPr/>
        </p:nvSpPr>
        <p:spPr>
          <a:xfrm>
            <a:off x="25436" y="36500"/>
            <a:ext cx="6330112" cy="594202"/>
          </a:xfrm>
          <a:custGeom>
            <a:avLst/>
            <a:gdLst>
              <a:gd name="connsiteX0" fmla="*/ 0 w 440602"/>
              <a:gd name="connsiteY0" fmla="*/ 0 h 6824240"/>
              <a:gd name="connsiteX1" fmla="*/ 440602 w 440602"/>
              <a:gd name="connsiteY1" fmla="*/ 0 h 6824240"/>
              <a:gd name="connsiteX2" fmla="*/ 440602 w 440602"/>
              <a:gd name="connsiteY2" fmla="*/ 6824240 h 6824240"/>
              <a:gd name="connsiteX3" fmla="*/ 0 w 440602"/>
              <a:gd name="connsiteY3" fmla="*/ 6824240 h 6824240"/>
              <a:gd name="connsiteX4" fmla="*/ 0 w 440602"/>
              <a:gd name="connsiteY4" fmla="*/ 0 h 6824240"/>
              <a:gd name="connsiteX0" fmla="*/ 0 w 448553"/>
              <a:gd name="connsiteY0" fmla="*/ 55659 h 6879899"/>
              <a:gd name="connsiteX1" fmla="*/ 448553 w 448553"/>
              <a:gd name="connsiteY1" fmla="*/ 0 h 6879899"/>
              <a:gd name="connsiteX2" fmla="*/ 440602 w 448553"/>
              <a:gd name="connsiteY2" fmla="*/ 6879899 h 6879899"/>
              <a:gd name="connsiteX3" fmla="*/ 0 w 448553"/>
              <a:gd name="connsiteY3" fmla="*/ 6879899 h 6879899"/>
              <a:gd name="connsiteX4" fmla="*/ 0 w 448553"/>
              <a:gd name="connsiteY4" fmla="*/ 55659 h 6879899"/>
              <a:gd name="connsiteX0" fmla="*/ 0 w 456504"/>
              <a:gd name="connsiteY0" fmla="*/ 7951 h 6879899"/>
              <a:gd name="connsiteX1" fmla="*/ 456504 w 456504"/>
              <a:gd name="connsiteY1" fmla="*/ 0 h 6879899"/>
              <a:gd name="connsiteX2" fmla="*/ 448553 w 456504"/>
              <a:gd name="connsiteY2" fmla="*/ 6879899 h 6879899"/>
              <a:gd name="connsiteX3" fmla="*/ 7951 w 456504"/>
              <a:gd name="connsiteY3" fmla="*/ 6879899 h 6879899"/>
              <a:gd name="connsiteX4" fmla="*/ 0 w 456504"/>
              <a:gd name="connsiteY4" fmla="*/ 7951 h 6879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6504" h="6879899">
                <a:moveTo>
                  <a:pt x="0" y="7951"/>
                </a:moveTo>
                <a:lnTo>
                  <a:pt x="456504" y="0"/>
                </a:lnTo>
                <a:cubicBezTo>
                  <a:pt x="453854" y="2293300"/>
                  <a:pt x="451203" y="4586599"/>
                  <a:pt x="448553" y="6879899"/>
                </a:cubicBezTo>
                <a:lnTo>
                  <a:pt x="7951" y="6879899"/>
                </a:lnTo>
                <a:cubicBezTo>
                  <a:pt x="5301" y="4589250"/>
                  <a:pt x="2650" y="2298600"/>
                  <a:pt x="0" y="7951"/>
                </a:cubicBezTo>
                <a:close/>
              </a:path>
            </a:pathLst>
          </a:cu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defTabSz="457189">
              <a:lnSpc>
                <a:spcPct val="150000"/>
              </a:lnSpc>
              <a:defRPr/>
            </a:pPr>
            <a:r>
              <a:rPr lang="it-IT" sz="2400" b="1" u="sng" cap="all" dirty="0">
                <a:solidFill>
                  <a:srgbClr val="C00000"/>
                </a:solidFill>
                <a:latin typeface="Garamond" panose="02020404030301010803" pitchFamily="18" charset="0"/>
              </a:rPr>
              <a:t>PROCEDURA QUEST</a:t>
            </a:r>
          </a:p>
        </p:txBody>
      </p:sp>
      <p:pic>
        <p:nvPicPr>
          <p:cNvPr id="7" name="Immagine 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173" y="1022062"/>
            <a:ext cx="7360188" cy="3589694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CasellaDiTesto 23"/>
          <p:cNvSpPr txBox="1"/>
          <p:nvPr/>
        </p:nvSpPr>
        <p:spPr>
          <a:xfrm>
            <a:off x="7071463" y="1022062"/>
            <a:ext cx="1958766" cy="738664"/>
          </a:xfrm>
          <a:prstGeom prst="rect">
            <a:avLst/>
          </a:prstGeom>
          <a:solidFill>
            <a:srgbClr val="0070C0">
              <a:alpha val="27000"/>
            </a:srgbClr>
          </a:solidFill>
          <a:ln w="28575">
            <a:noFill/>
          </a:ln>
        </p:spPr>
        <p:txBody>
          <a:bodyPr wrap="square" rtlCol="0">
            <a:spAutoFit/>
          </a:bodyPr>
          <a:lstStyle/>
          <a:p>
            <a:pPr defTabSz="457189">
              <a:defRPr/>
            </a:pPr>
            <a:r>
              <a:rPr lang="it-IT" sz="2100" i="1" dirty="0">
                <a:solidFill>
                  <a:srgbClr val="002060"/>
                </a:solidFill>
                <a:latin typeface="Calibri"/>
              </a:rPr>
              <a:t>G: vulnerabilità </a:t>
            </a:r>
            <a:endParaRPr lang="it-IT" sz="2100" i="1" dirty="0" smtClean="0">
              <a:solidFill>
                <a:srgbClr val="002060"/>
              </a:solidFill>
              <a:latin typeface="Calibri"/>
            </a:endParaRPr>
          </a:p>
          <a:p>
            <a:pPr defTabSz="457189">
              <a:defRPr/>
            </a:pPr>
            <a:r>
              <a:rPr lang="it-IT" sz="2100" i="1" dirty="0" smtClean="0">
                <a:solidFill>
                  <a:srgbClr val="002060"/>
                </a:solidFill>
                <a:latin typeface="Calibri"/>
              </a:rPr>
              <a:t>individuale</a:t>
            </a:r>
            <a:endParaRPr lang="en-US" sz="2100" i="1" dirty="0">
              <a:solidFill>
                <a:srgbClr val="002060"/>
              </a:solidFill>
              <a:latin typeface="Calibri"/>
            </a:endParaRPr>
          </a:p>
        </p:txBody>
      </p:sp>
      <p:sp>
        <p:nvSpPr>
          <p:cNvPr id="34" name="CasellaDiTesto 33"/>
          <p:cNvSpPr txBox="1"/>
          <p:nvPr/>
        </p:nvSpPr>
        <p:spPr>
          <a:xfrm>
            <a:off x="7611623" y="2068739"/>
            <a:ext cx="1400964" cy="415498"/>
          </a:xfrm>
          <a:prstGeom prst="rect">
            <a:avLst/>
          </a:prstGeom>
          <a:solidFill>
            <a:srgbClr val="FF0000">
              <a:alpha val="57000"/>
            </a:srgbClr>
          </a:solidFill>
          <a:ln w="28575">
            <a:noFill/>
          </a:ln>
        </p:spPr>
        <p:txBody>
          <a:bodyPr wrap="square" rtlCol="0">
            <a:spAutoFit/>
          </a:bodyPr>
          <a:lstStyle/>
          <a:p>
            <a:pPr defTabSz="457189">
              <a:defRPr/>
            </a:pPr>
            <a:r>
              <a:rPr lang="it-IT" sz="2100" i="1" dirty="0">
                <a:solidFill>
                  <a:srgbClr val="002060"/>
                </a:solidFill>
                <a:latin typeface="Calibri"/>
              </a:rPr>
              <a:t>D: domini</a:t>
            </a:r>
            <a:endParaRPr lang="en-US" sz="2100" i="1" dirty="0">
              <a:solidFill>
                <a:srgbClr val="002060"/>
              </a:solidFill>
              <a:latin typeface="Calibri"/>
            </a:endParaRPr>
          </a:p>
        </p:txBody>
      </p:sp>
      <p:sp>
        <p:nvSpPr>
          <p:cNvPr id="45" name="CasellaDiTesto 44"/>
          <p:cNvSpPr txBox="1"/>
          <p:nvPr/>
        </p:nvSpPr>
        <p:spPr>
          <a:xfrm>
            <a:off x="7629265" y="2833815"/>
            <a:ext cx="1400964" cy="415498"/>
          </a:xfrm>
          <a:prstGeom prst="rect">
            <a:avLst/>
          </a:prstGeom>
          <a:solidFill>
            <a:srgbClr val="FFC000"/>
          </a:solidFill>
          <a:ln w="28575">
            <a:noFill/>
          </a:ln>
        </p:spPr>
        <p:txBody>
          <a:bodyPr wrap="square" rtlCol="0">
            <a:spAutoFit/>
          </a:bodyPr>
          <a:lstStyle/>
          <a:p>
            <a:pPr defTabSz="457189">
              <a:defRPr/>
            </a:pPr>
            <a:r>
              <a:rPr lang="it-IT" sz="2100" i="1" dirty="0">
                <a:solidFill>
                  <a:srgbClr val="002060"/>
                </a:solidFill>
                <a:latin typeface="Calibri"/>
              </a:rPr>
              <a:t>A: attributi</a:t>
            </a:r>
            <a:endParaRPr lang="en-US" sz="2100" i="1" dirty="0">
              <a:solidFill>
                <a:srgbClr val="002060"/>
              </a:solidFill>
              <a:latin typeface="Calibri"/>
            </a:endParaRPr>
          </a:p>
        </p:txBody>
      </p:sp>
      <p:sp>
        <p:nvSpPr>
          <p:cNvPr id="55" name="CasellaDiTesto 54"/>
          <p:cNvSpPr txBox="1"/>
          <p:nvPr/>
        </p:nvSpPr>
        <p:spPr>
          <a:xfrm>
            <a:off x="7611623" y="3775241"/>
            <a:ext cx="1418606" cy="415498"/>
          </a:xfrm>
          <a:prstGeom prst="rect">
            <a:avLst/>
          </a:prstGeom>
          <a:solidFill>
            <a:srgbClr val="00B050">
              <a:alpha val="84000"/>
            </a:srgbClr>
          </a:solidFill>
          <a:ln w="28575">
            <a:noFill/>
          </a:ln>
        </p:spPr>
        <p:txBody>
          <a:bodyPr wrap="square" rtlCol="0">
            <a:spAutoFit/>
          </a:bodyPr>
          <a:lstStyle/>
          <a:p>
            <a:pPr defTabSz="457189">
              <a:defRPr/>
            </a:pPr>
            <a:r>
              <a:rPr lang="it-IT" sz="2100" i="1" dirty="0">
                <a:solidFill>
                  <a:srgbClr val="002060"/>
                </a:solidFill>
                <a:latin typeface="Calibri"/>
              </a:rPr>
              <a:t>I: indicatori</a:t>
            </a:r>
            <a:endParaRPr lang="en-US" sz="2100" i="1" dirty="0">
              <a:solidFill>
                <a:srgbClr val="00206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64117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tangolo 14"/>
          <p:cNvSpPr/>
          <p:nvPr/>
        </p:nvSpPr>
        <p:spPr>
          <a:xfrm>
            <a:off x="269956" y="4190739"/>
            <a:ext cx="8422121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78">
              <a:defRPr/>
            </a:pPr>
            <a:endParaRPr lang="it-I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6" name="Rettangolo 15"/>
          <p:cNvSpPr/>
          <p:nvPr/>
        </p:nvSpPr>
        <p:spPr>
          <a:xfrm>
            <a:off x="0" y="4773376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78">
              <a:defRPr/>
            </a:pPr>
            <a:endParaRPr lang="it-IT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1" t="1345" r="1766" b="18571"/>
          <a:stretch/>
        </p:blipFill>
        <p:spPr>
          <a:xfrm>
            <a:off x="510259" y="153580"/>
            <a:ext cx="4052267" cy="4790441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17" name="Gruppo 16"/>
          <p:cNvGrpSpPr/>
          <p:nvPr/>
        </p:nvGrpSpPr>
        <p:grpSpPr>
          <a:xfrm>
            <a:off x="8320926" y="207034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8" name="Rettangolo 17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78">
                <a:defRPr/>
              </a:pPr>
              <a:endParaRPr lang="it-IT">
                <a:solidFill>
                  <a:prstClr val="white"/>
                </a:solidFill>
                <a:latin typeface="Calibri"/>
              </a:endParaRPr>
            </a:p>
          </p:txBody>
        </p:sp>
        <p:pic>
          <p:nvPicPr>
            <p:cNvPr id="19" name="Immagine 1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sp>
        <p:nvSpPr>
          <p:cNvPr id="12" name="CasellaDiTesto 11"/>
          <p:cNvSpPr txBox="1"/>
          <p:nvPr/>
        </p:nvSpPr>
        <p:spPr>
          <a:xfrm rot="5400000">
            <a:off x="852319" y="-199055"/>
            <a:ext cx="553998" cy="1220344"/>
          </a:xfrm>
          <a:prstGeom prst="rect">
            <a:avLst/>
          </a:prstGeom>
          <a:solidFill>
            <a:schemeClr val="bg1"/>
          </a:solidFill>
        </p:spPr>
        <p:txBody>
          <a:bodyPr vert="vert270" wrap="square" rtlCol="0">
            <a:spAutoFit/>
          </a:bodyPr>
          <a:lstStyle/>
          <a:p>
            <a:pPr defTabSz="457178">
              <a:defRPr/>
            </a:pPr>
            <a:r>
              <a:rPr lang="it-IT" sz="1200" b="1" dirty="0">
                <a:solidFill>
                  <a:prstClr val="black"/>
                </a:solidFill>
                <a:latin typeface="Garamond" panose="02020404030301010803" pitchFamily="18" charset="0"/>
              </a:rPr>
              <a:t>D4: FRAGILITÀ SOCIALE</a:t>
            </a:r>
          </a:p>
        </p:txBody>
      </p:sp>
      <p:pic>
        <p:nvPicPr>
          <p:cNvPr id="11" name="Immagine 1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4" t="1602" r="1838" b="19214"/>
          <a:stretch/>
        </p:blipFill>
        <p:spPr>
          <a:xfrm>
            <a:off x="4829122" y="148147"/>
            <a:ext cx="4088917" cy="477945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3" name="Immagine 1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5" t="81256" r="63713" b="911"/>
          <a:stretch/>
        </p:blipFill>
        <p:spPr>
          <a:xfrm>
            <a:off x="3377480" y="4071554"/>
            <a:ext cx="1158669" cy="864914"/>
          </a:xfrm>
          <a:prstGeom prst="rect">
            <a:avLst/>
          </a:prstGeom>
          <a:ln>
            <a:noFill/>
          </a:ln>
        </p:spPr>
      </p:pic>
      <p:pic>
        <p:nvPicPr>
          <p:cNvPr id="14" name="Immagine 1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2" t="81295" r="65193" b="1480"/>
          <a:stretch/>
        </p:blipFill>
        <p:spPr>
          <a:xfrm>
            <a:off x="7783350" y="4079702"/>
            <a:ext cx="1122219" cy="835430"/>
          </a:xfrm>
          <a:prstGeom prst="rect">
            <a:avLst/>
          </a:prstGeom>
          <a:ln>
            <a:noFill/>
          </a:ln>
        </p:spPr>
      </p:pic>
      <p:sp>
        <p:nvSpPr>
          <p:cNvPr id="20" name="CasellaDiTesto 19"/>
          <p:cNvSpPr txBox="1"/>
          <p:nvPr/>
        </p:nvSpPr>
        <p:spPr>
          <a:xfrm rot="5400000">
            <a:off x="5439812" y="-459940"/>
            <a:ext cx="369332" cy="1564336"/>
          </a:xfrm>
          <a:prstGeom prst="rect">
            <a:avLst/>
          </a:prstGeom>
          <a:solidFill>
            <a:schemeClr val="bg1"/>
          </a:solidFill>
        </p:spPr>
        <p:txBody>
          <a:bodyPr vert="vert270" wrap="square" rtlCol="0">
            <a:spAutoFit/>
          </a:bodyPr>
          <a:lstStyle/>
          <a:p>
            <a:pPr defTabSz="457178">
              <a:defRPr/>
            </a:pPr>
            <a:r>
              <a:rPr lang="it-IT" sz="1200" b="1" dirty="0">
                <a:solidFill>
                  <a:prstClr val="black"/>
                </a:solidFill>
                <a:latin typeface="Garamond" panose="02020404030301010803" pitchFamily="18" charset="0"/>
              </a:rPr>
              <a:t>VULNERABILITÀ</a:t>
            </a:r>
          </a:p>
        </p:txBody>
      </p:sp>
      <p:sp>
        <p:nvSpPr>
          <p:cNvPr id="2" name="CasellaDiTesto 1"/>
          <p:cNvSpPr txBox="1"/>
          <p:nvPr/>
        </p:nvSpPr>
        <p:spPr>
          <a:xfrm>
            <a:off x="3377480" y="4604708"/>
            <a:ext cx="1120338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it-IT" sz="1200" dirty="0">
                <a:latin typeface="Garamond" panose="02020404030301010803" pitchFamily="18" charset="0"/>
              </a:rPr>
              <a:t>Fragilità sociale</a:t>
            </a:r>
            <a:endParaRPr lang="it-IT" sz="1200" dirty="0"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6834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sellaDiTesto 8"/>
          <p:cNvSpPr txBox="1"/>
          <p:nvPr/>
        </p:nvSpPr>
        <p:spPr>
          <a:xfrm>
            <a:off x="96839" y="245897"/>
            <a:ext cx="5906396" cy="400110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defTabSz="685800">
              <a:defRPr/>
            </a:pPr>
            <a:r>
              <a:rPr lang="it-IT" sz="2000" b="1" dirty="0" smtClean="0">
                <a:solidFill>
                  <a:srgbClr val="5AA0F5"/>
                </a:solidFill>
                <a:latin typeface="Garamond" panose="02020404030301010803" pitchFamily="18" charset="0"/>
              </a:rPr>
              <a:t>STIMA DELL’INDICE DI AFFOLLAMENTO</a:t>
            </a:r>
            <a:endParaRPr lang="it-IT" sz="2000" b="1" dirty="0">
              <a:solidFill>
                <a:srgbClr val="5AA0F5"/>
              </a:solidFill>
              <a:latin typeface="Garamond" panose="02020404030301010803" pitchFamily="18" charset="0"/>
            </a:endParaRPr>
          </a:p>
        </p:txBody>
      </p:sp>
      <p:grpSp>
        <p:nvGrpSpPr>
          <p:cNvPr id="2" name="Gruppo 1"/>
          <p:cNvGrpSpPr/>
          <p:nvPr/>
        </p:nvGrpSpPr>
        <p:grpSpPr>
          <a:xfrm>
            <a:off x="96839" y="769546"/>
            <a:ext cx="6826802" cy="601728"/>
            <a:chOff x="41599" y="3048000"/>
            <a:chExt cx="9102402" cy="802304"/>
          </a:xfrm>
        </p:grpSpPr>
        <p:pic>
          <p:nvPicPr>
            <p:cNvPr id="4" name="Immagine 3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986331" y="3048000"/>
              <a:ext cx="6157670" cy="771525"/>
            </a:xfrm>
            <a:prstGeom prst="rect">
              <a:avLst/>
            </a:prstGeom>
          </p:spPr>
        </p:pic>
        <p:sp>
          <p:nvSpPr>
            <p:cNvPr id="11" name="CasellaDiTesto 10"/>
            <p:cNvSpPr txBox="1"/>
            <p:nvPr/>
          </p:nvSpPr>
          <p:spPr>
            <a:xfrm>
              <a:off x="41599" y="3234751"/>
              <a:ext cx="5142236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>
                <a:defRPr/>
              </a:pPr>
              <a:r>
                <a:rPr lang="it-IT" sz="1350" b="1" dirty="0">
                  <a:solidFill>
                    <a:srgbClr val="002060"/>
                  </a:solidFill>
                  <a:latin typeface="Century Gothic" panose="020B0502020202020204"/>
                </a:rPr>
                <a:t>Configurazione media diurna</a:t>
              </a:r>
              <a:endParaRPr lang="it-IT" sz="1050" dirty="0">
                <a:solidFill>
                  <a:srgbClr val="002060"/>
                </a:solidFill>
                <a:latin typeface="Century Gothic" panose="020B0502020202020204"/>
              </a:endParaRPr>
            </a:p>
            <a:p>
              <a:pPr defTabSz="685800">
                <a:defRPr/>
              </a:pPr>
              <a:endParaRPr lang="it-IT" sz="1050" dirty="0">
                <a:solidFill>
                  <a:srgbClr val="002060"/>
                </a:solidFill>
                <a:latin typeface="Century Gothic" panose="020B0502020202020204"/>
              </a:endParaRPr>
            </a:p>
          </p:txBody>
        </p:sp>
      </p:grpSp>
      <p:pic>
        <p:nvPicPr>
          <p:cNvPr id="5" name="Immagin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63173" y="2226444"/>
            <a:ext cx="2150269" cy="1557338"/>
          </a:xfrm>
          <a:prstGeom prst="rect">
            <a:avLst/>
          </a:prstGeom>
        </p:spPr>
      </p:pic>
      <p:sp>
        <p:nvSpPr>
          <p:cNvPr id="14" name="Rettangolo 13"/>
          <p:cNvSpPr/>
          <p:nvPr/>
        </p:nvSpPr>
        <p:spPr>
          <a:xfrm>
            <a:off x="269955" y="4190739"/>
            <a:ext cx="8422121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/>
            <a:endParaRPr lang="it-I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5" name="Rettangolo 14"/>
          <p:cNvSpPr/>
          <p:nvPr/>
        </p:nvSpPr>
        <p:spPr>
          <a:xfrm>
            <a:off x="0" y="4773376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/>
            <a:endParaRPr lang="it-IT">
              <a:solidFill>
                <a:prstClr val="white"/>
              </a:solidFill>
              <a:latin typeface="Calibri"/>
            </a:endParaRPr>
          </a:p>
        </p:txBody>
      </p:sp>
      <p:grpSp>
        <p:nvGrpSpPr>
          <p:cNvPr id="16" name="Gruppo 15"/>
          <p:cNvGrpSpPr/>
          <p:nvPr/>
        </p:nvGrpSpPr>
        <p:grpSpPr>
          <a:xfrm>
            <a:off x="8320926" y="207033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7" name="Rettangolo 16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/>
              <a:endParaRPr lang="it-IT">
                <a:solidFill>
                  <a:prstClr val="white"/>
                </a:solidFill>
                <a:latin typeface="Calibri"/>
              </a:endParaRPr>
            </a:p>
          </p:txBody>
        </p:sp>
        <p:pic>
          <p:nvPicPr>
            <p:cNvPr id="18" name="Immagine 1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pic>
        <p:nvPicPr>
          <p:cNvPr id="3" name="Immagine 2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1933" y="1410059"/>
            <a:ext cx="5669890" cy="3443288"/>
          </a:xfrm>
          <a:prstGeom prst="rect">
            <a:avLst/>
          </a:prstGeom>
          <a:ln w="19050">
            <a:solidFill>
              <a:schemeClr val="accent1"/>
            </a:solidFill>
          </a:ln>
        </p:spPr>
      </p:pic>
      <p:sp>
        <p:nvSpPr>
          <p:cNvPr id="6" name="CasellaDiTesto 5"/>
          <p:cNvSpPr txBox="1"/>
          <p:nvPr/>
        </p:nvSpPr>
        <p:spPr>
          <a:xfrm>
            <a:off x="7507357" y="1487333"/>
            <a:ext cx="1490869" cy="40011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it-IT" sz="2000" dirty="0" smtClean="0">
                <a:latin typeface="Garamond" panose="02020404030301010803" pitchFamily="18" charset="0"/>
              </a:rPr>
              <a:t>LIVELLO 3</a:t>
            </a:r>
            <a:endParaRPr lang="it-IT" sz="2000" dirty="0">
              <a:latin typeface="Garamond" panose="02020404030301010803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46169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ttangolo 25"/>
          <p:cNvSpPr/>
          <p:nvPr/>
        </p:nvSpPr>
        <p:spPr>
          <a:xfrm>
            <a:off x="0" y="4722939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27" name="Gruppo 26"/>
          <p:cNvGrpSpPr/>
          <p:nvPr/>
        </p:nvGrpSpPr>
        <p:grpSpPr>
          <a:xfrm>
            <a:off x="8320925" y="207032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8" name="Rettangolo 27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29" name="Immagine 2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sp>
        <p:nvSpPr>
          <p:cNvPr id="4" name="CasellaDiTesto 3"/>
          <p:cNvSpPr txBox="1"/>
          <p:nvPr/>
        </p:nvSpPr>
        <p:spPr>
          <a:xfrm>
            <a:off x="1898059" y="270814"/>
            <a:ext cx="5784849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350" dirty="0" smtClean="0">
                <a:latin typeface="Bookman Old Style" panose="02050604050505020204" pitchFamily="18" charset="0"/>
              </a:rPr>
              <a:t>L’esperienza di Sarno, la prima in Italia di </a:t>
            </a:r>
          </a:p>
          <a:p>
            <a:r>
              <a:rPr lang="it-IT" sz="1350" dirty="0" smtClean="0">
                <a:latin typeface="Bookman Old Style" panose="02050604050505020204" pitchFamily="18" charset="0"/>
              </a:rPr>
              <a:t>attivazione di un </a:t>
            </a:r>
            <a:r>
              <a:rPr lang="it-IT" sz="1350" b="1" dirty="0" smtClean="0">
                <a:latin typeface="Bookman Old Style" panose="02050604050505020204" pitchFamily="18" charset="0"/>
              </a:rPr>
              <a:t>Presidio Territoriale</a:t>
            </a:r>
            <a:r>
              <a:rPr lang="it-IT" sz="1350" dirty="0" smtClean="0">
                <a:latin typeface="Bookman Old Style" panose="02050604050505020204" pitchFamily="18" charset="0"/>
              </a:rPr>
              <a:t>, può essere considerata un </a:t>
            </a:r>
            <a:r>
              <a:rPr lang="it-IT" sz="1350" b="1" dirty="0" smtClean="0">
                <a:latin typeface="Bookman Old Style" panose="02050604050505020204" pitchFamily="18" charset="0"/>
              </a:rPr>
              <a:t>modello pilota</a:t>
            </a:r>
            <a:r>
              <a:rPr lang="it-IT" sz="1350" dirty="0">
                <a:latin typeface="Bookman Old Style" panose="02050604050505020204" pitchFamily="18" charset="0"/>
              </a:rPr>
              <a:t>.</a:t>
            </a:r>
            <a:r>
              <a:rPr lang="it-IT" sz="1350" dirty="0" smtClean="0">
                <a:solidFill>
                  <a:schemeClr val="bg1"/>
                </a:solidFill>
                <a:latin typeface="Bookman Old Style" panose="02050604050505020204" pitchFamily="18" charset="0"/>
              </a:rPr>
              <a:t> </a:t>
            </a:r>
            <a:endParaRPr lang="it-IT" sz="1350" dirty="0">
              <a:latin typeface="Bookman Old Style" panose="02050604050505020204" pitchFamily="18" charset="0"/>
            </a:endParaRPr>
          </a:p>
        </p:txBody>
      </p:sp>
      <p:pic>
        <p:nvPicPr>
          <p:cNvPr id="1026" name="Picture 2" descr="Immagine correlata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00" t="-817" r="7320"/>
          <a:stretch/>
        </p:blipFill>
        <p:spPr bwMode="auto">
          <a:xfrm>
            <a:off x="138845" y="253962"/>
            <a:ext cx="1870225" cy="17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magin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3432" y="1962274"/>
            <a:ext cx="3579979" cy="2785505"/>
          </a:xfrm>
          <a:prstGeom prst="rect">
            <a:avLst/>
          </a:prstGeom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66924" y="1977415"/>
            <a:ext cx="1995926" cy="1609232"/>
          </a:xfrm>
          <a:prstGeom prst="rect">
            <a:avLst/>
          </a:prstGeom>
        </p:spPr>
      </p:pic>
      <p:pic>
        <p:nvPicPr>
          <p:cNvPr id="7" name="Immagin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86595" y="2045798"/>
            <a:ext cx="1617144" cy="1586632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72000" y="3747060"/>
            <a:ext cx="2042277" cy="1200182"/>
          </a:xfrm>
          <a:prstGeom prst="rect">
            <a:avLst/>
          </a:prstGeom>
        </p:spPr>
      </p:pic>
      <p:grpSp>
        <p:nvGrpSpPr>
          <p:cNvPr id="18" name="Gruppo 17"/>
          <p:cNvGrpSpPr/>
          <p:nvPr/>
        </p:nvGrpSpPr>
        <p:grpSpPr>
          <a:xfrm>
            <a:off x="1949436" y="1148680"/>
            <a:ext cx="1195360" cy="495566"/>
            <a:chOff x="2711228" y="1303970"/>
            <a:chExt cx="1593813" cy="660755"/>
          </a:xfrm>
        </p:grpSpPr>
        <p:pic>
          <p:nvPicPr>
            <p:cNvPr id="2052" name="Picture 4" descr="Risultati immagini per logo cnr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11228" y="1303970"/>
              <a:ext cx="1593813" cy="2425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2" descr="Immagine correlata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AD9484"/>
                </a:clrFrom>
                <a:clrTo>
                  <a:srgbClr val="AD9484">
                    <a:alpha val="0"/>
                  </a:srgbClr>
                </a:clrTo>
              </a:clrChange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27000" y="1600491"/>
              <a:ext cx="1187038" cy="3642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1" name="Immagine 1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564509" y="3816450"/>
            <a:ext cx="2186213" cy="1096389"/>
          </a:xfrm>
          <a:prstGeom prst="rect">
            <a:avLst/>
          </a:prstGeom>
        </p:spPr>
      </p:pic>
      <p:pic>
        <p:nvPicPr>
          <p:cNvPr id="13" name="Immagine 1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427089" y="2107038"/>
            <a:ext cx="1286215" cy="1557198"/>
          </a:xfrm>
          <a:prstGeom prst="rect">
            <a:avLst/>
          </a:prstGeom>
        </p:spPr>
      </p:pic>
      <p:sp>
        <p:nvSpPr>
          <p:cNvPr id="3" name="Rettangolo 2"/>
          <p:cNvSpPr/>
          <p:nvPr/>
        </p:nvSpPr>
        <p:spPr>
          <a:xfrm>
            <a:off x="3360921" y="1093854"/>
            <a:ext cx="167545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 smtClean="0">
                <a:latin typeface="Garamond" panose="02020404030301010803" pitchFamily="18" charset="0"/>
              </a:rPr>
              <a:t>13 GEOLOGI</a:t>
            </a:r>
          </a:p>
          <a:p>
            <a:r>
              <a:rPr lang="it-IT" dirty="0" smtClean="0">
                <a:latin typeface="Garamond" panose="02020404030301010803" pitchFamily="18" charset="0"/>
              </a:rPr>
              <a:t>7 INGEGNERI</a:t>
            </a:r>
            <a:endParaRPr lang="it-IT" dirty="0">
              <a:latin typeface="Garamond" panose="02020404030301010803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57063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/>
          <p:nvPr/>
        </p:nvSpPr>
        <p:spPr>
          <a:xfrm>
            <a:off x="269955" y="4190739"/>
            <a:ext cx="8422121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/>
            <a:endParaRPr lang="it-I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8" name="Rettangolo 7"/>
          <p:cNvSpPr/>
          <p:nvPr/>
        </p:nvSpPr>
        <p:spPr>
          <a:xfrm>
            <a:off x="0" y="4773376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/>
            <a:endParaRPr lang="it-IT">
              <a:solidFill>
                <a:prstClr val="white"/>
              </a:solidFill>
              <a:latin typeface="Calibri"/>
            </a:endParaRPr>
          </a:p>
        </p:txBody>
      </p:sp>
      <p:grpSp>
        <p:nvGrpSpPr>
          <p:cNvPr id="9" name="Gruppo 8"/>
          <p:cNvGrpSpPr/>
          <p:nvPr/>
        </p:nvGrpSpPr>
        <p:grpSpPr>
          <a:xfrm>
            <a:off x="8320926" y="207033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1" name="Rettangolo 10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/>
              <a:endParaRPr lang="it-IT">
                <a:solidFill>
                  <a:prstClr val="white"/>
                </a:solidFill>
                <a:latin typeface="Calibri"/>
              </a:endParaRPr>
            </a:p>
          </p:txBody>
        </p:sp>
        <p:pic>
          <p:nvPicPr>
            <p:cNvPr id="12" name="Immagine 1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81179"/>
            <a:ext cx="3895727" cy="1286741"/>
          </a:xfrm>
        </p:spPr>
        <p:txBody>
          <a:bodyPr>
            <a:normAutofit fontScale="90000"/>
          </a:bodyPr>
          <a:lstStyle/>
          <a:p>
            <a:pPr algn="ctr"/>
            <a:r>
              <a:rPr lang="it-IT" sz="3675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Garamond" panose="02020404030301010803" pitchFamily="18" charset="0"/>
                <a:ea typeface="+mn-ea"/>
                <a:cs typeface="+mn-cs"/>
              </a:rPr>
              <a:t>Frana di Gimigliano EVIL - Livello 3</a:t>
            </a:r>
          </a:p>
        </p:txBody>
      </p:sp>
      <p:sp>
        <p:nvSpPr>
          <p:cNvPr id="10" name="Rettangolo 9"/>
          <p:cNvSpPr/>
          <p:nvPr/>
        </p:nvSpPr>
        <p:spPr>
          <a:xfrm>
            <a:off x="446387" y="2179807"/>
            <a:ext cx="309892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85800">
              <a:defRPr/>
            </a:pPr>
            <a:r>
              <a:rPr lang="it-IT" sz="2400" b="1" dirty="0">
                <a:solidFill>
                  <a:prstClr val="black"/>
                </a:solidFill>
                <a:latin typeface="Garamond" panose="02020404030301010803" pitchFamily="18" charset="0"/>
              </a:rPr>
              <a:t>Distribuzione spaziale</a:t>
            </a:r>
          </a:p>
          <a:p>
            <a:pPr algn="ctr" defTabSz="685800">
              <a:defRPr/>
            </a:pPr>
            <a:r>
              <a:rPr lang="it-IT" sz="2400" b="1" dirty="0">
                <a:solidFill>
                  <a:prstClr val="black"/>
                </a:solidFill>
                <a:latin typeface="Garamond" panose="02020404030301010803" pitchFamily="18" charset="0"/>
              </a:rPr>
              <a:t> indice di vulnerabilità</a:t>
            </a:r>
          </a:p>
        </p:txBody>
      </p:sp>
      <p:pic>
        <p:nvPicPr>
          <p:cNvPr id="5" name="Immagine 4" descr="G:\22222.png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12795" y="180108"/>
            <a:ext cx="3767879" cy="4792256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Rettangolo 5"/>
          <p:cNvSpPr/>
          <p:nvPr/>
        </p:nvSpPr>
        <p:spPr>
          <a:xfrm>
            <a:off x="7598751" y="2471963"/>
            <a:ext cx="1226902" cy="6463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defTabSz="685800">
              <a:defRPr/>
            </a:pPr>
            <a:r>
              <a:rPr lang="it-IT" sz="1200" dirty="0">
                <a:solidFill>
                  <a:prstClr val="black"/>
                </a:solidFill>
                <a:latin typeface="Garamond" panose="02020404030301010803" pitchFamily="18" charset="0"/>
              </a:rPr>
              <a:t>ACCORDO DPC-CAMILAB 28.12.2016</a:t>
            </a:r>
          </a:p>
        </p:txBody>
      </p:sp>
    </p:spTree>
    <p:extLst>
      <p:ext uri="{BB962C8B-B14F-4D97-AF65-F5344CB8AC3E}">
        <p14:creationId xmlns:p14="http://schemas.microsoft.com/office/powerpoint/2010/main" val="3109522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/>
          <p:nvPr/>
        </p:nvSpPr>
        <p:spPr>
          <a:xfrm>
            <a:off x="269955" y="4190739"/>
            <a:ext cx="8422121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/>
            <a:endParaRPr lang="it-I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8" name="Rettangolo 7"/>
          <p:cNvSpPr/>
          <p:nvPr/>
        </p:nvSpPr>
        <p:spPr>
          <a:xfrm>
            <a:off x="0" y="4773376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/>
            <a:endParaRPr lang="it-IT">
              <a:solidFill>
                <a:prstClr val="white"/>
              </a:solidFill>
              <a:latin typeface="Calibri"/>
            </a:endParaRPr>
          </a:p>
        </p:txBody>
      </p:sp>
      <p:grpSp>
        <p:nvGrpSpPr>
          <p:cNvPr id="9" name="Gruppo 8"/>
          <p:cNvGrpSpPr/>
          <p:nvPr/>
        </p:nvGrpSpPr>
        <p:grpSpPr>
          <a:xfrm>
            <a:off x="8320926" y="207033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1" name="Rettangolo 10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/>
              <a:endParaRPr lang="it-IT">
                <a:solidFill>
                  <a:prstClr val="white"/>
                </a:solidFill>
                <a:latin typeface="Calibri"/>
              </a:endParaRPr>
            </a:p>
          </p:txBody>
        </p:sp>
        <p:pic>
          <p:nvPicPr>
            <p:cNvPr id="12" name="Immagine 1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81179"/>
            <a:ext cx="3895727" cy="1286741"/>
          </a:xfrm>
        </p:spPr>
        <p:txBody>
          <a:bodyPr>
            <a:normAutofit fontScale="90000"/>
          </a:bodyPr>
          <a:lstStyle/>
          <a:p>
            <a:pPr algn="ctr"/>
            <a:r>
              <a:rPr lang="it-IT" sz="3675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Garamond" panose="02020404030301010803" pitchFamily="18" charset="0"/>
                <a:ea typeface="+mn-ea"/>
                <a:cs typeface="+mn-cs"/>
              </a:rPr>
              <a:t>Frana di Gimigliano EVIL - Livello 3</a:t>
            </a:r>
          </a:p>
        </p:txBody>
      </p:sp>
      <p:sp>
        <p:nvSpPr>
          <p:cNvPr id="6" name="Rettangolo 5"/>
          <p:cNvSpPr/>
          <p:nvPr/>
        </p:nvSpPr>
        <p:spPr>
          <a:xfrm>
            <a:off x="7849388" y="2416578"/>
            <a:ext cx="1226902" cy="6463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defTabSz="685800">
              <a:defRPr/>
            </a:pPr>
            <a:r>
              <a:rPr lang="it-IT" sz="1200" dirty="0">
                <a:solidFill>
                  <a:prstClr val="black"/>
                </a:solidFill>
                <a:latin typeface="Garamond" panose="02020404030301010803" pitchFamily="18" charset="0"/>
              </a:rPr>
              <a:t>ACCORDO DPC-CAMILAB 28.12.2016</a:t>
            </a:r>
          </a:p>
        </p:txBody>
      </p:sp>
      <p:pic>
        <p:nvPicPr>
          <p:cNvPr id="13" name="Immagine 12"/>
          <p:cNvPicPr/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 bwMode="auto">
          <a:xfrm>
            <a:off x="4156542" y="167527"/>
            <a:ext cx="3712460" cy="479574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5" name="Rettangolo 14"/>
          <p:cNvSpPr/>
          <p:nvPr/>
        </p:nvSpPr>
        <p:spPr>
          <a:xfrm>
            <a:off x="443936" y="1639518"/>
            <a:ext cx="308114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>
              <a:defRPr/>
            </a:pPr>
            <a:r>
              <a:rPr lang="it-IT" sz="2400" b="1" dirty="0">
                <a:solidFill>
                  <a:prstClr val="black"/>
                </a:solidFill>
                <a:latin typeface="Garamond" panose="02020404030301010803" pitchFamily="18" charset="0"/>
              </a:rPr>
              <a:t>Distribuzione spaziale</a:t>
            </a:r>
          </a:p>
          <a:p>
            <a:pPr algn="ctr" defTabSz="685800">
              <a:defRPr/>
            </a:pPr>
            <a:r>
              <a:rPr lang="it-IT" sz="2400" b="1" dirty="0">
                <a:solidFill>
                  <a:prstClr val="black"/>
                </a:solidFill>
                <a:latin typeface="Garamond" panose="02020404030301010803" pitchFamily="18" charset="0"/>
              </a:rPr>
              <a:t> indice di affollamento (edifici)</a:t>
            </a:r>
          </a:p>
        </p:txBody>
      </p:sp>
      <p:graphicFrame>
        <p:nvGraphicFramePr>
          <p:cNvPr id="16" name="Tabella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8080064"/>
              </p:ext>
            </p:extLst>
          </p:nvPr>
        </p:nvGraphicFramePr>
        <p:xfrm>
          <a:off x="142178" y="2927254"/>
          <a:ext cx="3872186" cy="1623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7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39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5319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it-IT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Indice di Affollamento</a:t>
                      </a:r>
                      <a:endParaRPr lang="it-IT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it-IT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Classi</a:t>
                      </a:r>
                      <a:endParaRPr lang="it-IT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3199">
                <a:tc>
                  <a:txBody>
                    <a:bodyPr/>
                    <a:lstStyle/>
                    <a:p>
                      <a:pPr algn="ctr"/>
                      <a:r>
                        <a:rPr lang="it-IT" sz="1400" dirty="0" smtClean="0"/>
                        <a:t>IF1</a:t>
                      </a:r>
                      <a:r>
                        <a:rPr lang="it-IT" sz="1400" baseline="0" dirty="0" smtClean="0"/>
                        <a:t> - Affollamento modesto</a:t>
                      </a:r>
                      <a:endParaRPr lang="it-IT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 smtClean="0"/>
                        <a:t>0 – 5 persone</a:t>
                      </a:r>
                      <a:endParaRPr lang="it-IT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319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dirty="0" smtClean="0"/>
                        <a:t>IF2</a:t>
                      </a:r>
                      <a:r>
                        <a:rPr lang="it-IT" sz="1400" baseline="0" dirty="0" smtClean="0"/>
                        <a:t> - Affollamento medio</a:t>
                      </a:r>
                      <a:endParaRPr lang="it-IT" sz="1400" dirty="0" smtClean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dirty="0" smtClean="0"/>
                        <a:t>5 – 10 persone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319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dirty="0" smtClean="0"/>
                        <a:t>IF3</a:t>
                      </a:r>
                      <a:r>
                        <a:rPr lang="it-IT" sz="1400" baseline="0" dirty="0" smtClean="0"/>
                        <a:t> - Affollamento elevato</a:t>
                      </a:r>
                      <a:endParaRPr lang="it-IT" sz="1400" dirty="0" smtClean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dirty="0" smtClean="0"/>
                        <a:t>10 – 15 persone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319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dirty="0" smtClean="0"/>
                        <a:t>IF4</a:t>
                      </a:r>
                      <a:r>
                        <a:rPr lang="it-IT" sz="1400" baseline="0" dirty="0" smtClean="0"/>
                        <a:t> - Affollamento molto elevato</a:t>
                      </a:r>
                      <a:endParaRPr lang="it-IT" sz="1400" dirty="0" smtClean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dirty="0" smtClean="0"/>
                        <a:t>&gt; 15 persone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82396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tangolo 10"/>
          <p:cNvSpPr/>
          <p:nvPr/>
        </p:nvSpPr>
        <p:spPr>
          <a:xfrm>
            <a:off x="269955" y="4190739"/>
            <a:ext cx="8422121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/>
            <a:endParaRPr lang="it-I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0" name="Rettangolo 9"/>
          <p:cNvSpPr/>
          <p:nvPr/>
        </p:nvSpPr>
        <p:spPr>
          <a:xfrm>
            <a:off x="452571" y="1613630"/>
            <a:ext cx="346120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85800">
              <a:defRPr/>
            </a:pPr>
            <a:r>
              <a:rPr lang="it-IT" sz="2400" b="1" dirty="0">
                <a:solidFill>
                  <a:prstClr val="black"/>
                </a:solidFill>
                <a:latin typeface="Garamond" panose="02020404030301010803" pitchFamily="18" charset="0"/>
              </a:rPr>
              <a:t>Distribuzione spaziale</a:t>
            </a:r>
          </a:p>
          <a:p>
            <a:pPr algn="ctr" defTabSz="685800">
              <a:defRPr/>
            </a:pPr>
            <a:r>
              <a:rPr lang="it-IT" sz="2400" b="1" dirty="0">
                <a:solidFill>
                  <a:prstClr val="black"/>
                </a:solidFill>
                <a:latin typeface="Garamond" panose="02020404030301010803" pitchFamily="18" charset="0"/>
              </a:rPr>
              <a:t> indice di rischio (edifici)</a:t>
            </a:r>
          </a:p>
        </p:txBody>
      </p:sp>
      <p:graphicFrame>
        <p:nvGraphicFramePr>
          <p:cNvPr id="9" name="Tabella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3684412"/>
              </p:ext>
            </p:extLst>
          </p:nvPr>
        </p:nvGraphicFramePr>
        <p:xfrm>
          <a:off x="841005" y="2586618"/>
          <a:ext cx="2684336" cy="1971678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6710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10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10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10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7486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it-IT" sz="13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780" marR="78780" marT="109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 smtClean="0"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IV1</a:t>
                      </a:r>
                      <a:endParaRPr lang="it-IT" sz="14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8780" marR="78780" marT="109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 smtClean="0"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IV2</a:t>
                      </a:r>
                      <a:endParaRPr lang="it-IT" sz="14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8780" marR="78780" marT="109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 smtClean="0"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IV3</a:t>
                      </a:r>
                      <a:endParaRPr lang="it-IT" sz="14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8780" marR="78780" marT="109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420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IF1</a:t>
                      </a:r>
                      <a:endParaRPr lang="it-IT" sz="14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8780" marR="78780" marT="109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C9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IRIP1</a:t>
                      </a:r>
                    </a:p>
                  </a:txBody>
                  <a:tcPr marL="78780" marR="78780" marT="109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IRIP1</a:t>
                      </a:r>
                    </a:p>
                  </a:txBody>
                  <a:tcPr marL="78780" marR="78780" marT="109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IRIP2</a:t>
                      </a:r>
                    </a:p>
                  </a:txBody>
                  <a:tcPr marL="78780" marR="78780" marT="109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20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b="1"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IF2</a:t>
                      </a:r>
                      <a:endParaRPr lang="it-IT" sz="14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8780" marR="78780" marT="109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C9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IRIP1</a:t>
                      </a:r>
                    </a:p>
                  </a:txBody>
                  <a:tcPr marL="78780" marR="78780" marT="109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IRIP2</a:t>
                      </a:r>
                    </a:p>
                  </a:txBody>
                  <a:tcPr marL="78780" marR="78780" marT="109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IRIP3</a:t>
                      </a:r>
                    </a:p>
                  </a:txBody>
                  <a:tcPr marL="78780" marR="78780" marT="109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C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420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b="1"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IF3</a:t>
                      </a:r>
                      <a:endParaRPr lang="it-IT" sz="14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8780" marR="78780" marT="109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C9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IRIP2</a:t>
                      </a:r>
                    </a:p>
                  </a:txBody>
                  <a:tcPr marL="78780" marR="78780" marT="109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IRIP3</a:t>
                      </a:r>
                    </a:p>
                  </a:txBody>
                  <a:tcPr marL="78780" marR="78780" marT="109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C0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IRIP4</a:t>
                      </a:r>
                    </a:p>
                  </a:txBody>
                  <a:tcPr marL="78780" marR="78780" marT="109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420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b="1"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IF4</a:t>
                      </a:r>
                      <a:endParaRPr lang="it-IT" sz="14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8780" marR="78780" marT="109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C9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IRIP3</a:t>
                      </a:r>
                    </a:p>
                  </a:txBody>
                  <a:tcPr marL="78780" marR="78780" marT="109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C0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IRIP4</a:t>
                      </a:r>
                    </a:p>
                  </a:txBody>
                  <a:tcPr marL="78780" marR="78780" marT="109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IRIP4</a:t>
                      </a:r>
                    </a:p>
                  </a:txBody>
                  <a:tcPr marL="78780" marR="78780" marT="109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2" name="Rettangolo 11"/>
          <p:cNvSpPr/>
          <p:nvPr/>
        </p:nvSpPr>
        <p:spPr>
          <a:xfrm>
            <a:off x="0" y="4773376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/>
            <a:endParaRPr lang="it-IT">
              <a:solidFill>
                <a:prstClr val="white"/>
              </a:solidFill>
              <a:latin typeface="Calibri"/>
            </a:endParaRPr>
          </a:p>
        </p:txBody>
      </p:sp>
      <p:grpSp>
        <p:nvGrpSpPr>
          <p:cNvPr id="13" name="Gruppo 12"/>
          <p:cNvGrpSpPr/>
          <p:nvPr/>
        </p:nvGrpSpPr>
        <p:grpSpPr>
          <a:xfrm>
            <a:off x="8320926" y="207033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4" name="Rettangolo 13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/>
              <a:endParaRPr lang="it-IT">
                <a:solidFill>
                  <a:prstClr val="white"/>
                </a:solidFill>
                <a:latin typeface="Calibri"/>
              </a:endParaRPr>
            </a:p>
          </p:txBody>
        </p:sp>
        <p:pic>
          <p:nvPicPr>
            <p:cNvPr id="15" name="Immagine 1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sp>
        <p:nvSpPr>
          <p:cNvPr id="16" name="Rettangolo 15"/>
          <p:cNvSpPr/>
          <p:nvPr/>
        </p:nvSpPr>
        <p:spPr>
          <a:xfrm>
            <a:off x="7849388" y="2416578"/>
            <a:ext cx="1226902" cy="6463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defTabSz="685800">
              <a:defRPr/>
            </a:pPr>
            <a:r>
              <a:rPr lang="it-IT" sz="1200" dirty="0">
                <a:solidFill>
                  <a:prstClr val="black"/>
                </a:solidFill>
                <a:latin typeface="Garamond" panose="02020404030301010803" pitchFamily="18" charset="0"/>
              </a:rPr>
              <a:t>ACCORDO DPC-CAMILAB 28.12.2016</a:t>
            </a:r>
          </a:p>
        </p:txBody>
      </p:sp>
      <p:sp>
        <p:nvSpPr>
          <p:cNvPr id="17" name="Titolo 1"/>
          <p:cNvSpPr>
            <a:spLocks noGrp="1"/>
          </p:cNvSpPr>
          <p:nvPr>
            <p:ph type="title"/>
          </p:nvPr>
        </p:nvSpPr>
        <p:spPr>
          <a:xfrm>
            <a:off x="0" y="81179"/>
            <a:ext cx="3895727" cy="1286741"/>
          </a:xfrm>
        </p:spPr>
        <p:txBody>
          <a:bodyPr>
            <a:normAutofit fontScale="90000"/>
          </a:bodyPr>
          <a:lstStyle/>
          <a:p>
            <a:pPr algn="ctr"/>
            <a:r>
              <a:rPr lang="it-IT" sz="3675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Garamond" panose="02020404030301010803" pitchFamily="18" charset="0"/>
                <a:ea typeface="+mn-ea"/>
                <a:cs typeface="+mn-cs"/>
              </a:rPr>
              <a:t>Frana di Gimigliano EVIL - Livello 3</a:t>
            </a:r>
          </a:p>
        </p:txBody>
      </p:sp>
      <p:pic>
        <p:nvPicPr>
          <p:cNvPr id="8" name="Immagine 7" descr="G:\11111.png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95727" y="81179"/>
            <a:ext cx="3890237" cy="494776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38097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5179603" y="1792972"/>
            <a:ext cx="33664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O.P.C.M. 3274 del 20 marzo 2003</a:t>
            </a:r>
          </a:p>
        </p:txBody>
      </p:sp>
      <p:sp>
        <p:nvSpPr>
          <p:cNvPr id="17" name="Rettangolo 16"/>
          <p:cNvSpPr/>
          <p:nvPr/>
        </p:nvSpPr>
        <p:spPr>
          <a:xfrm>
            <a:off x="269954" y="4190738"/>
            <a:ext cx="8410220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21" name="Diagramma 20"/>
          <p:cNvGraphicFramePr/>
          <p:nvPr>
            <p:extLst/>
          </p:nvPr>
        </p:nvGraphicFramePr>
        <p:xfrm>
          <a:off x="2184008" y="1766378"/>
          <a:ext cx="6633599" cy="29887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2" name="Rettangolo 21"/>
          <p:cNvSpPr/>
          <p:nvPr/>
        </p:nvSpPr>
        <p:spPr>
          <a:xfrm>
            <a:off x="132521" y="1120114"/>
            <a:ext cx="2596231" cy="3868552"/>
          </a:xfrm>
          <a:prstGeom prst="rect">
            <a:avLst/>
          </a:prstGeom>
          <a:solidFill>
            <a:srgbClr val="FFFF00">
              <a:alpha val="23000"/>
            </a:srgbClr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just" defTabSz="4572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Sottopassi pedonali/ carrabili </a:t>
            </a:r>
          </a:p>
          <a:p>
            <a:pPr marL="0" marR="0" lvl="0" indent="0" algn="just" defTabSz="4572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Edifici con pianto terra abitato</a:t>
            </a:r>
          </a:p>
          <a:p>
            <a:pPr marL="0" marR="0" lvl="0" indent="0" algn="just" defTabSz="4572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Edifici con pianto seminterrato abitato</a:t>
            </a:r>
          </a:p>
          <a:p>
            <a:pPr marL="0" marR="0" lvl="0" indent="0" algn="just" defTabSz="4572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Tratti di strada e spazi aperti in cui la velocità della corrente può assumere valori elevati tanto da trascinare le persone </a:t>
            </a:r>
          </a:p>
          <a:p>
            <a:pPr marL="0" marR="0" lvl="0" indent="0" algn="just" defTabSz="4572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Edifici fatiscenti quindi incapaci di reggere l’impatto di una piena o di una frana</a:t>
            </a:r>
          </a:p>
          <a:p>
            <a:pPr marL="0" marR="0" lvl="0" indent="0" algn="just" defTabSz="4572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Scuole di ogni ordine e grado pubbliche e private</a:t>
            </a:r>
          </a:p>
          <a:p>
            <a:pPr marL="0" marR="0" lvl="0" indent="0" algn="just" defTabSz="4572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Strutture sanitarie quali ospedali e cliniche pubbliche e private</a:t>
            </a:r>
          </a:p>
          <a:p>
            <a:pPr marL="0" marR="0" lvl="0" indent="0" algn="just" defTabSz="4572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Strutture socio-assistenziali per persone con limitata capacità di movimento</a:t>
            </a:r>
          </a:p>
          <a:p>
            <a:pPr marL="0" marR="0" lvl="0" indent="0" algn="just" defTabSz="4572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Baraccopoli, Campi nomadi, Aree di accoglienza migranti</a:t>
            </a:r>
          </a:p>
        </p:txBody>
      </p:sp>
      <p:sp>
        <p:nvSpPr>
          <p:cNvPr id="13" name="Rettangolo 12"/>
          <p:cNvSpPr/>
          <p:nvPr/>
        </p:nvSpPr>
        <p:spPr>
          <a:xfrm>
            <a:off x="436058" y="319159"/>
            <a:ext cx="1864639" cy="851070"/>
          </a:xfrm>
          <a:prstGeom prst="rect">
            <a:avLst/>
          </a:prstGeom>
          <a:solidFill>
            <a:srgbClr val="FFFF00">
              <a:alpha val="41000"/>
            </a:srgbClr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PAV</a:t>
            </a:r>
            <a:endParaRPr kumimoji="0" lang="it-IT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aramond" panose="02020404030301010803" pitchFamily="18" charset="0"/>
              <a:ea typeface="+mn-ea"/>
              <a:cs typeface="+mn-cs"/>
            </a:endParaRPr>
          </a:p>
        </p:txBody>
      </p:sp>
      <p:sp>
        <p:nvSpPr>
          <p:cNvPr id="26" name="Rettangolo 25"/>
          <p:cNvSpPr/>
          <p:nvPr/>
        </p:nvSpPr>
        <p:spPr>
          <a:xfrm>
            <a:off x="3209783" y="125198"/>
            <a:ext cx="1864639" cy="1107128"/>
          </a:xfrm>
          <a:prstGeom prst="rect">
            <a:avLst/>
          </a:prstGeom>
          <a:solidFill>
            <a:srgbClr val="FF0000">
              <a:alpha val="41000"/>
            </a:srgbClr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PUNTI </a:t>
            </a: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SENSIBILI </a:t>
            </a:r>
          </a:p>
        </p:txBody>
      </p:sp>
      <p:grpSp>
        <p:nvGrpSpPr>
          <p:cNvPr id="28" name="Gruppo 27"/>
          <p:cNvGrpSpPr/>
          <p:nvPr/>
        </p:nvGrpSpPr>
        <p:grpSpPr>
          <a:xfrm>
            <a:off x="8320926" y="207033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9" name="Rettangolo 28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30" name="Immagine 29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graphicFrame>
        <p:nvGraphicFramePr>
          <p:cNvPr id="31" name="Tabella 30"/>
          <p:cNvGraphicFramePr>
            <a:graphicFrameLocks noGrp="1"/>
          </p:cNvGraphicFramePr>
          <p:nvPr>
            <p:extLst/>
          </p:nvPr>
        </p:nvGraphicFramePr>
        <p:xfrm>
          <a:off x="2791422" y="1098969"/>
          <a:ext cx="2724875" cy="38685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24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868552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it-IT" sz="1600" b="0" dirty="0" smtClean="0">
                          <a:solidFill>
                            <a:schemeClr val="tx1"/>
                          </a:solidFill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Sale congressi </a:t>
                      </a:r>
                    </a:p>
                    <a:p>
                      <a:pPr marL="0" lv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it-IT" sz="1600" b="0" dirty="0" smtClean="0">
                          <a:solidFill>
                            <a:schemeClr val="tx1"/>
                          </a:solidFill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Palazzi dello Sport</a:t>
                      </a:r>
                    </a:p>
                    <a:p>
                      <a:pPr marL="0" lv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it-IT" sz="1600" b="0" dirty="0" smtClean="0">
                          <a:solidFill>
                            <a:schemeClr val="tx1"/>
                          </a:solidFill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Palestre </a:t>
                      </a:r>
                    </a:p>
                    <a:p>
                      <a:pPr marL="0" lv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it-IT" sz="1600" b="0" dirty="0" smtClean="0">
                          <a:solidFill>
                            <a:schemeClr val="tx1"/>
                          </a:solidFill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Centri commerciali/attività commerciali ospitanti un gran numero di persone</a:t>
                      </a:r>
                    </a:p>
                    <a:p>
                      <a:pPr marL="0" lv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it-IT" sz="1600" b="0" dirty="0" smtClean="0">
                          <a:solidFill>
                            <a:schemeClr val="tx1"/>
                          </a:solidFill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Centri di aggregazione per anziani </a:t>
                      </a:r>
                    </a:p>
                    <a:p>
                      <a:pPr marL="0" lv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it-IT" sz="1600" b="0" dirty="0" smtClean="0">
                          <a:solidFill>
                            <a:schemeClr val="tx1"/>
                          </a:solidFill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Centri ricreativi per bambini</a:t>
                      </a:r>
                    </a:p>
                    <a:p>
                      <a:pPr marL="0" lv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it-IT" sz="1600" b="0" dirty="0" smtClean="0">
                          <a:solidFill>
                            <a:schemeClr val="tx1"/>
                          </a:solidFill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Università</a:t>
                      </a:r>
                    </a:p>
                    <a:p>
                      <a:pPr marL="0" lv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it-IT" sz="1600" b="0" dirty="0" smtClean="0">
                          <a:solidFill>
                            <a:schemeClr val="tx1"/>
                          </a:solidFill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Parcheggi di grandi dimensioni</a:t>
                      </a:r>
                    </a:p>
                    <a:p>
                      <a:pPr marL="0" lv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it-IT" sz="1600" b="0" dirty="0" smtClean="0">
                          <a:solidFill>
                            <a:schemeClr val="tx1"/>
                          </a:solidFill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Impianti chimico-industriale </a:t>
                      </a:r>
                    </a:p>
                    <a:p>
                      <a:pPr marL="0" lv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it-IT" sz="1600" b="0" dirty="0" smtClean="0">
                          <a:solidFill>
                            <a:schemeClr val="tx1"/>
                          </a:solidFill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Dighe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2" name="Tabella 31"/>
          <p:cNvGraphicFramePr>
            <a:graphicFrameLocks noGrp="1"/>
          </p:cNvGraphicFramePr>
          <p:nvPr>
            <p:extLst/>
          </p:nvPr>
        </p:nvGraphicFramePr>
        <p:xfrm>
          <a:off x="5507021" y="988497"/>
          <a:ext cx="3174801" cy="40172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748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937193">
                <a:tc>
                  <a:txBody>
                    <a:bodyPr/>
                    <a:lstStyle/>
                    <a:p>
                      <a:pPr marL="0" lvl="0" indent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it-IT" sz="1400" b="0" kern="1200" dirty="0" smtClean="0">
                          <a:solidFill>
                            <a:schemeClr val="tx1"/>
                          </a:solidFill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Municipio</a:t>
                      </a:r>
                    </a:p>
                    <a:p>
                      <a:pPr marL="0" lvl="0" indent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it-IT" sz="1400" b="0" kern="1200" dirty="0" smtClean="0">
                          <a:solidFill>
                            <a:schemeClr val="tx1"/>
                          </a:solidFill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Sede COC/COI </a:t>
                      </a:r>
                    </a:p>
                    <a:p>
                      <a:pPr marL="0" lvl="0" indent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it-IT" sz="1400" b="0" kern="1200" dirty="0" smtClean="0">
                          <a:solidFill>
                            <a:schemeClr val="tx1"/>
                          </a:solidFill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Sede alternativa COC/COI</a:t>
                      </a:r>
                    </a:p>
                    <a:p>
                      <a:pPr marL="0" lvl="0" indent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it-IT" sz="1400" b="0" kern="1200" dirty="0" smtClean="0">
                          <a:solidFill>
                            <a:schemeClr val="tx1"/>
                          </a:solidFill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Sede COM (eventuale)</a:t>
                      </a:r>
                    </a:p>
                    <a:p>
                      <a:pPr marL="0" lvl="0" indent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it-IT" sz="1400" b="0" kern="1200" dirty="0" smtClean="0">
                          <a:solidFill>
                            <a:schemeClr val="tx1"/>
                          </a:solidFill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Sedi individuate in fase di pianificazione come funzionali per la gestione dell’emergenza</a:t>
                      </a:r>
                    </a:p>
                    <a:p>
                      <a:pPr marL="0" lvl="0" indent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it-IT" sz="1400" b="0" kern="1200" dirty="0" smtClean="0">
                          <a:solidFill>
                            <a:schemeClr val="tx1"/>
                          </a:solidFill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Polizia /Carabinieri</a:t>
                      </a:r>
                    </a:p>
                    <a:p>
                      <a:pPr marL="0" lvl="0" indent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it-IT" sz="1400" b="0" kern="1200" dirty="0" smtClean="0">
                          <a:solidFill>
                            <a:schemeClr val="tx1"/>
                          </a:solidFill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Caserme dei vigili del fuoco</a:t>
                      </a:r>
                    </a:p>
                    <a:p>
                      <a:pPr marL="0" lvl="0" indent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it-IT" sz="1400" b="0" kern="1200" dirty="0" smtClean="0">
                          <a:solidFill>
                            <a:schemeClr val="tx1"/>
                          </a:solidFill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Sedi di associazioni di volontariato</a:t>
                      </a:r>
                    </a:p>
                    <a:p>
                      <a:pPr marL="0" lvl="0" indent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it-IT" sz="1400" b="0" kern="1200" dirty="0" smtClean="0">
                          <a:solidFill>
                            <a:schemeClr val="tx1"/>
                          </a:solidFill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Farmacie /</a:t>
                      </a:r>
                      <a:r>
                        <a:rPr lang="it-IT" sz="1400" b="0" kern="1200" baseline="0" dirty="0" smtClean="0">
                          <a:solidFill>
                            <a:schemeClr val="tx1"/>
                          </a:solidFill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it-IT" sz="1400" b="0" kern="1200" dirty="0" smtClean="0">
                          <a:solidFill>
                            <a:schemeClr val="tx1"/>
                          </a:solidFill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Ambulatori sanitari</a:t>
                      </a:r>
                      <a:r>
                        <a:rPr lang="it-IT" sz="1400" b="0" kern="1200" baseline="0" dirty="0" smtClean="0">
                          <a:solidFill>
                            <a:schemeClr val="tx1"/>
                          </a:solidFill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/</a:t>
                      </a:r>
                      <a:r>
                        <a:rPr lang="it-IT" sz="1400" b="0" kern="1200" dirty="0" smtClean="0">
                          <a:solidFill>
                            <a:schemeClr val="tx1"/>
                          </a:solidFill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Sede Croce Rossa Italiana</a:t>
                      </a:r>
                    </a:p>
                    <a:p>
                      <a:pPr marL="0" lvl="0" indent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it-IT" sz="1400" b="0" kern="1200" dirty="0" smtClean="0">
                          <a:solidFill>
                            <a:schemeClr val="tx1"/>
                          </a:solidFill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Infrastrutture di accessibilità ai siti individuati come aree di attesa e ricovero </a:t>
                      </a:r>
                    </a:p>
                    <a:p>
                      <a:pPr marL="0" lvl="0" indent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it-IT" sz="1400" b="0" kern="1200" dirty="0" smtClean="0">
                          <a:solidFill>
                            <a:schemeClr val="tx1"/>
                          </a:solidFill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Infrastrutture di connessione interna ai siti</a:t>
                      </a:r>
                    </a:p>
                    <a:p>
                      <a:pPr marL="0" lvl="0" indent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it-IT" sz="1400" b="0" kern="1200" dirty="0" smtClean="0">
                          <a:solidFill>
                            <a:schemeClr val="tx1"/>
                          </a:solidFill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Stazione ferroviaria/Autostazione 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7" name="Rettangolo 26"/>
          <p:cNvSpPr/>
          <p:nvPr/>
        </p:nvSpPr>
        <p:spPr>
          <a:xfrm>
            <a:off x="6332308" y="24664"/>
            <a:ext cx="1864639" cy="1107128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PUNTI</a:t>
            </a:r>
            <a:r>
              <a:rPr kumimoji="0" lang="it-IT" sz="135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 </a:t>
            </a: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STRATEGICI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9109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tangolo 7"/>
          <p:cNvSpPr/>
          <p:nvPr/>
        </p:nvSpPr>
        <p:spPr>
          <a:xfrm>
            <a:off x="269955" y="4190739"/>
            <a:ext cx="8422121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/>
            <a:endParaRPr lang="it-IT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2054" name="Picture 6" descr="Spoleto, sottopasso allagato: gravi disag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59" y="142115"/>
            <a:ext cx="3141580" cy="2316163"/>
          </a:xfrm>
          <a:prstGeom prst="rect">
            <a:avLst/>
          </a:prstGeom>
          <a:ln w="19050">
            <a:solidFill>
              <a:schemeClr val="tx1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ttangolo 8"/>
          <p:cNvSpPr/>
          <p:nvPr/>
        </p:nvSpPr>
        <p:spPr>
          <a:xfrm>
            <a:off x="0" y="4773376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/>
            <a:endParaRPr lang="it-IT">
              <a:solidFill>
                <a:prstClr val="white"/>
              </a:solidFill>
              <a:latin typeface="Calibri"/>
            </a:endParaRPr>
          </a:p>
        </p:txBody>
      </p:sp>
      <p:grpSp>
        <p:nvGrpSpPr>
          <p:cNvPr id="10" name="Gruppo 9"/>
          <p:cNvGrpSpPr/>
          <p:nvPr/>
        </p:nvGrpSpPr>
        <p:grpSpPr>
          <a:xfrm>
            <a:off x="8320926" y="207033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1" name="Rettangolo 10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/>
              <a:endParaRPr lang="it-IT">
                <a:solidFill>
                  <a:prstClr val="white"/>
                </a:solidFill>
                <a:latin typeface="Calibri"/>
              </a:endParaRPr>
            </a:p>
          </p:txBody>
        </p:sp>
        <p:pic>
          <p:nvPicPr>
            <p:cNvPr id="12" name="Immagine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pic>
        <p:nvPicPr>
          <p:cNvPr id="2058" name="Picture 10" descr="A Passatempo il fango di Pierlibero è diverso da quello del vicino di casa  – Corriere del Coner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58" y="2547644"/>
            <a:ext cx="3141580" cy="2346116"/>
          </a:xfrm>
          <a:prstGeom prst="rect">
            <a:avLst/>
          </a:prstGeom>
          <a:ln w="19050">
            <a:solidFill>
              <a:schemeClr val="tx1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MOLFETTA. “IL SOTTOPASSO PEDONALE DELLA STAZIONE FERROVIARIA DI MOLFETTA  NON È PIÙ SICURO, CADE A PEZZI”, NOTA DEL LIBERATORIO POLITICO -  ilFatto.net - Molfetta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4265" y="128000"/>
            <a:ext cx="2564166" cy="4765760"/>
          </a:xfrm>
          <a:prstGeom prst="rect">
            <a:avLst/>
          </a:prstGeom>
          <a:ln w="19050">
            <a:solidFill>
              <a:schemeClr val="tx1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Maltempo, Ticino in piena ed esonda il Gravellone: campo nomadi allagato -  Cronaca - ilgiorno.it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2394" y="128000"/>
            <a:ext cx="3100744" cy="2330278"/>
          </a:xfrm>
          <a:prstGeom prst="rect">
            <a:avLst/>
          </a:prstGeom>
          <a:ln w="19050">
            <a:solidFill>
              <a:schemeClr val="tx1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Piove dentro la scuola, fate qualcosa&quot; - Cronaca - lanazione.it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795"/>
          <a:stretch/>
        </p:blipFill>
        <p:spPr bwMode="auto">
          <a:xfrm>
            <a:off x="3240696" y="2547644"/>
            <a:ext cx="3092145" cy="2313589"/>
          </a:xfrm>
          <a:prstGeom prst="rect">
            <a:avLst/>
          </a:prstGeom>
          <a:ln w="19050">
            <a:solidFill>
              <a:schemeClr val="tx1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3867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uppo 8"/>
          <p:cNvGrpSpPr/>
          <p:nvPr/>
        </p:nvGrpSpPr>
        <p:grpSpPr>
          <a:xfrm>
            <a:off x="8320925" y="207032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" name="Rettangolo 9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11" name="Immagine 1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sp>
        <p:nvSpPr>
          <p:cNvPr id="3" name="CasellaDiTesto 2"/>
          <p:cNvSpPr txBox="1"/>
          <p:nvPr/>
        </p:nvSpPr>
        <p:spPr>
          <a:xfrm>
            <a:off x="0" y="84335"/>
            <a:ext cx="418033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defRPr/>
            </a:pPr>
            <a:r>
              <a:rPr lang="it-IT" sz="2700" b="1" dirty="0">
                <a:solidFill>
                  <a:prstClr val="black"/>
                </a:solidFill>
                <a:latin typeface="Garamond" panose="02020404030301010803" pitchFamily="18" charset="0"/>
              </a:rPr>
              <a:t>Reggio Calabria </a:t>
            </a:r>
            <a:r>
              <a:rPr lang="it-IT" sz="2700" b="1" dirty="0" smtClean="0">
                <a:solidFill>
                  <a:prstClr val="black"/>
                </a:solidFill>
                <a:latin typeface="Garamond" panose="02020404030301010803" pitchFamily="18" charset="0"/>
              </a:rPr>
              <a:t> </a:t>
            </a:r>
          </a:p>
          <a:p>
            <a:pPr defTabSz="685800">
              <a:defRPr/>
            </a:pPr>
            <a:r>
              <a:rPr lang="it-IT" sz="2700" b="1" dirty="0" smtClean="0">
                <a:solidFill>
                  <a:srgbClr val="FF0000"/>
                </a:solidFill>
                <a:latin typeface="Garamond" panose="02020404030301010803" pitchFamily="18" charset="0"/>
              </a:rPr>
              <a:t>Livello 1</a:t>
            </a:r>
            <a:endParaRPr lang="it-IT" sz="2700" b="1" dirty="0">
              <a:solidFill>
                <a:srgbClr val="FF0000"/>
              </a:solidFill>
              <a:latin typeface="Garamond" panose="02020404030301010803" pitchFamily="18" charset="0"/>
            </a:endParaRPr>
          </a:p>
        </p:txBody>
      </p:sp>
      <p:sp>
        <p:nvSpPr>
          <p:cNvPr id="7" name="Rettangolo 6"/>
          <p:cNvSpPr/>
          <p:nvPr/>
        </p:nvSpPr>
        <p:spPr>
          <a:xfrm>
            <a:off x="0" y="4773376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/>
            <a:endParaRPr lang="it-I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8" name="Rettangolo 7"/>
          <p:cNvSpPr/>
          <p:nvPr/>
        </p:nvSpPr>
        <p:spPr>
          <a:xfrm>
            <a:off x="269955" y="4190739"/>
            <a:ext cx="8422121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/>
            <a:endParaRPr lang="it-IT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57" t="1375" r="29133" b="16469"/>
          <a:stretch/>
        </p:blipFill>
        <p:spPr>
          <a:xfrm>
            <a:off x="2822123" y="76543"/>
            <a:ext cx="5975969" cy="4974137"/>
          </a:xfrm>
          <a:prstGeom prst="rect">
            <a:avLst/>
          </a:prstGeom>
          <a:ln>
            <a:noFill/>
          </a:ln>
        </p:spPr>
      </p:pic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6153" t="77738" r="1153"/>
          <a:stretch/>
        </p:blipFill>
        <p:spPr>
          <a:xfrm>
            <a:off x="269955" y="2943797"/>
            <a:ext cx="3041011" cy="2106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7942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uppo 8"/>
          <p:cNvGrpSpPr/>
          <p:nvPr/>
        </p:nvGrpSpPr>
        <p:grpSpPr>
          <a:xfrm>
            <a:off x="8320925" y="207032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" name="Rettangolo 9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11" name="Immagine 1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sp>
        <p:nvSpPr>
          <p:cNvPr id="3" name="CasellaDiTesto 2"/>
          <p:cNvSpPr txBox="1"/>
          <p:nvPr/>
        </p:nvSpPr>
        <p:spPr>
          <a:xfrm>
            <a:off x="45093" y="127966"/>
            <a:ext cx="418033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defRPr/>
            </a:pPr>
            <a:r>
              <a:rPr lang="it-IT" sz="2700" b="1" dirty="0" smtClean="0">
                <a:solidFill>
                  <a:prstClr val="black"/>
                </a:solidFill>
                <a:latin typeface="Garamond" panose="02020404030301010803" pitchFamily="18" charset="0"/>
              </a:rPr>
              <a:t>Peschici</a:t>
            </a:r>
          </a:p>
          <a:p>
            <a:pPr defTabSz="685800">
              <a:defRPr/>
            </a:pPr>
            <a:r>
              <a:rPr lang="it-IT" sz="2700" b="1" dirty="0">
                <a:solidFill>
                  <a:srgbClr val="FF0000"/>
                </a:solidFill>
                <a:latin typeface="Garamond" panose="02020404030301010803" pitchFamily="18" charset="0"/>
              </a:rPr>
              <a:t>Livello </a:t>
            </a:r>
            <a:r>
              <a:rPr lang="it-IT" sz="2700" b="1" dirty="0" smtClean="0">
                <a:solidFill>
                  <a:srgbClr val="FF0000"/>
                </a:solidFill>
                <a:latin typeface="Garamond" panose="02020404030301010803" pitchFamily="18" charset="0"/>
              </a:rPr>
              <a:t>1</a:t>
            </a:r>
            <a:endParaRPr lang="it-IT" sz="2700" b="1" dirty="0">
              <a:solidFill>
                <a:srgbClr val="FF0000"/>
              </a:solidFill>
              <a:latin typeface="Garamond" panose="02020404030301010803" pitchFamily="18" charset="0"/>
            </a:endParaRPr>
          </a:p>
        </p:txBody>
      </p:sp>
      <p:sp>
        <p:nvSpPr>
          <p:cNvPr id="7" name="Rettangolo 6"/>
          <p:cNvSpPr/>
          <p:nvPr/>
        </p:nvSpPr>
        <p:spPr>
          <a:xfrm>
            <a:off x="0" y="4773376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/>
            <a:endParaRPr lang="it-I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8" name="Rettangolo 7"/>
          <p:cNvSpPr/>
          <p:nvPr/>
        </p:nvSpPr>
        <p:spPr>
          <a:xfrm>
            <a:off x="269955" y="4190739"/>
            <a:ext cx="8422121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/>
            <a:endParaRPr lang="it-IT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4253" y="105643"/>
            <a:ext cx="4310756" cy="4885888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6252" y="2500636"/>
            <a:ext cx="2138001" cy="2560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7081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uppo 8"/>
          <p:cNvGrpSpPr/>
          <p:nvPr/>
        </p:nvGrpSpPr>
        <p:grpSpPr>
          <a:xfrm>
            <a:off x="8320925" y="207032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" name="Rettangolo 9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11" name="Immagine 1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sp>
        <p:nvSpPr>
          <p:cNvPr id="3" name="CasellaDiTesto 2"/>
          <p:cNvSpPr txBox="1"/>
          <p:nvPr/>
        </p:nvSpPr>
        <p:spPr>
          <a:xfrm>
            <a:off x="45093" y="127966"/>
            <a:ext cx="418033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defRPr/>
            </a:pPr>
            <a:r>
              <a:rPr lang="it-IT" sz="2700" b="1" dirty="0" smtClean="0">
                <a:solidFill>
                  <a:prstClr val="black"/>
                </a:solidFill>
                <a:latin typeface="Garamond" panose="02020404030301010803" pitchFamily="18" charset="0"/>
              </a:rPr>
              <a:t>Molfetta</a:t>
            </a:r>
          </a:p>
          <a:p>
            <a:pPr defTabSz="685800">
              <a:defRPr/>
            </a:pPr>
            <a:r>
              <a:rPr lang="it-IT" sz="2700" b="1" dirty="0">
                <a:solidFill>
                  <a:srgbClr val="FF0000"/>
                </a:solidFill>
                <a:latin typeface="Garamond" panose="02020404030301010803" pitchFamily="18" charset="0"/>
              </a:rPr>
              <a:t>Livello </a:t>
            </a:r>
            <a:r>
              <a:rPr lang="it-IT" sz="2700" b="1" dirty="0" smtClean="0">
                <a:solidFill>
                  <a:srgbClr val="FF0000"/>
                </a:solidFill>
                <a:latin typeface="Garamond" panose="02020404030301010803" pitchFamily="18" charset="0"/>
              </a:rPr>
              <a:t>1</a:t>
            </a:r>
            <a:endParaRPr lang="it-IT" sz="2700" b="1" dirty="0">
              <a:solidFill>
                <a:srgbClr val="FF0000"/>
              </a:solidFill>
              <a:latin typeface="Garamond" panose="02020404030301010803" pitchFamily="18" charset="0"/>
            </a:endParaRPr>
          </a:p>
        </p:txBody>
      </p:sp>
      <p:sp>
        <p:nvSpPr>
          <p:cNvPr id="7" name="Rettangolo 6"/>
          <p:cNvSpPr/>
          <p:nvPr/>
        </p:nvSpPr>
        <p:spPr>
          <a:xfrm>
            <a:off x="0" y="4773376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/>
            <a:endParaRPr lang="it-I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8" name="Rettangolo 7"/>
          <p:cNvSpPr/>
          <p:nvPr/>
        </p:nvSpPr>
        <p:spPr>
          <a:xfrm>
            <a:off x="269955" y="4190739"/>
            <a:ext cx="8422121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/>
            <a:endParaRPr lang="it-IT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7579" y="247855"/>
            <a:ext cx="6656421" cy="4715422"/>
          </a:xfrm>
          <a:prstGeom prst="rect">
            <a:avLst/>
          </a:prstGeom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265" y="2920293"/>
            <a:ext cx="2044639" cy="2002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1705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269954" y="4190738"/>
            <a:ext cx="8496359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" name="Rettangolo 2"/>
          <p:cNvSpPr/>
          <p:nvPr/>
        </p:nvSpPr>
        <p:spPr>
          <a:xfrm>
            <a:off x="0" y="4722939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4" name="Gruppo 3"/>
          <p:cNvGrpSpPr/>
          <p:nvPr/>
        </p:nvGrpSpPr>
        <p:grpSpPr>
          <a:xfrm>
            <a:off x="8320925" y="207032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" name="Rettangolo 4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6" name="Immagine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sp>
        <p:nvSpPr>
          <p:cNvPr id="20" name="Rettangolo 19"/>
          <p:cNvSpPr/>
          <p:nvPr/>
        </p:nvSpPr>
        <p:spPr>
          <a:xfrm>
            <a:off x="96323" y="309593"/>
            <a:ext cx="4846738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it-IT" sz="2400" b="1" dirty="0" smtClean="0">
                <a:solidFill>
                  <a:srgbClr val="000000"/>
                </a:solidFill>
                <a:latin typeface="Garamond" panose="02020404030301010803" pitchFamily="18" charset="0"/>
              </a:rPr>
              <a:t>CARTOGRAFIA</a:t>
            </a:r>
          </a:p>
        </p:txBody>
      </p:sp>
      <p:sp>
        <p:nvSpPr>
          <p:cNvPr id="11" name="Rettangolo 10"/>
          <p:cNvSpPr/>
          <p:nvPr/>
        </p:nvSpPr>
        <p:spPr>
          <a:xfrm>
            <a:off x="2791396" y="2003944"/>
            <a:ext cx="3561208" cy="954107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it-IT" sz="2800" dirty="0" smtClean="0">
                <a:solidFill>
                  <a:srgbClr val="000000"/>
                </a:solidFill>
                <a:latin typeface="Garamond" panose="02020404030301010803" pitchFamily="18" charset="0"/>
              </a:rPr>
              <a:t>Carta </a:t>
            </a:r>
            <a:r>
              <a:rPr lang="it-IT" sz="2800" dirty="0">
                <a:solidFill>
                  <a:srgbClr val="000000"/>
                </a:solidFill>
                <a:latin typeface="Garamond" panose="02020404030301010803" pitchFamily="18" charset="0"/>
              </a:rPr>
              <a:t>degli </a:t>
            </a:r>
            <a:r>
              <a:rPr lang="it-IT" sz="2800" dirty="0" smtClean="0">
                <a:solidFill>
                  <a:srgbClr val="000000"/>
                </a:solidFill>
                <a:latin typeface="Garamond" panose="02020404030301010803" pitchFamily="18" charset="0"/>
              </a:rPr>
              <a:t>ITINERARI DI PRESIDIO</a:t>
            </a:r>
          </a:p>
        </p:txBody>
      </p:sp>
    </p:spTree>
    <p:extLst>
      <p:ext uri="{BB962C8B-B14F-4D97-AF65-F5344CB8AC3E}">
        <p14:creationId xmlns:p14="http://schemas.microsoft.com/office/powerpoint/2010/main" val="2620655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Rettangolo 62"/>
          <p:cNvSpPr/>
          <p:nvPr/>
        </p:nvSpPr>
        <p:spPr>
          <a:xfrm>
            <a:off x="269954" y="4190738"/>
            <a:ext cx="8496359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4" name="Rettangolo 63"/>
          <p:cNvSpPr/>
          <p:nvPr/>
        </p:nvSpPr>
        <p:spPr>
          <a:xfrm>
            <a:off x="0" y="4722939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65" name="Gruppo 64"/>
          <p:cNvGrpSpPr/>
          <p:nvPr/>
        </p:nvGrpSpPr>
        <p:grpSpPr>
          <a:xfrm>
            <a:off x="8320925" y="207032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6" name="Rettangolo 65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67" name="Immagine 6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sp>
        <p:nvSpPr>
          <p:cNvPr id="8" name="CasellaDiTesto 7"/>
          <p:cNvSpPr txBox="1"/>
          <p:nvPr/>
        </p:nvSpPr>
        <p:spPr>
          <a:xfrm>
            <a:off x="120372" y="185808"/>
            <a:ext cx="563092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350" dirty="0">
                <a:latin typeface="Garamond" panose="02020404030301010803" pitchFamily="18" charset="0"/>
              </a:rPr>
              <a:t>Esempio </a:t>
            </a:r>
            <a:r>
              <a:rPr lang="it-IT" sz="1500" b="1" dirty="0">
                <a:solidFill>
                  <a:schemeClr val="accent6">
                    <a:lumMod val="75000"/>
                  </a:schemeClr>
                </a:solidFill>
                <a:latin typeface="Garamond" panose="02020404030301010803" pitchFamily="18" charset="0"/>
              </a:rPr>
              <a:t>CARTA DEGLI ITINERARI DI PRESIDIO</a:t>
            </a:r>
            <a:endParaRPr lang="it-IT" sz="1350" b="1" i="1" u="sng" dirty="0">
              <a:solidFill>
                <a:schemeClr val="accent6">
                  <a:lumMod val="75000"/>
                </a:schemeClr>
              </a:solidFill>
              <a:latin typeface="Garamond" panose="02020404030301010803" pitchFamily="18" charset="0"/>
            </a:endParaRPr>
          </a:p>
        </p:txBody>
      </p:sp>
      <p:cxnSp>
        <p:nvCxnSpPr>
          <p:cNvPr id="9" name="Connettore 1 8"/>
          <p:cNvCxnSpPr>
            <a:endCxn id="25" idx="5"/>
          </p:cNvCxnSpPr>
          <p:nvPr/>
        </p:nvCxnSpPr>
        <p:spPr>
          <a:xfrm flipH="1" flipV="1">
            <a:off x="2865379" y="4355684"/>
            <a:ext cx="101199" cy="336350"/>
          </a:xfrm>
          <a:prstGeom prst="line">
            <a:avLst/>
          </a:prstGeom>
          <a:ln w="38100">
            <a:solidFill>
              <a:srgbClr val="FFFF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uppo 9"/>
          <p:cNvGrpSpPr/>
          <p:nvPr/>
        </p:nvGrpSpPr>
        <p:grpSpPr>
          <a:xfrm>
            <a:off x="154546" y="567048"/>
            <a:ext cx="6253118" cy="4494350"/>
            <a:chOff x="-6903258" y="1247932"/>
            <a:chExt cx="8642648" cy="6285563"/>
          </a:xfrm>
        </p:grpSpPr>
        <p:grpSp>
          <p:nvGrpSpPr>
            <p:cNvPr id="11" name="Gruppo 10"/>
            <p:cNvGrpSpPr/>
            <p:nvPr/>
          </p:nvGrpSpPr>
          <p:grpSpPr>
            <a:xfrm>
              <a:off x="-6903258" y="1247932"/>
              <a:ext cx="8642648" cy="6285563"/>
              <a:chOff x="181155" y="171156"/>
              <a:chExt cx="8642648" cy="6285563"/>
            </a:xfrm>
          </p:grpSpPr>
          <p:pic>
            <p:nvPicPr>
              <p:cNvPr id="14" name="Immagine 1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81155" y="171156"/>
                <a:ext cx="8642648" cy="6285563"/>
              </a:xfrm>
              <a:prstGeom prst="rect">
                <a:avLst/>
              </a:prstGeom>
            </p:spPr>
          </p:pic>
          <p:grpSp>
            <p:nvGrpSpPr>
              <p:cNvPr id="15" name="Gruppo 14"/>
              <p:cNvGrpSpPr/>
              <p:nvPr/>
            </p:nvGrpSpPr>
            <p:grpSpPr>
              <a:xfrm>
                <a:off x="683325" y="1148686"/>
                <a:ext cx="7957596" cy="5070492"/>
                <a:chOff x="3896217" y="1310106"/>
                <a:chExt cx="7957596" cy="5070492"/>
              </a:xfrm>
            </p:grpSpPr>
            <p:cxnSp>
              <p:nvCxnSpPr>
                <p:cNvPr id="16" name="Connettore 1 15"/>
                <p:cNvCxnSpPr/>
                <p:nvPr/>
              </p:nvCxnSpPr>
              <p:spPr>
                <a:xfrm flipH="1" flipV="1">
                  <a:off x="4852563" y="3132397"/>
                  <a:ext cx="119226" cy="476497"/>
                </a:xfrm>
                <a:prstGeom prst="line">
                  <a:avLst/>
                </a:prstGeom>
                <a:ln w="57150">
                  <a:solidFill>
                    <a:schemeClr val="accent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7" name="Gruppo 16"/>
                <p:cNvGrpSpPr/>
                <p:nvPr/>
              </p:nvGrpSpPr>
              <p:grpSpPr>
                <a:xfrm>
                  <a:off x="3896217" y="1310106"/>
                  <a:ext cx="7957596" cy="5070492"/>
                  <a:chOff x="3896217" y="1310106"/>
                  <a:chExt cx="7957596" cy="5070492"/>
                </a:xfrm>
              </p:grpSpPr>
              <p:pic>
                <p:nvPicPr>
                  <p:cNvPr id="18" name="Immagine 17"/>
                  <p:cNvPicPr>
                    <a:picLocks noChangeAspect="1"/>
                  </p:cNvPicPr>
                  <p:nvPr/>
                </p:nvPicPr>
                <p:blipFill rotWithShape="1">
                  <a:blip r:embed="rId5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6045" t="38273" r="74367" b="14384"/>
                  <a:stretch/>
                </p:blipFill>
                <p:spPr>
                  <a:xfrm>
                    <a:off x="6116003" y="2781991"/>
                    <a:ext cx="344869" cy="317532"/>
                  </a:xfrm>
                  <a:prstGeom prst="ellipse">
                    <a:avLst/>
                  </a:prstGeom>
                  <a:ln>
                    <a:solidFill>
                      <a:srgbClr val="FF0000"/>
                    </a:solidFill>
                  </a:ln>
                </p:spPr>
              </p:pic>
              <p:pic>
                <p:nvPicPr>
                  <p:cNvPr id="19" name="Immagine 18"/>
                  <p:cNvPicPr>
                    <a:picLocks noChangeAspect="1"/>
                  </p:cNvPicPr>
                  <p:nvPr/>
                </p:nvPicPr>
                <p:blipFill rotWithShape="1">
                  <a:blip r:embed="rId5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6045" t="38273" r="74367" b="14384"/>
                  <a:stretch/>
                </p:blipFill>
                <p:spPr>
                  <a:xfrm>
                    <a:off x="8583759" y="2005887"/>
                    <a:ext cx="344869" cy="317532"/>
                  </a:xfrm>
                  <a:prstGeom prst="ellipse">
                    <a:avLst/>
                  </a:prstGeom>
                  <a:ln>
                    <a:solidFill>
                      <a:srgbClr val="FF0000"/>
                    </a:solidFill>
                  </a:ln>
                </p:spPr>
              </p:pic>
              <p:pic>
                <p:nvPicPr>
                  <p:cNvPr id="20" name="Immagine 19"/>
                  <p:cNvPicPr>
                    <a:picLocks noChangeAspect="1"/>
                  </p:cNvPicPr>
                  <p:nvPr/>
                </p:nvPicPr>
                <p:blipFill rotWithShape="1">
                  <a:blip r:embed="rId5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6045" t="38273" r="74367" b="14384"/>
                  <a:stretch/>
                </p:blipFill>
                <p:spPr>
                  <a:xfrm>
                    <a:off x="4488806" y="4111999"/>
                    <a:ext cx="344869" cy="317532"/>
                  </a:xfrm>
                  <a:prstGeom prst="ellipse">
                    <a:avLst/>
                  </a:prstGeom>
                  <a:ln>
                    <a:solidFill>
                      <a:srgbClr val="FF0000"/>
                    </a:solidFill>
                  </a:ln>
                </p:spPr>
              </p:pic>
              <p:grpSp>
                <p:nvGrpSpPr>
                  <p:cNvPr id="21" name="Gruppo 20"/>
                  <p:cNvGrpSpPr/>
                  <p:nvPr/>
                </p:nvGrpSpPr>
                <p:grpSpPr>
                  <a:xfrm>
                    <a:off x="6805483" y="3099523"/>
                    <a:ext cx="4632618" cy="3281075"/>
                    <a:chOff x="6838122" y="3044311"/>
                    <a:chExt cx="4632618" cy="3281075"/>
                  </a:xfrm>
                </p:grpSpPr>
                <p:cxnSp>
                  <p:nvCxnSpPr>
                    <p:cNvPr id="42" name="Connettore 1 41"/>
                    <p:cNvCxnSpPr/>
                    <p:nvPr/>
                  </p:nvCxnSpPr>
                  <p:spPr>
                    <a:xfrm flipV="1">
                      <a:off x="6838122" y="5175552"/>
                      <a:ext cx="2437657" cy="1149834"/>
                    </a:xfrm>
                    <a:prstGeom prst="line">
                      <a:avLst/>
                    </a:prstGeom>
                    <a:ln w="5715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3" name="Connettore 1 42"/>
                    <p:cNvCxnSpPr/>
                    <p:nvPr/>
                  </p:nvCxnSpPr>
                  <p:spPr>
                    <a:xfrm flipV="1">
                      <a:off x="9275779" y="3044311"/>
                      <a:ext cx="2194961" cy="2131241"/>
                    </a:xfrm>
                    <a:prstGeom prst="line">
                      <a:avLst/>
                    </a:prstGeom>
                    <a:ln w="5715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22" name="Connettore 1 21"/>
                  <p:cNvCxnSpPr>
                    <a:endCxn id="24" idx="3"/>
                  </p:cNvCxnSpPr>
                  <p:nvPr/>
                </p:nvCxnSpPr>
                <p:spPr>
                  <a:xfrm flipV="1">
                    <a:off x="8629384" y="5012542"/>
                    <a:ext cx="198044" cy="506359"/>
                  </a:xfrm>
                  <a:prstGeom prst="line">
                    <a:avLst/>
                  </a:prstGeom>
                  <a:ln w="38100">
                    <a:solidFill>
                      <a:srgbClr val="FFFF00"/>
                    </a:solidFill>
                    <a:prstDash val="soli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" name="Connettore 1 22"/>
                  <p:cNvCxnSpPr>
                    <a:endCxn id="26" idx="4"/>
                  </p:cNvCxnSpPr>
                  <p:nvPr/>
                </p:nvCxnSpPr>
                <p:spPr>
                  <a:xfrm flipH="1" flipV="1">
                    <a:off x="10619117" y="3420858"/>
                    <a:ext cx="184914" cy="225282"/>
                  </a:xfrm>
                  <a:prstGeom prst="line">
                    <a:avLst/>
                  </a:prstGeom>
                  <a:ln w="38100">
                    <a:solidFill>
                      <a:srgbClr val="FFFF00"/>
                    </a:solidFill>
                    <a:prstDash val="soli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pic>
                <p:nvPicPr>
                  <p:cNvPr id="24" name="Immagine 23"/>
                  <p:cNvPicPr>
                    <a:picLocks noChangeAspect="1"/>
                  </p:cNvPicPr>
                  <p:nvPr/>
                </p:nvPicPr>
                <p:blipFill rotWithShape="1">
                  <a:blip r:embed="rId5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6045" t="38273" r="74367" b="14384"/>
                  <a:stretch/>
                </p:blipFill>
                <p:spPr>
                  <a:xfrm>
                    <a:off x="8776923" y="4741511"/>
                    <a:ext cx="344869" cy="317532"/>
                  </a:xfrm>
                  <a:prstGeom prst="ellipse">
                    <a:avLst/>
                  </a:prstGeom>
                  <a:ln>
                    <a:solidFill>
                      <a:srgbClr val="FF0000"/>
                    </a:solidFill>
                  </a:ln>
                </p:spPr>
              </p:pic>
              <p:pic>
                <p:nvPicPr>
                  <p:cNvPr id="25" name="Immagine 24"/>
                  <p:cNvPicPr>
                    <a:picLocks noChangeAspect="1"/>
                  </p:cNvPicPr>
                  <p:nvPr/>
                </p:nvPicPr>
                <p:blipFill rotWithShape="1">
                  <a:blip r:embed="rId5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6045" t="38273" r="74367" b="14384"/>
                  <a:stretch/>
                </p:blipFill>
                <p:spPr>
                  <a:xfrm>
                    <a:off x="6846419" y="5360135"/>
                    <a:ext cx="344869" cy="317532"/>
                  </a:xfrm>
                  <a:prstGeom prst="ellipse">
                    <a:avLst/>
                  </a:prstGeom>
                  <a:ln>
                    <a:solidFill>
                      <a:srgbClr val="FF0000"/>
                    </a:solidFill>
                  </a:ln>
                </p:spPr>
              </p:pic>
              <p:pic>
                <p:nvPicPr>
                  <p:cNvPr id="26" name="Immagine 25"/>
                  <p:cNvPicPr>
                    <a:picLocks noChangeAspect="1"/>
                  </p:cNvPicPr>
                  <p:nvPr/>
                </p:nvPicPr>
                <p:blipFill rotWithShape="1">
                  <a:blip r:embed="rId5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6045" t="38273" r="74367" b="14384"/>
                  <a:stretch/>
                </p:blipFill>
                <p:spPr>
                  <a:xfrm>
                    <a:off x="10446682" y="3103326"/>
                    <a:ext cx="344869" cy="317532"/>
                  </a:xfrm>
                  <a:prstGeom prst="ellipse">
                    <a:avLst/>
                  </a:prstGeom>
                  <a:ln>
                    <a:solidFill>
                      <a:srgbClr val="FF0000"/>
                    </a:solidFill>
                  </a:ln>
                </p:spPr>
              </p:pic>
              <p:sp>
                <p:nvSpPr>
                  <p:cNvPr id="27" name="CasellaDiTesto 26"/>
                  <p:cNvSpPr txBox="1"/>
                  <p:nvPr/>
                </p:nvSpPr>
                <p:spPr>
                  <a:xfrm>
                    <a:off x="6243664" y="5653801"/>
                    <a:ext cx="902850" cy="710226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it-IT" sz="1350" b="1" dirty="0">
                        <a:latin typeface="Garamond" panose="02020404030301010803" pitchFamily="18" charset="0"/>
                      </a:rPr>
                      <a:t>PO 1|1</a:t>
                    </a:r>
                  </a:p>
                </p:txBody>
              </p:sp>
              <p:sp>
                <p:nvSpPr>
                  <p:cNvPr id="28" name="CasellaDiTesto 27"/>
                  <p:cNvSpPr txBox="1"/>
                  <p:nvPr/>
                </p:nvSpPr>
                <p:spPr>
                  <a:xfrm>
                    <a:off x="8020098" y="5842827"/>
                    <a:ext cx="2074744" cy="419679"/>
                  </a:xfrm>
                  <a:prstGeom prst="rect">
                    <a:avLst/>
                  </a:prstGeom>
                  <a:solidFill>
                    <a:schemeClr val="bg1"/>
                  </a:solidFill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it-IT" sz="1350" b="1" dirty="0">
                        <a:solidFill>
                          <a:srgbClr val="FF0000"/>
                        </a:solidFill>
                        <a:latin typeface="Garamond" panose="02020404030301010803" pitchFamily="18" charset="0"/>
                      </a:rPr>
                      <a:t>ITINERARIO 1</a:t>
                    </a:r>
                  </a:p>
                </p:txBody>
              </p:sp>
              <p:sp>
                <p:nvSpPr>
                  <p:cNvPr id="29" name="CasellaDiTesto 28"/>
                  <p:cNvSpPr txBox="1"/>
                  <p:nvPr/>
                </p:nvSpPr>
                <p:spPr>
                  <a:xfrm>
                    <a:off x="10619117" y="2769731"/>
                    <a:ext cx="1234696" cy="41967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it-IT" sz="1350" b="1" dirty="0">
                        <a:latin typeface="Garamond" panose="02020404030301010803" pitchFamily="18" charset="0"/>
                      </a:rPr>
                      <a:t>PO 3|1</a:t>
                    </a:r>
                  </a:p>
                </p:txBody>
              </p:sp>
              <p:sp>
                <p:nvSpPr>
                  <p:cNvPr id="30" name="CasellaDiTesto 29"/>
                  <p:cNvSpPr txBox="1"/>
                  <p:nvPr/>
                </p:nvSpPr>
                <p:spPr>
                  <a:xfrm>
                    <a:off x="3896217" y="2087561"/>
                    <a:ext cx="1970442" cy="419679"/>
                  </a:xfrm>
                  <a:prstGeom prst="rect">
                    <a:avLst/>
                  </a:prstGeom>
                  <a:solidFill>
                    <a:schemeClr val="bg1"/>
                  </a:solidFill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it-IT" sz="135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Garamond" panose="02020404030301010803" pitchFamily="18" charset="0"/>
                      </a:rPr>
                      <a:t>ITINERARIO 2</a:t>
                    </a:r>
                  </a:p>
                </p:txBody>
              </p:sp>
              <p:cxnSp>
                <p:nvCxnSpPr>
                  <p:cNvPr id="31" name="Connettore 1 30"/>
                  <p:cNvCxnSpPr/>
                  <p:nvPr/>
                </p:nvCxnSpPr>
                <p:spPr>
                  <a:xfrm flipV="1">
                    <a:off x="4833675" y="2456895"/>
                    <a:ext cx="1464975" cy="689433"/>
                  </a:xfrm>
                  <a:prstGeom prst="line">
                    <a:avLst/>
                  </a:prstGeom>
                  <a:ln w="57150">
                    <a:solidFill>
                      <a:schemeClr val="accent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2" name="Connettore 1 31"/>
                  <p:cNvCxnSpPr/>
                  <p:nvPr/>
                </p:nvCxnSpPr>
                <p:spPr>
                  <a:xfrm flipV="1">
                    <a:off x="6243664" y="1934496"/>
                    <a:ext cx="1302676" cy="541652"/>
                  </a:xfrm>
                  <a:prstGeom prst="line">
                    <a:avLst/>
                  </a:prstGeom>
                  <a:ln w="57150">
                    <a:solidFill>
                      <a:schemeClr val="accent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3" name="Connettore 1 32"/>
                  <p:cNvCxnSpPr/>
                  <p:nvPr/>
                </p:nvCxnSpPr>
                <p:spPr>
                  <a:xfrm flipV="1">
                    <a:off x="4017565" y="3591573"/>
                    <a:ext cx="953680" cy="689433"/>
                  </a:xfrm>
                  <a:prstGeom prst="line">
                    <a:avLst/>
                  </a:prstGeom>
                  <a:ln w="57150">
                    <a:solidFill>
                      <a:schemeClr val="accent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4" name="Connettore 1 33"/>
                  <p:cNvCxnSpPr/>
                  <p:nvPr/>
                </p:nvCxnSpPr>
                <p:spPr>
                  <a:xfrm flipV="1">
                    <a:off x="7516373" y="1597692"/>
                    <a:ext cx="1088115" cy="347539"/>
                  </a:xfrm>
                  <a:prstGeom prst="line">
                    <a:avLst/>
                  </a:prstGeom>
                  <a:ln w="57150">
                    <a:solidFill>
                      <a:schemeClr val="accent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" name="Connettore 1 34"/>
                  <p:cNvCxnSpPr/>
                  <p:nvPr/>
                </p:nvCxnSpPr>
                <p:spPr>
                  <a:xfrm flipH="1" flipV="1">
                    <a:off x="7139730" y="5626806"/>
                    <a:ext cx="307795" cy="423323"/>
                  </a:xfrm>
                  <a:prstGeom prst="line">
                    <a:avLst/>
                  </a:prstGeom>
                  <a:ln w="38100">
                    <a:solidFill>
                      <a:srgbClr val="FFFF00"/>
                    </a:solidFill>
                    <a:prstDash val="soli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6" name="Connettore 1 35"/>
                  <p:cNvCxnSpPr>
                    <a:stCxn id="18" idx="1"/>
                  </p:cNvCxnSpPr>
                  <p:nvPr/>
                </p:nvCxnSpPr>
                <p:spPr>
                  <a:xfrm flipH="1" flipV="1">
                    <a:off x="6002237" y="2546785"/>
                    <a:ext cx="164271" cy="281707"/>
                  </a:xfrm>
                  <a:prstGeom prst="line">
                    <a:avLst/>
                  </a:prstGeom>
                  <a:ln w="38100">
                    <a:solidFill>
                      <a:srgbClr val="FFFF00"/>
                    </a:solidFill>
                    <a:prstDash val="soli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7" name="Connettore 1 36"/>
                  <p:cNvCxnSpPr/>
                  <p:nvPr/>
                </p:nvCxnSpPr>
                <p:spPr>
                  <a:xfrm flipH="1" flipV="1">
                    <a:off x="8583759" y="1607663"/>
                    <a:ext cx="128882" cy="344120"/>
                  </a:xfrm>
                  <a:prstGeom prst="line">
                    <a:avLst/>
                  </a:prstGeom>
                  <a:ln w="38100">
                    <a:solidFill>
                      <a:srgbClr val="FFFF00"/>
                    </a:solidFill>
                    <a:prstDash val="soli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8" name="Connettore 1 37"/>
                  <p:cNvCxnSpPr>
                    <a:stCxn id="20" idx="1"/>
                  </p:cNvCxnSpPr>
                  <p:nvPr/>
                </p:nvCxnSpPr>
                <p:spPr>
                  <a:xfrm flipH="1" flipV="1">
                    <a:off x="4488807" y="3935197"/>
                    <a:ext cx="50504" cy="223303"/>
                  </a:xfrm>
                  <a:prstGeom prst="line">
                    <a:avLst/>
                  </a:prstGeom>
                  <a:ln w="38100">
                    <a:solidFill>
                      <a:srgbClr val="FFFF00"/>
                    </a:solidFill>
                    <a:prstDash val="soli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9" name="CasellaDiTesto 38"/>
                  <p:cNvSpPr txBox="1"/>
                  <p:nvPr/>
                </p:nvSpPr>
                <p:spPr>
                  <a:xfrm>
                    <a:off x="4705575" y="3867769"/>
                    <a:ext cx="1296662" cy="41967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it-IT" sz="1350" b="1" dirty="0">
                        <a:latin typeface="Garamond" panose="02020404030301010803" pitchFamily="18" charset="0"/>
                      </a:rPr>
                      <a:t>PO 1|2</a:t>
                    </a:r>
                  </a:p>
                </p:txBody>
              </p:sp>
              <p:sp>
                <p:nvSpPr>
                  <p:cNvPr id="40" name="CasellaDiTesto 39"/>
                  <p:cNvSpPr txBox="1"/>
                  <p:nvPr/>
                </p:nvSpPr>
                <p:spPr>
                  <a:xfrm>
                    <a:off x="8967671" y="1310106"/>
                    <a:ext cx="1205861" cy="419679"/>
                  </a:xfrm>
                  <a:prstGeom prst="rect">
                    <a:avLst/>
                  </a:prstGeom>
                  <a:solidFill>
                    <a:srgbClr val="FFFF00"/>
                  </a:solidFill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it-IT" sz="135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Garamond" panose="02020404030301010803" pitchFamily="18" charset="0"/>
                      </a:rPr>
                      <a:t>percorso</a:t>
                    </a:r>
                  </a:p>
                </p:txBody>
              </p:sp>
              <p:cxnSp>
                <p:nvCxnSpPr>
                  <p:cNvPr id="41" name="Connettore 2 40"/>
                  <p:cNvCxnSpPr/>
                  <p:nvPr/>
                </p:nvCxnSpPr>
                <p:spPr>
                  <a:xfrm flipV="1">
                    <a:off x="8728406" y="1614758"/>
                    <a:ext cx="200222" cy="207613"/>
                  </a:xfrm>
                  <a:prstGeom prst="straightConnector1">
                    <a:avLst/>
                  </a:prstGeom>
                  <a:ln w="28575">
                    <a:solidFill>
                      <a:schemeClr val="bg1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sp>
          <p:nvSpPr>
            <p:cNvPr id="12" name="CasellaDiTesto 11"/>
            <p:cNvSpPr txBox="1"/>
            <p:nvPr/>
          </p:nvSpPr>
          <p:spPr>
            <a:xfrm>
              <a:off x="-1630506" y="5321025"/>
              <a:ext cx="1334091" cy="419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1350" b="1" dirty="0">
                  <a:latin typeface="Garamond" panose="02020404030301010803" pitchFamily="18" charset="0"/>
                </a:rPr>
                <a:t>PO 2|1</a:t>
              </a:r>
            </a:p>
          </p:txBody>
        </p:sp>
        <p:sp>
          <p:nvSpPr>
            <p:cNvPr id="13" name="CasellaDiTesto 12"/>
            <p:cNvSpPr txBox="1"/>
            <p:nvPr/>
          </p:nvSpPr>
          <p:spPr>
            <a:xfrm>
              <a:off x="-3925778" y="3414141"/>
              <a:ext cx="1334091" cy="419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1350" b="1" dirty="0">
                  <a:latin typeface="Garamond" panose="02020404030301010803" pitchFamily="18" charset="0"/>
                </a:rPr>
                <a:t>PO 2|2</a:t>
              </a:r>
            </a:p>
          </p:txBody>
        </p:sp>
      </p:grpSp>
      <p:sp>
        <p:nvSpPr>
          <p:cNvPr id="44" name="CasellaDiTesto 43"/>
          <p:cNvSpPr txBox="1"/>
          <p:nvPr/>
        </p:nvSpPr>
        <p:spPr>
          <a:xfrm>
            <a:off x="4166304" y="1644644"/>
            <a:ext cx="893327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350" b="1" dirty="0">
                <a:latin typeface="Garamond" panose="02020404030301010803" pitchFamily="18" charset="0"/>
              </a:rPr>
              <a:t>PO 3|2</a:t>
            </a:r>
          </a:p>
        </p:txBody>
      </p:sp>
      <p:sp>
        <p:nvSpPr>
          <p:cNvPr id="45" name="Triangolo isoscele 44"/>
          <p:cNvSpPr/>
          <p:nvPr/>
        </p:nvSpPr>
        <p:spPr>
          <a:xfrm>
            <a:off x="1276138" y="3569293"/>
            <a:ext cx="104349" cy="101637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46" name="Triangolo isoscele 45"/>
          <p:cNvSpPr/>
          <p:nvPr/>
        </p:nvSpPr>
        <p:spPr>
          <a:xfrm>
            <a:off x="2373451" y="2611631"/>
            <a:ext cx="104349" cy="101637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47" name="Triangolo isoscele 46"/>
          <p:cNvSpPr/>
          <p:nvPr/>
        </p:nvSpPr>
        <p:spPr>
          <a:xfrm>
            <a:off x="4265657" y="1972462"/>
            <a:ext cx="104349" cy="101637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48" name="Triangolo isoscele 47"/>
          <p:cNvSpPr/>
          <p:nvPr/>
        </p:nvSpPr>
        <p:spPr>
          <a:xfrm>
            <a:off x="2717809" y="4023304"/>
            <a:ext cx="104349" cy="101637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49" name="Triangolo isoscele 48"/>
          <p:cNvSpPr/>
          <p:nvPr/>
        </p:nvSpPr>
        <p:spPr>
          <a:xfrm>
            <a:off x="3910754" y="3724072"/>
            <a:ext cx="104349" cy="101637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50" name="Triangolo isoscele 49"/>
          <p:cNvSpPr/>
          <p:nvPr/>
        </p:nvSpPr>
        <p:spPr>
          <a:xfrm>
            <a:off x="5305156" y="2281657"/>
            <a:ext cx="104349" cy="101637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51" name="Triangolo isoscele 50"/>
          <p:cNvSpPr/>
          <p:nvPr/>
        </p:nvSpPr>
        <p:spPr>
          <a:xfrm>
            <a:off x="6521323" y="1025717"/>
            <a:ext cx="390014" cy="358199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52" name="Figura a mano libera 51"/>
          <p:cNvSpPr/>
          <p:nvPr/>
        </p:nvSpPr>
        <p:spPr>
          <a:xfrm>
            <a:off x="6475610" y="499250"/>
            <a:ext cx="544188" cy="415661"/>
          </a:xfrm>
          <a:custGeom>
            <a:avLst/>
            <a:gdLst>
              <a:gd name="connsiteX0" fmla="*/ 16879 w 725584"/>
              <a:gd name="connsiteY0" fmla="*/ 451183 h 554214"/>
              <a:gd name="connsiteX1" fmla="*/ 4000 w 725584"/>
              <a:gd name="connsiteY1" fmla="*/ 386789 h 554214"/>
              <a:gd name="connsiteX2" fmla="*/ 81273 w 725584"/>
              <a:gd name="connsiteY2" fmla="*/ 361031 h 554214"/>
              <a:gd name="connsiteX3" fmla="*/ 158547 w 725584"/>
              <a:gd name="connsiteY3" fmla="*/ 322395 h 554214"/>
              <a:gd name="connsiteX4" fmla="*/ 171426 w 725584"/>
              <a:gd name="connsiteY4" fmla="*/ 219364 h 554214"/>
              <a:gd name="connsiteX5" fmla="*/ 197183 w 725584"/>
              <a:gd name="connsiteY5" fmla="*/ 167848 h 554214"/>
              <a:gd name="connsiteX6" fmla="*/ 313093 w 725584"/>
              <a:gd name="connsiteY6" fmla="*/ 103454 h 554214"/>
              <a:gd name="connsiteX7" fmla="*/ 454761 w 725584"/>
              <a:gd name="connsiteY7" fmla="*/ 103454 h 554214"/>
              <a:gd name="connsiteX8" fmla="*/ 532034 w 725584"/>
              <a:gd name="connsiteY8" fmla="*/ 51938 h 554214"/>
              <a:gd name="connsiteX9" fmla="*/ 557792 w 725584"/>
              <a:gd name="connsiteY9" fmla="*/ 13302 h 554214"/>
              <a:gd name="connsiteX10" fmla="*/ 699459 w 725584"/>
              <a:gd name="connsiteY10" fmla="*/ 13302 h 554214"/>
              <a:gd name="connsiteX11" fmla="*/ 725217 w 725584"/>
              <a:gd name="connsiteY11" fmla="*/ 51938 h 554214"/>
              <a:gd name="connsiteX12" fmla="*/ 673702 w 725584"/>
              <a:gd name="connsiteY12" fmla="*/ 129212 h 554214"/>
              <a:gd name="connsiteX13" fmla="*/ 673702 w 725584"/>
              <a:gd name="connsiteY13" fmla="*/ 232243 h 554214"/>
              <a:gd name="connsiteX14" fmla="*/ 596428 w 725584"/>
              <a:gd name="connsiteY14" fmla="*/ 258000 h 554214"/>
              <a:gd name="connsiteX15" fmla="*/ 557792 w 725584"/>
              <a:gd name="connsiteY15" fmla="*/ 283758 h 554214"/>
              <a:gd name="connsiteX16" fmla="*/ 506276 w 725584"/>
              <a:gd name="connsiteY16" fmla="*/ 296637 h 554214"/>
              <a:gd name="connsiteX17" fmla="*/ 493397 w 725584"/>
              <a:gd name="connsiteY17" fmla="*/ 335274 h 554214"/>
              <a:gd name="connsiteX18" fmla="*/ 480518 w 725584"/>
              <a:gd name="connsiteY18" fmla="*/ 386789 h 554214"/>
              <a:gd name="connsiteX19" fmla="*/ 441882 w 725584"/>
              <a:gd name="connsiteY19" fmla="*/ 399668 h 554214"/>
              <a:gd name="connsiteX20" fmla="*/ 390366 w 725584"/>
              <a:gd name="connsiteY20" fmla="*/ 412547 h 554214"/>
              <a:gd name="connsiteX21" fmla="*/ 377488 w 725584"/>
              <a:gd name="connsiteY21" fmla="*/ 451183 h 554214"/>
              <a:gd name="connsiteX22" fmla="*/ 222941 w 725584"/>
              <a:gd name="connsiteY22" fmla="*/ 528457 h 554214"/>
              <a:gd name="connsiteX23" fmla="*/ 184304 w 725584"/>
              <a:gd name="connsiteY23" fmla="*/ 554214 h 554214"/>
              <a:gd name="connsiteX24" fmla="*/ 42637 w 725584"/>
              <a:gd name="connsiteY24" fmla="*/ 515578 h 554214"/>
              <a:gd name="connsiteX25" fmla="*/ 29758 w 725584"/>
              <a:gd name="connsiteY25" fmla="*/ 476941 h 554214"/>
              <a:gd name="connsiteX26" fmla="*/ 16879 w 725584"/>
              <a:gd name="connsiteY26" fmla="*/ 451183 h 554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725584" h="554214">
                <a:moveTo>
                  <a:pt x="16879" y="451183"/>
                </a:moveTo>
                <a:cubicBezTo>
                  <a:pt x="12586" y="436158"/>
                  <a:pt x="-8723" y="404601"/>
                  <a:pt x="4000" y="386789"/>
                </a:cubicBezTo>
                <a:cubicBezTo>
                  <a:pt x="19781" y="364695"/>
                  <a:pt x="55515" y="369617"/>
                  <a:pt x="81273" y="361031"/>
                </a:cubicBezTo>
                <a:cubicBezTo>
                  <a:pt x="134595" y="343257"/>
                  <a:pt x="108614" y="355683"/>
                  <a:pt x="158547" y="322395"/>
                </a:cubicBezTo>
                <a:cubicBezTo>
                  <a:pt x="162840" y="288051"/>
                  <a:pt x="163032" y="252942"/>
                  <a:pt x="171426" y="219364"/>
                </a:cubicBezTo>
                <a:cubicBezTo>
                  <a:pt x="176082" y="200738"/>
                  <a:pt x="183607" y="181424"/>
                  <a:pt x="197183" y="167848"/>
                </a:cubicBezTo>
                <a:cubicBezTo>
                  <a:pt x="241465" y="123566"/>
                  <a:pt x="264509" y="119649"/>
                  <a:pt x="313093" y="103454"/>
                </a:cubicBezTo>
                <a:cubicBezTo>
                  <a:pt x="369495" y="114734"/>
                  <a:pt x="395976" y="127948"/>
                  <a:pt x="454761" y="103454"/>
                </a:cubicBezTo>
                <a:cubicBezTo>
                  <a:pt x="483337" y="91547"/>
                  <a:pt x="532034" y="51938"/>
                  <a:pt x="532034" y="51938"/>
                </a:cubicBezTo>
                <a:cubicBezTo>
                  <a:pt x="540620" y="39059"/>
                  <a:pt x="545705" y="22971"/>
                  <a:pt x="557792" y="13302"/>
                </a:cubicBezTo>
                <a:cubicBezTo>
                  <a:pt x="593206" y="-15029"/>
                  <a:pt x="674885" y="10230"/>
                  <a:pt x="699459" y="13302"/>
                </a:cubicBezTo>
                <a:cubicBezTo>
                  <a:pt x="708045" y="26181"/>
                  <a:pt x="728575" y="36828"/>
                  <a:pt x="725217" y="51938"/>
                </a:cubicBezTo>
                <a:cubicBezTo>
                  <a:pt x="718502" y="82158"/>
                  <a:pt x="673702" y="129212"/>
                  <a:pt x="673702" y="129212"/>
                </a:cubicBezTo>
                <a:cubicBezTo>
                  <a:pt x="676471" y="143060"/>
                  <a:pt x="701422" y="212443"/>
                  <a:pt x="673702" y="232243"/>
                </a:cubicBezTo>
                <a:cubicBezTo>
                  <a:pt x="651608" y="248024"/>
                  <a:pt x="596428" y="258000"/>
                  <a:pt x="596428" y="258000"/>
                </a:cubicBezTo>
                <a:cubicBezTo>
                  <a:pt x="583549" y="266586"/>
                  <a:pt x="572019" y="277661"/>
                  <a:pt x="557792" y="283758"/>
                </a:cubicBezTo>
                <a:cubicBezTo>
                  <a:pt x="541523" y="290731"/>
                  <a:pt x="520098" y="285580"/>
                  <a:pt x="506276" y="296637"/>
                </a:cubicBezTo>
                <a:cubicBezTo>
                  <a:pt x="495675" y="305118"/>
                  <a:pt x="497127" y="322221"/>
                  <a:pt x="493397" y="335274"/>
                </a:cubicBezTo>
                <a:cubicBezTo>
                  <a:pt x="488534" y="352293"/>
                  <a:pt x="491575" y="372967"/>
                  <a:pt x="480518" y="386789"/>
                </a:cubicBezTo>
                <a:cubicBezTo>
                  <a:pt x="472038" y="397390"/>
                  <a:pt x="454935" y="395939"/>
                  <a:pt x="441882" y="399668"/>
                </a:cubicBezTo>
                <a:cubicBezTo>
                  <a:pt x="424863" y="404531"/>
                  <a:pt x="407538" y="408254"/>
                  <a:pt x="390366" y="412547"/>
                </a:cubicBezTo>
                <a:cubicBezTo>
                  <a:pt x="386073" y="425426"/>
                  <a:pt x="387087" y="441584"/>
                  <a:pt x="377488" y="451183"/>
                </a:cubicBezTo>
                <a:cubicBezTo>
                  <a:pt x="255909" y="572762"/>
                  <a:pt x="348627" y="444670"/>
                  <a:pt x="222941" y="528457"/>
                </a:cubicBezTo>
                <a:lnTo>
                  <a:pt x="184304" y="554214"/>
                </a:lnTo>
                <a:cubicBezTo>
                  <a:pt x="144104" y="549189"/>
                  <a:pt x="75105" y="556163"/>
                  <a:pt x="42637" y="515578"/>
                </a:cubicBezTo>
                <a:cubicBezTo>
                  <a:pt x="34156" y="504977"/>
                  <a:pt x="32420" y="490253"/>
                  <a:pt x="29758" y="476941"/>
                </a:cubicBezTo>
                <a:cubicBezTo>
                  <a:pt x="28074" y="468522"/>
                  <a:pt x="21172" y="466208"/>
                  <a:pt x="16879" y="451183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pic>
        <p:nvPicPr>
          <p:cNvPr id="53" name="Immagine 5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5" t="38273" r="74367" b="14384"/>
          <a:stretch/>
        </p:blipFill>
        <p:spPr>
          <a:xfrm>
            <a:off x="6552994" y="1531933"/>
            <a:ext cx="389420" cy="354343"/>
          </a:xfrm>
          <a:prstGeom prst="ellipse">
            <a:avLst/>
          </a:prstGeom>
          <a:ln>
            <a:solidFill>
              <a:srgbClr val="FF0000"/>
            </a:solidFill>
          </a:ln>
        </p:spPr>
      </p:pic>
      <p:sp>
        <p:nvSpPr>
          <p:cNvPr id="54" name="CasellaDiTesto 53"/>
          <p:cNvSpPr txBox="1"/>
          <p:nvPr/>
        </p:nvSpPr>
        <p:spPr>
          <a:xfrm>
            <a:off x="7072464" y="626680"/>
            <a:ext cx="120543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350" dirty="0">
                <a:latin typeface="Garamond" panose="02020404030301010803" pitchFamily="18" charset="0"/>
              </a:rPr>
              <a:t>area vulnerabile</a:t>
            </a:r>
          </a:p>
        </p:txBody>
      </p:sp>
      <p:sp>
        <p:nvSpPr>
          <p:cNvPr id="55" name="CasellaDiTesto 54"/>
          <p:cNvSpPr txBox="1"/>
          <p:nvPr/>
        </p:nvSpPr>
        <p:spPr>
          <a:xfrm>
            <a:off x="7072464" y="1091350"/>
            <a:ext cx="120543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350" dirty="0">
                <a:latin typeface="Garamond" panose="02020404030301010803" pitchFamily="18" charset="0"/>
              </a:rPr>
              <a:t>punto critico</a:t>
            </a:r>
          </a:p>
        </p:txBody>
      </p:sp>
      <p:sp>
        <p:nvSpPr>
          <p:cNvPr id="56" name="CasellaDiTesto 55"/>
          <p:cNvSpPr txBox="1"/>
          <p:nvPr/>
        </p:nvSpPr>
        <p:spPr>
          <a:xfrm>
            <a:off x="7072464" y="1612975"/>
            <a:ext cx="166907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350" dirty="0">
                <a:latin typeface="Garamond" panose="02020404030301010803" pitchFamily="18" charset="0"/>
              </a:rPr>
              <a:t>punto di osservazione</a:t>
            </a:r>
          </a:p>
        </p:txBody>
      </p:sp>
      <p:cxnSp>
        <p:nvCxnSpPr>
          <p:cNvPr id="57" name="Connettore 1 56"/>
          <p:cNvCxnSpPr/>
          <p:nvPr/>
        </p:nvCxnSpPr>
        <p:spPr>
          <a:xfrm flipV="1">
            <a:off x="6505071" y="2086925"/>
            <a:ext cx="924506" cy="7869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onnettore 1 57"/>
          <p:cNvCxnSpPr/>
          <p:nvPr/>
        </p:nvCxnSpPr>
        <p:spPr>
          <a:xfrm flipH="1">
            <a:off x="6522960" y="2401441"/>
            <a:ext cx="906780" cy="15146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59" name="CasellaDiTesto 58"/>
          <p:cNvSpPr txBox="1"/>
          <p:nvPr/>
        </p:nvSpPr>
        <p:spPr>
          <a:xfrm>
            <a:off x="7499642" y="2011768"/>
            <a:ext cx="138678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350" dirty="0">
                <a:latin typeface="Garamond" panose="02020404030301010803" pitchFamily="18" charset="0"/>
              </a:rPr>
              <a:t>itinerari</a:t>
            </a:r>
          </a:p>
        </p:txBody>
      </p:sp>
      <p:cxnSp>
        <p:nvCxnSpPr>
          <p:cNvPr id="60" name="Connettore 1 59"/>
          <p:cNvCxnSpPr/>
          <p:nvPr/>
        </p:nvCxnSpPr>
        <p:spPr>
          <a:xfrm flipV="1">
            <a:off x="6505757" y="2209557"/>
            <a:ext cx="924506" cy="786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CasellaDiTesto 60"/>
          <p:cNvSpPr txBox="1"/>
          <p:nvPr/>
        </p:nvSpPr>
        <p:spPr>
          <a:xfrm>
            <a:off x="7499642" y="2250982"/>
            <a:ext cx="138678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350" dirty="0">
                <a:latin typeface="Garamond" panose="02020404030301010803" pitchFamily="18" charset="0"/>
              </a:rPr>
              <a:t>percorsi</a:t>
            </a:r>
          </a:p>
        </p:txBody>
      </p:sp>
      <p:graphicFrame>
        <p:nvGraphicFramePr>
          <p:cNvPr id="62" name="Tabella 61"/>
          <p:cNvGraphicFramePr>
            <a:graphicFrameLocks noGrp="1"/>
          </p:cNvGraphicFramePr>
          <p:nvPr>
            <p:extLst/>
          </p:nvPr>
        </p:nvGraphicFramePr>
        <p:xfrm>
          <a:off x="6244363" y="2568997"/>
          <a:ext cx="2819688" cy="2531868"/>
        </p:xfrm>
        <a:graphic>
          <a:graphicData uri="http://schemas.openxmlformats.org/drawingml/2006/table">
            <a:tbl>
              <a:tblPr firstRow="1" bandRow="1">
                <a:tableStyleId>{775DCB02-9BB8-47FD-8907-85C794F793BA}</a:tableStyleId>
              </a:tblPr>
              <a:tblGrid>
                <a:gridCol w="9398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98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98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53267">
                <a:tc gridSpan="3">
                  <a:txBody>
                    <a:bodyPr/>
                    <a:lstStyle/>
                    <a:p>
                      <a:pPr algn="ctr"/>
                      <a:r>
                        <a:rPr lang="it-IT" sz="1100" dirty="0" smtClean="0">
                          <a:solidFill>
                            <a:schemeClr val="tx1"/>
                          </a:solidFill>
                          <a:latin typeface="Garamond" panose="02020404030301010803" pitchFamily="18" charset="0"/>
                        </a:rPr>
                        <a:t>ITINERARIO 1</a:t>
                      </a:r>
                      <a:endParaRPr lang="it-IT" sz="1100" dirty="0">
                        <a:solidFill>
                          <a:schemeClr val="tx1"/>
                        </a:solidFill>
                        <a:latin typeface="Garamond" panose="02020404030301010803" pitchFamily="18" charset="0"/>
                      </a:endParaRPr>
                    </a:p>
                  </a:txBody>
                  <a:tcPr marL="65552" marR="65552" marT="32777" marB="3277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8242">
                <a:tc gridSpan="3">
                  <a:txBody>
                    <a:bodyPr/>
                    <a:lstStyle/>
                    <a:p>
                      <a:r>
                        <a:rPr lang="it-IT" sz="900" dirty="0" smtClean="0">
                          <a:latin typeface="Garamond" panose="02020404030301010803" pitchFamily="18" charset="0"/>
                        </a:rPr>
                        <a:t>PERCORSO 1|1</a:t>
                      </a:r>
                    </a:p>
                    <a:p>
                      <a:r>
                        <a:rPr lang="it-IT" sz="900" dirty="0" smtClean="0">
                          <a:latin typeface="Garamond" panose="02020404030301010803" pitchFamily="18" charset="0"/>
                        </a:rPr>
                        <a:t>Lunghezza: _____________</a:t>
                      </a:r>
                    </a:p>
                    <a:p>
                      <a:r>
                        <a:rPr lang="it-IT" sz="900" dirty="0" smtClean="0">
                          <a:latin typeface="Garamond" panose="02020404030301010803" pitchFamily="18" charset="0"/>
                        </a:rPr>
                        <a:t>Tempo</a:t>
                      </a:r>
                      <a:r>
                        <a:rPr lang="it-IT" sz="900" baseline="0" dirty="0" smtClean="0">
                          <a:latin typeface="Garamond" panose="02020404030301010803" pitchFamily="18" charset="0"/>
                        </a:rPr>
                        <a:t> di percorrenza: _________</a:t>
                      </a:r>
                      <a:endParaRPr lang="it-IT" sz="900" dirty="0">
                        <a:latin typeface="Garamond" panose="02020404030301010803" pitchFamily="18" charset="0"/>
                      </a:endParaRPr>
                    </a:p>
                  </a:txBody>
                  <a:tcPr marL="65552" marR="65552" marT="32777" marB="3277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8769">
                <a:tc>
                  <a:txBody>
                    <a:bodyPr/>
                    <a:lstStyle/>
                    <a:p>
                      <a:r>
                        <a:rPr lang="it-IT" sz="900" dirty="0" smtClean="0">
                          <a:latin typeface="Garamond" panose="02020404030301010803" pitchFamily="18" charset="0"/>
                        </a:rPr>
                        <a:t>Inizio</a:t>
                      </a:r>
                      <a:r>
                        <a:rPr lang="it-IT" sz="900" baseline="0" dirty="0" smtClean="0">
                          <a:latin typeface="Garamond" panose="02020404030301010803" pitchFamily="18" charset="0"/>
                        </a:rPr>
                        <a:t> </a:t>
                      </a:r>
                      <a:endParaRPr lang="it-IT" sz="900" dirty="0">
                        <a:latin typeface="Garamond" panose="02020404030301010803" pitchFamily="18" charset="0"/>
                      </a:endParaRPr>
                    </a:p>
                  </a:txBody>
                  <a:tcPr marL="65552" marR="65552" marT="32777" marB="3277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it-IT" sz="900" dirty="0" smtClean="0">
                          <a:latin typeface="Garamond" panose="02020404030301010803" pitchFamily="18" charset="0"/>
                        </a:rPr>
                        <a:t>Arrivo </a:t>
                      </a:r>
                    </a:p>
                    <a:p>
                      <a:r>
                        <a:rPr lang="it-IT" sz="900" dirty="0" smtClean="0">
                          <a:latin typeface="Garamond" panose="02020404030301010803" pitchFamily="18" charset="0"/>
                        </a:rPr>
                        <a:t>(PO 1.1)</a:t>
                      </a:r>
                      <a:endParaRPr lang="it-IT" sz="900" dirty="0">
                        <a:latin typeface="Garamond" panose="02020404030301010803" pitchFamily="18" charset="0"/>
                      </a:endParaRPr>
                    </a:p>
                  </a:txBody>
                  <a:tcPr marL="65552" marR="65552" marT="32777" marB="3277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it-IT" sz="900" dirty="0" smtClean="0">
                          <a:latin typeface="Garamond" panose="02020404030301010803" pitchFamily="18" charset="0"/>
                        </a:rPr>
                        <a:t>Punti</a:t>
                      </a:r>
                      <a:r>
                        <a:rPr lang="it-IT" sz="900" baseline="0" dirty="0" smtClean="0">
                          <a:latin typeface="Garamond" panose="02020404030301010803" pitchFamily="18" charset="0"/>
                        </a:rPr>
                        <a:t> critici osservati</a:t>
                      </a:r>
                      <a:endParaRPr lang="it-IT" sz="900" dirty="0">
                        <a:latin typeface="Garamond" panose="02020404030301010803" pitchFamily="18" charset="0"/>
                      </a:endParaRPr>
                    </a:p>
                  </a:txBody>
                  <a:tcPr marL="65552" marR="65552" marT="32777" marB="3277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3524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900" dirty="0" smtClean="0">
                          <a:latin typeface="Garamond" panose="02020404030301010803" pitchFamily="18" charset="0"/>
                        </a:rPr>
                        <a:t>PERCORSO 2|1</a:t>
                      </a:r>
                    </a:p>
                    <a:p>
                      <a:r>
                        <a:rPr lang="it-IT" sz="900" dirty="0" smtClean="0">
                          <a:latin typeface="Garamond" panose="02020404030301010803" pitchFamily="18" charset="0"/>
                        </a:rPr>
                        <a:t>Lunghezza: _____________</a:t>
                      </a:r>
                    </a:p>
                    <a:p>
                      <a:r>
                        <a:rPr lang="it-IT" sz="900" dirty="0" smtClean="0">
                          <a:latin typeface="Garamond" panose="02020404030301010803" pitchFamily="18" charset="0"/>
                        </a:rPr>
                        <a:t>Tempo</a:t>
                      </a:r>
                      <a:r>
                        <a:rPr lang="it-IT" sz="900" baseline="0" dirty="0" smtClean="0">
                          <a:latin typeface="Garamond" panose="02020404030301010803" pitchFamily="18" charset="0"/>
                        </a:rPr>
                        <a:t> di percorrenza: _________</a:t>
                      </a:r>
                      <a:endParaRPr lang="it-IT" sz="900" dirty="0" smtClean="0">
                        <a:latin typeface="Garamond" panose="02020404030301010803" pitchFamily="18" charset="0"/>
                      </a:endParaRPr>
                    </a:p>
                  </a:txBody>
                  <a:tcPr marL="65552" marR="65552" marT="32777" marB="3277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900" dirty="0" smtClean="0">
                        <a:latin typeface="Garamond" panose="02020404030301010803" pitchFamily="18" charset="0"/>
                      </a:endParaRPr>
                    </a:p>
                  </a:txBody>
                  <a:tcPr marL="65552" marR="65552" marT="32777" marB="3277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876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900" dirty="0" smtClean="0">
                          <a:latin typeface="Garamond" panose="02020404030301010803" pitchFamily="18" charset="0"/>
                        </a:rPr>
                        <a:t>Inizio</a:t>
                      </a:r>
                      <a:r>
                        <a:rPr lang="it-IT" sz="900" baseline="0" dirty="0" smtClean="0">
                          <a:latin typeface="Garamond" panose="02020404030301010803" pitchFamily="18" charset="0"/>
                        </a:rPr>
                        <a:t> </a:t>
                      </a:r>
                      <a:endParaRPr lang="it-IT" sz="900" dirty="0" smtClean="0">
                        <a:latin typeface="Garamond" panose="02020404030301010803" pitchFamily="18" charset="0"/>
                      </a:endParaRPr>
                    </a:p>
                  </a:txBody>
                  <a:tcPr marL="65552" marR="65552" marT="32777" marB="3277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900" dirty="0" smtClean="0">
                          <a:latin typeface="Garamond" panose="02020404030301010803" pitchFamily="18" charset="0"/>
                        </a:rPr>
                        <a:t>Arrivo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900" dirty="0" smtClean="0">
                          <a:latin typeface="Garamond" panose="02020404030301010803" pitchFamily="18" charset="0"/>
                        </a:rPr>
                        <a:t>(PO 2.1)</a:t>
                      </a:r>
                    </a:p>
                  </a:txBody>
                  <a:tcPr marL="65552" marR="65552" marT="32777" marB="3277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900" dirty="0" smtClean="0">
                          <a:latin typeface="Garamond" panose="02020404030301010803" pitchFamily="18" charset="0"/>
                        </a:rPr>
                        <a:t>Punti</a:t>
                      </a:r>
                      <a:r>
                        <a:rPr lang="it-IT" sz="900" baseline="0" dirty="0" smtClean="0">
                          <a:latin typeface="Garamond" panose="02020404030301010803" pitchFamily="18" charset="0"/>
                        </a:rPr>
                        <a:t> critici osservati</a:t>
                      </a:r>
                      <a:endParaRPr lang="it-IT" sz="900" dirty="0" smtClean="0">
                        <a:latin typeface="Garamond" panose="02020404030301010803" pitchFamily="18" charset="0"/>
                      </a:endParaRPr>
                    </a:p>
                  </a:txBody>
                  <a:tcPr marL="65552" marR="65552" marT="32777" marB="3277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929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900" dirty="0" smtClean="0">
                        <a:latin typeface="Garamond" panose="02020404030301010803" pitchFamily="18" charset="0"/>
                      </a:endParaRPr>
                    </a:p>
                  </a:txBody>
                  <a:tcPr marL="65552" marR="65552" marT="32777" marB="3277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900" dirty="0" smtClean="0">
                        <a:latin typeface="Garamond" panose="02020404030301010803" pitchFamily="18" charset="0"/>
                      </a:endParaRPr>
                    </a:p>
                  </a:txBody>
                  <a:tcPr marL="65552" marR="65552" marT="32777" marB="3277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900" dirty="0" smtClean="0">
                        <a:latin typeface="Garamond" panose="02020404030301010803" pitchFamily="18" charset="0"/>
                      </a:endParaRPr>
                    </a:p>
                  </a:txBody>
                  <a:tcPr marL="65552" marR="65552" marT="32777" marB="3277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4185384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tangolo 10"/>
          <p:cNvSpPr/>
          <p:nvPr/>
        </p:nvSpPr>
        <p:spPr>
          <a:xfrm>
            <a:off x="450574" y="4138043"/>
            <a:ext cx="8275983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5" name="Picture 2" descr="testata_cris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300787" y="704810"/>
            <a:ext cx="2660604" cy="376453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</p:pic>
      <p:sp>
        <p:nvSpPr>
          <p:cNvPr id="2" name="Titolo 1"/>
          <p:cNvSpPr txBox="1">
            <a:spLocks/>
          </p:cNvSpPr>
          <p:nvPr/>
        </p:nvSpPr>
        <p:spPr>
          <a:xfrm>
            <a:off x="115909" y="247854"/>
            <a:ext cx="3554569" cy="351039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defPPr>
              <a:defRPr lang="it-IT"/>
            </a:defPPr>
            <a:lvl1pPr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latin typeface="Calisto MT" panose="02040603050505030304" pitchFamily="18" charset="0"/>
                <a:ea typeface="+mj-ea"/>
                <a:cs typeface="Calibri" pitchFamily="34" charset="0"/>
              </a:defRPr>
            </a:lvl1pPr>
          </a:lstStyle>
          <a:p>
            <a:pPr algn="l"/>
            <a:r>
              <a:rPr lang="it-IT" sz="2100" b="0" dirty="0">
                <a:latin typeface="Garamond" panose="02020404030301010803" pitchFamily="18" charset="0"/>
              </a:rPr>
              <a:t>Carta dei </a:t>
            </a:r>
            <a:r>
              <a:rPr lang="it-IT" sz="2100" dirty="0">
                <a:solidFill>
                  <a:srgbClr val="FF0000"/>
                </a:solidFill>
                <a:latin typeface="Garamond" panose="02020404030301010803" pitchFamily="18" charset="0"/>
              </a:rPr>
              <a:t>PUNTI DI CRISI</a:t>
            </a:r>
          </a:p>
          <a:p>
            <a:endParaRPr lang="it-IT" sz="1500" dirty="0"/>
          </a:p>
        </p:txBody>
      </p:sp>
      <p:pic>
        <p:nvPicPr>
          <p:cNvPr id="4" name="Picture 4" descr="cartacris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3251204" y="381379"/>
            <a:ext cx="4994828" cy="4559074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ettangolo 6"/>
          <p:cNvSpPr/>
          <p:nvPr/>
        </p:nvSpPr>
        <p:spPr>
          <a:xfrm>
            <a:off x="0" y="4722939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8" name="Gruppo 7"/>
          <p:cNvGrpSpPr/>
          <p:nvPr/>
        </p:nvGrpSpPr>
        <p:grpSpPr>
          <a:xfrm>
            <a:off x="8320925" y="207032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9" name="Rettangolo 8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10" name="Immagine 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98200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tangolo 9"/>
          <p:cNvSpPr/>
          <p:nvPr/>
        </p:nvSpPr>
        <p:spPr>
          <a:xfrm>
            <a:off x="80143" y="4193382"/>
            <a:ext cx="8872538" cy="8600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>
              <a:solidFill>
                <a:schemeClr val="bg1"/>
              </a:solidFill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-20948" y="254736"/>
            <a:ext cx="45929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>
                <a:latin typeface="Garamond" panose="02020404030301010803" pitchFamily="18" charset="0"/>
              </a:rPr>
              <a:t>CARTA DEGLI ITINERARI DI PRESIDIO</a:t>
            </a:r>
          </a:p>
          <a:p>
            <a:r>
              <a:rPr lang="it-IT" sz="1200" i="1" dirty="0">
                <a:latin typeface="Garamond" panose="02020404030301010803" pitchFamily="18" charset="0"/>
              </a:rPr>
              <a:t>COMUNE DI </a:t>
            </a:r>
            <a:r>
              <a:rPr lang="it-IT" sz="1200" i="1" u="sng" dirty="0">
                <a:latin typeface="Garamond" panose="02020404030301010803" pitchFamily="18" charset="0"/>
              </a:rPr>
              <a:t>CASTELLAMMARE DI STABIA</a:t>
            </a:r>
          </a:p>
          <a:p>
            <a:endParaRPr lang="it-IT" b="1" dirty="0">
              <a:latin typeface="Garamond" panose="02020404030301010803" pitchFamily="18" charset="0"/>
            </a:endParaRPr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 rotWithShape="1">
          <a:blip r:embed="rId3"/>
          <a:srcRect l="12270" r="7648" b="36561"/>
          <a:stretch/>
        </p:blipFill>
        <p:spPr>
          <a:xfrm>
            <a:off x="96086" y="2929194"/>
            <a:ext cx="3451839" cy="1617294"/>
          </a:xfrm>
          <a:prstGeom prst="rect">
            <a:avLst/>
          </a:prstGeom>
          <a:ln>
            <a:solidFill>
              <a:schemeClr val="tx1"/>
            </a:solidFill>
            <a:prstDash val="dash"/>
          </a:ln>
        </p:spPr>
      </p:pic>
      <p:pic>
        <p:nvPicPr>
          <p:cNvPr id="9" name="Immagine 8"/>
          <p:cNvPicPr>
            <a:picLocks noChangeAspect="1"/>
          </p:cNvPicPr>
          <p:nvPr/>
        </p:nvPicPr>
        <p:blipFill rotWithShape="1">
          <a:blip r:embed="rId4"/>
          <a:srcRect l="3638" t="9620"/>
          <a:stretch/>
        </p:blipFill>
        <p:spPr>
          <a:xfrm>
            <a:off x="72677" y="960581"/>
            <a:ext cx="3498659" cy="1720970"/>
          </a:xfrm>
          <a:prstGeom prst="rect">
            <a:avLst/>
          </a:prstGeom>
          <a:ln>
            <a:solidFill>
              <a:schemeClr val="tx1"/>
            </a:solidFill>
            <a:prstDash val="dash"/>
          </a:ln>
        </p:spPr>
      </p:pic>
      <p:pic>
        <p:nvPicPr>
          <p:cNvPr id="5" name="Immagine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3" t="14218" r="2736"/>
          <a:stretch/>
        </p:blipFill>
        <p:spPr>
          <a:xfrm>
            <a:off x="3664961" y="1062416"/>
            <a:ext cx="5389176" cy="3642504"/>
          </a:xfrm>
          <a:prstGeom prst="rect">
            <a:avLst/>
          </a:prstGeom>
        </p:spPr>
      </p:pic>
      <p:sp>
        <p:nvSpPr>
          <p:cNvPr id="11" name="Onda 1 10"/>
          <p:cNvSpPr/>
          <p:nvPr/>
        </p:nvSpPr>
        <p:spPr>
          <a:xfrm>
            <a:off x="4869407" y="403177"/>
            <a:ext cx="1635473" cy="1255144"/>
          </a:xfrm>
          <a:prstGeom prst="wave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400" dirty="0">
                <a:solidFill>
                  <a:srgbClr val="000000"/>
                </a:solidFill>
                <a:latin typeface="Garamond" panose="02020404030301010803" pitchFamily="18" charset="0"/>
              </a:rPr>
              <a:t>Itinerario 2</a:t>
            </a:r>
          </a:p>
        </p:txBody>
      </p:sp>
      <p:sp>
        <p:nvSpPr>
          <p:cNvPr id="13" name="CasellaDiTesto 12"/>
          <p:cNvSpPr txBox="1"/>
          <p:nvPr/>
        </p:nvSpPr>
        <p:spPr>
          <a:xfrm>
            <a:off x="80143" y="924678"/>
            <a:ext cx="1758142" cy="249382"/>
          </a:xfrm>
          <a:prstGeom prst="rect">
            <a:avLst/>
          </a:prstGeom>
        </p:spPr>
        <p:txBody>
          <a:bodyPr vert="horz" wrap="square" lIns="68580" tIns="34290" rIns="68580" bIns="34290" rtlCol="0" anchor="ctr">
            <a:normAutofit fontScale="85000" lnSpcReduction="20000"/>
          </a:bodyPr>
          <a:lstStyle/>
          <a:p>
            <a:pPr defTabSz="685800">
              <a:lnSpc>
                <a:spcPct val="90000"/>
              </a:lnSpc>
              <a:spcBef>
                <a:spcPct val="0"/>
              </a:spcBef>
            </a:pPr>
            <a:r>
              <a:rPr lang="it-IT" i="1" dirty="0">
                <a:latin typeface="Garamond" panose="02020404030301010803" pitchFamily="18" charset="0"/>
              </a:rPr>
              <a:t>Aree inondabili e PC</a:t>
            </a:r>
          </a:p>
        </p:txBody>
      </p:sp>
      <p:sp>
        <p:nvSpPr>
          <p:cNvPr id="14" name="CasellaDiTesto 13"/>
          <p:cNvSpPr txBox="1"/>
          <p:nvPr/>
        </p:nvSpPr>
        <p:spPr>
          <a:xfrm>
            <a:off x="114410" y="3012402"/>
            <a:ext cx="1758142" cy="249382"/>
          </a:xfrm>
          <a:prstGeom prst="rect">
            <a:avLst/>
          </a:prstGeom>
        </p:spPr>
        <p:txBody>
          <a:bodyPr vert="horz" wrap="square" lIns="68580" tIns="34290" rIns="68580" bIns="34290" rtlCol="0" anchor="ctr">
            <a:normAutofit fontScale="85000" lnSpcReduction="20000"/>
          </a:bodyPr>
          <a:lstStyle/>
          <a:p>
            <a:pPr defTabSz="685800">
              <a:lnSpc>
                <a:spcPct val="90000"/>
              </a:lnSpc>
              <a:spcBef>
                <a:spcPct val="0"/>
              </a:spcBef>
            </a:pPr>
            <a:r>
              <a:rPr lang="it-IT" i="1" dirty="0">
                <a:latin typeface="Garamond" panose="02020404030301010803" pitchFamily="18" charset="0"/>
              </a:rPr>
              <a:t>Punti di osservazione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9829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450575" y="4138044"/>
            <a:ext cx="8275983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/>
            <a:endParaRPr lang="it-I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0" y="4722939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/>
            <a:endParaRPr lang="it-IT">
              <a:solidFill>
                <a:prstClr val="white"/>
              </a:solidFill>
              <a:latin typeface="Calibri"/>
            </a:endParaRPr>
          </a:p>
        </p:txBody>
      </p:sp>
      <p:grpSp>
        <p:nvGrpSpPr>
          <p:cNvPr id="4" name="Gruppo 3"/>
          <p:cNvGrpSpPr/>
          <p:nvPr/>
        </p:nvGrpSpPr>
        <p:grpSpPr>
          <a:xfrm>
            <a:off x="8320926" y="207033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" name="Rettangolo 4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/>
              <a:endParaRPr lang="it-IT">
                <a:solidFill>
                  <a:prstClr val="white"/>
                </a:solidFill>
                <a:latin typeface="Calibri"/>
              </a:endParaRPr>
            </a:p>
          </p:txBody>
        </p:sp>
        <p:pic>
          <p:nvPicPr>
            <p:cNvPr id="6" name="Immagine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sp>
        <p:nvSpPr>
          <p:cNvPr id="7" name="CasellaDiTesto 6"/>
          <p:cNvSpPr txBox="1"/>
          <p:nvPr/>
        </p:nvSpPr>
        <p:spPr>
          <a:xfrm>
            <a:off x="1397016" y="931143"/>
            <a:ext cx="600541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189">
              <a:lnSpc>
                <a:spcPct val="150000"/>
              </a:lnSpc>
            </a:pPr>
            <a:r>
              <a:rPr lang="it-IT" sz="3200" b="1" dirty="0">
                <a:solidFill>
                  <a:srgbClr val="FF0000"/>
                </a:solidFill>
                <a:latin typeface="Garamond" panose="02020404030301010803" pitchFamily="18" charset="0"/>
              </a:rPr>
              <a:t>ARTICOLAZIONE TERRITORIALE</a:t>
            </a:r>
            <a:endParaRPr lang="it-IT" sz="2400" dirty="0">
              <a:solidFill>
                <a:prstClr val="black"/>
              </a:solidFill>
              <a:latin typeface="Garamond" panose="02020404030301010803" pitchFamily="18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1301015" y="2514831"/>
            <a:ext cx="701991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>
              <a:lnSpc>
                <a:spcPct val="200000"/>
              </a:lnSpc>
            </a:pPr>
            <a:r>
              <a:rPr lang="it-IT" sz="2000" dirty="0">
                <a:solidFill>
                  <a:prstClr val="black"/>
                </a:solidFill>
                <a:latin typeface="Garamond" panose="02020404030301010803" pitchFamily="18" charset="0"/>
              </a:rPr>
              <a:t>POSSIBILI VARI LIVELLI DI </a:t>
            </a:r>
            <a:r>
              <a:rPr lang="it-IT" sz="2000" dirty="0" smtClean="0">
                <a:solidFill>
                  <a:prstClr val="black"/>
                </a:solidFill>
                <a:latin typeface="Garamond" panose="02020404030301010803" pitchFamily="18" charset="0"/>
              </a:rPr>
              <a:t>ORGANIZZAZIONE, QUALI:</a:t>
            </a:r>
            <a:endParaRPr lang="it-IT" sz="2000" dirty="0">
              <a:solidFill>
                <a:prstClr val="black"/>
              </a:solidFill>
              <a:latin typeface="Garamond" panose="02020404030301010803" pitchFamily="18" charset="0"/>
            </a:endParaRPr>
          </a:p>
          <a:p>
            <a:pPr marL="457189" indent="-457189" algn="ctr" defTabSz="457189">
              <a:lnSpc>
                <a:spcPct val="200000"/>
              </a:lnSpc>
              <a:buFont typeface="+mj-lt"/>
              <a:buAutoNum type="arabicPeriod"/>
            </a:pPr>
            <a:r>
              <a:rPr lang="it-IT" sz="2000" dirty="0">
                <a:solidFill>
                  <a:prstClr val="black"/>
                </a:solidFill>
                <a:latin typeface="Garamond" panose="02020404030301010803" pitchFamily="18" charset="0"/>
              </a:rPr>
              <a:t>Livello COMUNALE</a:t>
            </a:r>
          </a:p>
          <a:p>
            <a:pPr marL="457189" indent="-457189" algn="ctr" defTabSz="457189">
              <a:lnSpc>
                <a:spcPct val="200000"/>
              </a:lnSpc>
              <a:buFont typeface="+mj-lt"/>
              <a:buAutoNum type="arabicPeriod"/>
            </a:pPr>
            <a:r>
              <a:rPr lang="it-IT" sz="2000" dirty="0">
                <a:solidFill>
                  <a:prstClr val="black"/>
                </a:solidFill>
                <a:latin typeface="Garamond" panose="02020404030301010803" pitchFamily="18" charset="0"/>
              </a:rPr>
              <a:t>Livello REGIONALE</a:t>
            </a:r>
          </a:p>
        </p:txBody>
      </p:sp>
    </p:spTree>
    <p:extLst>
      <p:ext uri="{BB962C8B-B14F-4D97-AF65-F5344CB8AC3E}">
        <p14:creationId xmlns:p14="http://schemas.microsoft.com/office/powerpoint/2010/main" val="875188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tangolo 16"/>
          <p:cNvSpPr/>
          <p:nvPr/>
        </p:nvSpPr>
        <p:spPr>
          <a:xfrm>
            <a:off x="450575" y="4138044"/>
            <a:ext cx="8275983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/>
            <a:endParaRPr lang="it-I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8" name="Rettangolo 17"/>
          <p:cNvSpPr/>
          <p:nvPr/>
        </p:nvSpPr>
        <p:spPr>
          <a:xfrm>
            <a:off x="0" y="4722939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/>
            <a:endParaRPr lang="it-IT">
              <a:solidFill>
                <a:prstClr val="white"/>
              </a:solidFill>
              <a:latin typeface="Calibri"/>
            </a:endParaRPr>
          </a:p>
        </p:txBody>
      </p:sp>
      <p:grpSp>
        <p:nvGrpSpPr>
          <p:cNvPr id="19" name="Gruppo 18"/>
          <p:cNvGrpSpPr/>
          <p:nvPr/>
        </p:nvGrpSpPr>
        <p:grpSpPr>
          <a:xfrm>
            <a:off x="8320926" y="207033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0" name="Rettangolo 19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/>
              <a:endParaRPr lang="it-IT">
                <a:solidFill>
                  <a:prstClr val="white"/>
                </a:solidFill>
                <a:latin typeface="Calibri"/>
              </a:endParaRPr>
            </a:p>
          </p:txBody>
        </p:sp>
        <p:pic>
          <p:nvPicPr>
            <p:cNvPr id="21" name="Immagine 2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sp>
        <p:nvSpPr>
          <p:cNvPr id="7" name="Titolo 1"/>
          <p:cNvSpPr txBox="1">
            <a:spLocks/>
          </p:cNvSpPr>
          <p:nvPr/>
        </p:nvSpPr>
        <p:spPr>
          <a:xfrm>
            <a:off x="62541" y="127110"/>
            <a:ext cx="7895843" cy="1536409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i="0" u="none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78"/>
            <a:endParaRPr lang="it-IT" sz="1500" dirty="0">
              <a:solidFill>
                <a:srgbClr val="FF0000"/>
              </a:solidFill>
              <a:latin typeface="Garamond" panose="02020404030301010803" pitchFamily="18" charset="0"/>
            </a:endParaRPr>
          </a:p>
          <a:p>
            <a:pPr algn="l" defTabSz="914378"/>
            <a:r>
              <a:rPr lang="it-IT" sz="2100" dirty="0">
                <a:solidFill>
                  <a:prstClr val="black"/>
                </a:solidFill>
                <a:latin typeface="Garamond" panose="02020404030301010803" pitchFamily="18" charset="0"/>
              </a:rPr>
              <a:t>LIVELLO</a:t>
            </a:r>
            <a:r>
              <a:rPr lang="it-IT" sz="2100" dirty="0">
                <a:solidFill>
                  <a:srgbClr val="FF0000"/>
                </a:solidFill>
                <a:latin typeface="Garamond" panose="02020404030301010803" pitchFamily="18" charset="0"/>
              </a:rPr>
              <a:t> </a:t>
            </a:r>
            <a:r>
              <a:rPr lang="it-IT" sz="27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COMUNALE</a:t>
            </a:r>
          </a:p>
          <a:p>
            <a:pPr algn="l" defTabSz="914378"/>
            <a:r>
              <a:rPr lang="it-IT" sz="2400" dirty="0">
                <a:solidFill>
                  <a:srgbClr val="FF0000"/>
                </a:solidFill>
                <a:latin typeface="Garamond" panose="02020404030301010803" pitchFamily="18" charset="0"/>
              </a:rPr>
              <a:t>U</a:t>
            </a:r>
            <a:r>
              <a:rPr lang="it-IT" sz="2400" dirty="0">
                <a:solidFill>
                  <a:prstClr val="black"/>
                </a:solidFill>
                <a:latin typeface="Garamond" panose="02020404030301010803" pitchFamily="18" charset="0"/>
              </a:rPr>
              <a:t>nità </a:t>
            </a:r>
            <a:r>
              <a:rPr lang="it-IT" sz="2400" dirty="0">
                <a:solidFill>
                  <a:srgbClr val="FF0000"/>
                </a:solidFill>
                <a:latin typeface="Garamond" panose="02020404030301010803" pitchFamily="18" charset="0"/>
              </a:rPr>
              <a:t>T</a:t>
            </a:r>
            <a:r>
              <a:rPr lang="it-IT" sz="2400" dirty="0">
                <a:solidFill>
                  <a:prstClr val="black"/>
                </a:solidFill>
                <a:latin typeface="Garamond" panose="02020404030301010803" pitchFamily="18" charset="0"/>
              </a:rPr>
              <a:t>ecniche </a:t>
            </a:r>
            <a:r>
              <a:rPr lang="it-IT" sz="2400" dirty="0">
                <a:solidFill>
                  <a:srgbClr val="FF0000"/>
                </a:solidFill>
                <a:latin typeface="Garamond" panose="02020404030301010803" pitchFamily="18" charset="0"/>
              </a:rPr>
              <a:t>M</a:t>
            </a:r>
            <a:r>
              <a:rPr lang="it-IT" sz="2400" dirty="0">
                <a:solidFill>
                  <a:prstClr val="black"/>
                </a:solidFill>
                <a:latin typeface="Garamond" panose="02020404030301010803" pitchFamily="18" charset="0"/>
              </a:rPr>
              <a:t>obili </a:t>
            </a:r>
            <a:r>
              <a:rPr lang="it-IT" sz="2400" dirty="0">
                <a:solidFill>
                  <a:srgbClr val="FF0000"/>
                </a:solidFill>
                <a:latin typeface="Garamond" panose="02020404030301010803" pitchFamily="18" charset="0"/>
              </a:rPr>
              <a:t>C</a:t>
            </a:r>
            <a:r>
              <a:rPr lang="it-IT" sz="2400" dirty="0">
                <a:solidFill>
                  <a:prstClr val="black"/>
                </a:solidFill>
                <a:latin typeface="Garamond" panose="02020404030301010803" pitchFamily="18" charset="0"/>
              </a:rPr>
              <a:t>omunali</a:t>
            </a:r>
          </a:p>
          <a:p>
            <a:pPr algn="l" defTabSz="914378"/>
            <a:r>
              <a:rPr lang="it-IT" sz="2400" dirty="0">
                <a:solidFill>
                  <a:prstClr val="black"/>
                </a:solidFill>
                <a:latin typeface="Garamond" panose="02020404030301010803" pitchFamily="18" charset="0"/>
              </a:rPr>
              <a:t>1-2 persone</a:t>
            </a:r>
          </a:p>
          <a:p>
            <a:pPr algn="l" defTabSz="914378"/>
            <a:r>
              <a:rPr lang="it-IT" sz="2400" dirty="0">
                <a:solidFill>
                  <a:prstClr val="black"/>
                </a:solidFill>
                <a:latin typeface="Garamond" panose="02020404030301010803" pitchFamily="18" charset="0"/>
              </a:rPr>
              <a:t>1 mezzo</a:t>
            </a:r>
          </a:p>
        </p:txBody>
      </p:sp>
      <p:sp>
        <p:nvSpPr>
          <p:cNvPr id="11" name="Titolo 1"/>
          <p:cNvSpPr txBox="1">
            <a:spLocks/>
          </p:cNvSpPr>
          <p:nvPr/>
        </p:nvSpPr>
        <p:spPr>
          <a:xfrm>
            <a:off x="87864" y="1531414"/>
            <a:ext cx="8529368" cy="1626080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57168" indent="-257168" defTabSz="914378">
              <a:lnSpc>
                <a:spcPct val="170000"/>
              </a:lnSpc>
              <a:buFont typeface="Wingdings" panose="05000000000000000000" pitchFamily="2" charset="2"/>
              <a:buChar char="§"/>
            </a:pPr>
            <a:r>
              <a:rPr lang="it-IT" sz="1800" dirty="0">
                <a:solidFill>
                  <a:prstClr val="black"/>
                </a:solidFill>
                <a:latin typeface="Garamond" panose="02020404030301010803" pitchFamily="18" charset="0"/>
              </a:rPr>
              <a:t>Il presidio comunale costituisce la prima risposta in caso di evento.</a:t>
            </a:r>
          </a:p>
          <a:p>
            <a:pPr marL="257168" indent="-257168" defTabSz="914378">
              <a:lnSpc>
                <a:spcPct val="170000"/>
              </a:lnSpc>
              <a:buFont typeface="Wingdings" panose="05000000000000000000" pitchFamily="2" charset="2"/>
              <a:buChar char="§"/>
            </a:pPr>
            <a:r>
              <a:rPr lang="it-IT" sz="1800" dirty="0">
                <a:solidFill>
                  <a:prstClr val="black"/>
                </a:solidFill>
                <a:latin typeface="Garamond" panose="02020404030301010803" pitchFamily="18" charset="0"/>
              </a:rPr>
              <a:t>Rappresenta una fonte di informazioni molto utili al Sindaco per decidere l’attivazione delle fasi operative del Piano di Protezione Civile Comunale</a:t>
            </a:r>
          </a:p>
        </p:txBody>
      </p:sp>
      <p:pic>
        <p:nvPicPr>
          <p:cNvPr id="12" name="Picture 2" descr="Risultati immagini per due cerchi che si intersecano | Cerchio, Immagini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1601" y="3050484"/>
            <a:ext cx="4677725" cy="1833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ttangolo 12"/>
          <p:cNvSpPr/>
          <p:nvPr/>
        </p:nvSpPr>
        <p:spPr>
          <a:xfrm>
            <a:off x="4612773" y="3660901"/>
            <a:ext cx="11696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457189"/>
            <a:r>
              <a:rPr lang="it-IT" sz="1200" b="1" dirty="0">
                <a:solidFill>
                  <a:prstClr val="black"/>
                </a:solidFill>
                <a:latin typeface="Garamond" panose="02020404030301010803" pitchFamily="18" charset="0"/>
              </a:rPr>
              <a:t>Informazioni dal Presidio Comunale</a:t>
            </a:r>
          </a:p>
        </p:txBody>
      </p:sp>
      <p:sp>
        <p:nvSpPr>
          <p:cNvPr id="14" name="Rettangolo 13"/>
          <p:cNvSpPr/>
          <p:nvPr/>
        </p:nvSpPr>
        <p:spPr>
          <a:xfrm>
            <a:off x="3543837" y="3767458"/>
            <a:ext cx="9457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57189"/>
            <a:r>
              <a:rPr lang="it-IT" sz="900" b="1" dirty="0">
                <a:solidFill>
                  <a:prstClr val="black"/>
                </a:solidFill>
                <a:latin typeface="Garamond" panose="02020404030301010803" pitchFamily="18" charset="0"/>
              </a:rPr>
              <a:t>Il sindaco decide quale fase operativa attivare</a:t>
            </a:r>
          </a:p>
        </p:txBody>
      </p:sp>
      <p:sp>
        <p:nvSpPr>
          <p:cNvPr id="15" name="Rettangolo 14"/>
          <p:cNvSpPr/>
          <p:nvPr/>
        </p:nvSpPr>
        <p:spPr>
          <a:xfrm>
            <a:off x="2371602" y="3751914"/>
            <a:ext cx="111064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189"/>
            <a:r>
              <a:rPr lang="it-IT" sz="1100" b="1" dirty="0">
                <a:solidFill>
                  <a:prstClr val="black"/>
                </a:solidFill>
                <a:latin typeface="Garamond" panose="02020404030301010803" pitchFamily="18" charset="0"/>
              </a:rPr>
              <a:t>Messaggio dal CFMD</a:t>
            </a:r>
          </a:p>
        </p:txBody>
      </p:sp>
      <p:pic>
        <p:nvPicPr>
          <p:cNvPr id="16" name="Picture 2" descr="Assistente Virtuale Comunale – Smart Chatbot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3634" y="3350559"/>
            <a:ext cx="1155564" cy="1372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29664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450575" y="4138044"/>
            <a:ext cx="8275983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/>
            <a:endParaRPr lang="it-IT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026" name="Picture 2" descr="Abluecup #1 Sfondo Foto Royalty Free, Immagini, Immagini E Archivi  Fotografic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025" y="1397476"/>
            <a:ext cx="4334930" cy="3256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ttangolo 2"/>
          <p:cNvSpPr/>
          <p:nvPr/>
        </p:nvSpPr>
        <p:spPr>
          <a:xfrm>
            <a:off x="0" y="4722939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/>
            <a:endParaRPr lang="it-I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3" name="Rettangolo 22"/>
          <p:cNvSpPr/>
          <p:nvPr/>
        </p:nvSpPr>
        <p:spPr>
          <a:xfrm>
            <a:off x="158271" y="278549"/>
            <a:ext cx="2100469" cy="430549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/>
            <a:endParaRPr lang="it-IT">
              <a:solidFill>
                <a:prstClr val="white"/>
              </a:solidFill>
              <a:latin typeface="Calibri"/>
            </a:endParaRPr>
          </a:p>
        </p:txBody>
      </p:sp>
      <p:grpSp>
        <p:nvGrpSpPr>
          <p:cNvPr id="4" name="Gruppo 3"/>
          <p:cNvGrpSpPr/>
          <p:nvPr/>
        </p:nvGrpSpPr>
        <p:grpSpPr>
          <a:xfrm>
            <a:off x="8320926" y="207033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" name="Rettangolo 4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/>
              <a:endParaRPr lang="it-IT">
                <a:solidFill>
                  <a:prstClr val="white"/>
                </a:solidFill>
                <a:latin typeface="Calibri"/>
              </a:endParaRPr>
            </a:p>
          </p:txBody>
        </p:sp>
        <p:pic>
          <p:nvPicPr>
            <p:cNvPr id="6" name="Immagine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pic>
        <p:nvPicPr>
          <p:cNvPr id="10" name="Immagin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1267" y="480830"/>
            <a:ext cx="1802295" cy="957043"/>
          </a:xfrm>
          <a:prstGeom prst="rect">
            <a:avLst/>
          </a:prstGeom>
          <a:ln w="19050">
            <a:solidFill>
              <a:srgbClr val="FFFF00"/>
            </a:solidFill>
            <a:prstDash val="dash"/>
          </a:ln>
        </p:spPr>
      </p:pic>
      <p:pic>
        <p:nvPicPr>
          <p:cNvPr id="14" name="Immagine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1775" y="1576767"/>
            <a:ext cx="1765676" cy="1112542"/>
          </a:xfrm>
          <a:prstGeom prst="rect">
            <a:avLst/>
          </a:prstGeom>
          <a:ln w="19050">
            <a:solidFill>
              <a:schemeClr val="accent2"/>
            </a:solidFill>
            <a:prstDash val="dash"/>
          </a:ln>
        </p:spPr>
      </p:pic>
      <p:pic>
        <p:nvPicPr>
          <p:cNvPr id="18" name="Immagine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2708" y="2867753"/>
            <a:ext cx="1123810" cy="1578191"/>
          </a:xfrm>
          <a:prstGeom prst="rect">
            <a:avLst/>
          </a:prstGeom>
          <a:ln w="19050">
            <a:solidFill>
              <a:schemeClr val="accent3">
                <a:lumMod val="50000"/>
              </a:schemeClr>
            </a:solidFill>
            <a:prstDash val="dash"/>
          </a:ln>
        </p:spPr>
      </p:pic>
      <p:sp>
        <p:nvSpPr>
          <p:cNvPr id="26" name="Rettangolo 25"/>
          <p:cNvSpPr/>
          <p:nvPr/>
        </p:nvSpPr>
        <p:spPr>
          <a:xfrm>
            <a:off x="6864236" y="863445"/>
            <a:ext cx="2121888" cy="299225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/>
            <a:r>
              <a:rPr lang="it-IT" dirty="0">
                <a:solidFill>
                  <a:prstClr val="black"/>
                </a:solidFill>
                <a:latin typeface="Garamond" panose="02020404030301010803" pitchFamily="18" charset="0"/>
              </a:rPr>
              <a:t>Attivazione FASE OPERATIVA:</a:t>
            </a:r>
          </a:p>
          <a:p>
            <a:pPr algn="ctr" defTabSz="457189"/>
            <a:endParaRPr lang="it-IT" dirty="0">
              <a:solidFill>
                <a:prstClr val="black"/>
              </a:solidFill>
              <a:latin typeface="Garamond" panose="02020404030301010803" pitchFamily="18" charset="0"/>
            </a:endParaRPr>
          </a:p>
          <a:p>
            <a:pPr algn="ctr" defTabSz="457189"/>
            <a:r>
              <a:rPr lang="it-IT" sz="1500" b="1" dirty="0">
                <a:solidFill>
                  <a:prstClr val="black"/>
                </a:solidFill>
                <a:latin typeface="Garamond" panose="02020404030301010803" pitchFamily="18" charset="0"/>
              </a:rPr>
              <a:t>ATTENZIONE</a:t>
            </a:r>
          </a:p>
          <a:p>
            <a:pPr algn="ctr" defTabSz="457189"/>
            <a:endParaRPr lang="it-IT" dirty="0">
              <a:solidFill>
                <a:prstClr val="black"/>
              </a:solidFill>
              <a:latin typeface="Garamond" panose="02020404030301010803" pitchFamily="18" charset="0"/>
            </a:endParaRPr>
          </a:p>
          <a:p>
            <a:pPr algn="ctr" defTabSz="457189"/>
            <a:r>
              <a:rPr lang="it-IT" sz="2100" b="1" dirty="0">
                <a:solidFill>
                  <a:prstClr val="black"/>
                </a:solidFill>
                <a:latin typeface="Garamond" panose="02020404030301010803" pitchFamily="18" charset="0"/>
              </a:rPr>
              <a:t>PREALLARME</a:t>
            </a:r>
          </a:p>
          <a:p>
            <a:pPr algn="ctr" defTabSz="457189"/>
            <a:endParaRPr lang="it-IT" sz="2400" dirty="0">
              <a:solidFill>
                <a:prstClr val="black"/>
              </a:solidFill>
              <a:latin typeface="Garamond" panose="02020404030301010803" pitchFamily="18" charset="0"/>
            </a:endParaRPr>
          </a:p>
          <a:p>
            <a:pPr algn="ctr" defTabSz="457189"/>
            <a:r>
              <a:rPr lang="it-IT" sz="2400" b="1" dirty="0">
                <a:solidFill>
                  <a:prstClr val="black"/>
                </a:solidFill>
                <a:latin typeface="Garamond" panose="02020404030301010803" pitchFamily="18" charset="0"/>
              </a:rPr>
              <a:t>ALLARME</a:t>
            </a:r>
          </a:p>
        </p:txBody>
      </p:sp>
      <p:sp>
        <p:nvSpPr>
          <p:cNvPr id="27" name="Freccia a destra con strisce 26"/>
          <p:cNvSpPr/>
          <p:nvPr/>
        </p:nvSpPr>
        <p:spPr>
          <a:xfrm>
            <a:off x="2133691" y="1864683"/>
            <a:ext cx="1166102" cy="576700"/>
          </a:xfrm>
          <a:prstGeom prst="stripedRight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/>
            <a:endParaRPr lang="it-I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9" name="Freccia a destra con strisce 28"/>
          <p:cNvSpPr/>
          <p:nvPr/>
        </p:nvSpPr>
        <p:spPr>
          <a:xfrm>
            <a:off x="5984287" y="2001397"/>
            <a:ext cx="1010874" cy="439985"/>
          </a:xfrm>
          <a:prstGeom prst="stripedRight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/>
            <a:endParaRPr lang="it-IT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73767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450575" y="4138044"/>
            <a:ext cx="8275983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/>
            <a:endParaRPr lang="it-I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0" y="4722939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/>
            <a:endParaRPr lang="it-IT">
              <a:solidFill>
                <a:prstClr val="white"/>
              </a:solidFill>
              <a:latin typeface="Calibri"/>
            </a:endParaRPr>
          </a:p>
        </p:txBody>
      </p:sp>
      <p:grpSp>
        <p:nvGrpSpPr>
          <p:cNvPr id="9" name="Gruppo 8"/>
          <p:cNvGrpSpPr/>
          <p:nvPr/>
        </p:nvGrpSpPr>
        <p:grpSpPr>
          <a:xfrm>
            <a:off x="8320926" y="207033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" name="Rettangolo 7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/>
              <a:endParaRPr lang="it-IT">
                <a:solidFill>
                  <a:prstClr val="white"/>
                </a:solidFill>
                <a:latin typeface="Calibri"/>
              </a:endParaRPr>
            </a:p>
          </p:txBody>
        </p:sp>
        <p:pic>
          <p:nvPicPr>
            <p:cNvPr id="5" name="Immagine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sp>
        <p:nvSpPr>
          <p:cNvPr id="12" name="CasellaDiTesto 11"/>
          <p:cNvSpPr txBox="1"/>
          <p:nvPr/>
        </p:nvSpPr>
        <p:spPr>
          <a:xfrm>
            <a:off x="95060" y="172953"/>
            <a:ext cx="3629224" cy="1574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8">
              <a:lnSpc>
                <a:spcPct val="90000"/>
              </a:lnSpc>
              <a:spcBef>
                <a:spcPct val="0"/>
              </a:spcBef>
            </a:pPr>
            <a:r>
              <a:rPr lang="it-IT" sz="2400" dirty="0">
                <a:solidFill>
                  <a:prstClr val="black"/>
                </a:solidFill>
                <a:latin typeface="Garamond" panose="02020404030301010803" pitchFamily="18" charset="0"/>
              </a:rPr>
              <a:t>Livello </a:t>
            </a:r>
            <a:r>
              <a:rPr lang="it-IT" sz="27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REGIONALE</a:t>
            </a:r>
          </a:p>
          <a:p>
            <a:pPr marL="285743" indent="-285743" defTabSz="457189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it-IT" dirty="0">
                <a:solidFill>
                  <a:prstClr val="black"/>
                </a:solidFill>
                <a:latin typeface="Garamond" panose="02020404030301010803" pitchFamily="18" charset="0"/>
              </a:rPr>
              <a:t>Zone di Presidio </a:t>
            </a:r>
          </a:p>
          <a:p>
            <a:pPr marL="285743" indent="-285743" defTabSz="457189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it-IT" dirty="0">
                <a:solidFill>
                  <a:prstClr val="black"/>
                </a:solidFill>
                <a:latin typeface="Garamond" panose="02020404030301010803" pitchFamily="18" charset="0"/>
              </a:rPr>
              <a:t>Settori di Presidio</a:t>
            </a:r>
          </a:p>
        </p:txBody>
      </p:sp>
      <p:sp>
        <p:nvSpPr>
          <p:cNvPr id="13" name="Freccia a destra con strisce 12"/>
          <p:cNvSpPr/>
          <p:nvPr/>
        </p:nvSpPr>
        <p:spPr>
          <a:xfrm>
            <a:off x="2450296" y="1044387"/>
            <a:ext cx="881269" cy="225232"/>
          </a:xfrm>
          <a:prstGeom prst="strip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/>
            <a:endParaRPr lang="it-I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5" name="CasellaDiTesto 14"/>
          <p:cNvSpPr txBox="1"/>
          <p:nvPr/>
        </p:nvSpPr>
        <p:spPr>
          <a:xfrm>
            <a:off x="3561114" y="553666"/>
            <a:ext cx="356461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43" indent="-285743" defTabSz="457189">
              <a:buFont typeface="Wingdings" panose="05000000000000000000" pitchFamily="2" charset="2"/>
              <a:buChar char="§"/>
            </a:pPr>
            <a:r>
              <a:rPr lang="it-IT" sz="2100" dirty="0">
                <a:solidFill>
                  <a:prstClr val="black"/>
                </a:solidFill>
                <a:latin typeface="Garamond" panose="02020404030301010803" pitchFamily="18" charset="0"/>
              </a:rPr>
              <a:t>Bacini idrografici</a:t>
            </a:r>
          </a:p>
          <a:p>
            <a:pPr marL="285743" indent="-285743" defTabSz="457189">
              <a:buFont typeface="Wingdings" panose="05000000000000000000" pitchFamily="2" charset="2"/>
              <a:buChar char="§"/>
            </a:pPr>
            <a:r>
              <a:rPr lang="it-IT" sz="2100" dirty="0">
                <a:solidFill>
                  <a:prstClr val="black"/>
                </a:solidFill>
                <a:latin typeface="Garamond" panose="02020404030301010803" pitchFamily="18" charset="0"/>
              </a:rPr>
              <a:t>Ambiti territoriali omogenei</a:t>
            </a:r>
          </a:p>
          <a:p>
            <a:pPr marL="285743" indent="-285743" defTabSz="457189">
              <a:buFont typeface="Wingdings" panose="05000000000000000000" pitchFamily="2" charset="2"/>
              <a:buChar char="§"/>
            </a:pPr>
            <a:r>
              <a:rPr lang="it-IT" sz="2100" dirty="0">
                <a:solidFill>
                  <a:prstClr val="black"/>
                </a:solidFill>
                <a:latin typeface="Garamond" panose="02020404030301010803" pitchFamily="18" charset="0"/>
              </a:rPr>
              <a:t>Province</a:t>
            </a:r>
          </a:p>
          <a:p>
            <a:pPr marL="285743" indent="-285743" defTabSz="457189">
              <a:buFont typeface="Wingdings" panose="05000000000000000000" pitchFamily="2" charset="2"/>
              <a:buChar char="§"/>
            </a:pPr>
            <a:r>
              <a:rPr lang="it-IT" sz="2100" dirty="0">
                <a:solidFill>
                  <a:prstClr val="black"/>
                </a:solidFill>
                <a:latin typeface="Garamond" panose="02020404030301010803" pitchFamily="18" charset="0"/>
              </a:rPr>
              <a:t>……</a:t>
            </a:r>
          </a:p>
        </p:txBody>
      </p:sp>
      <p:pic>
        <p:nvPicPr>
          <p:cNvPr id="20" name="Immagine 1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3" t="2802" r="1710" b="1950"/>
          <a:stretch/>
        </p:blipFill>
        <p:spPr bwMode="auto">
          <a:xfrm>
            <a:off x="201843" y="1952344"/>
            <a:ext cx="4325451" cy="3019604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6" name="Immagine 1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1" t="2629" r="1795" b="2188"/>
          <a:stretch/>
        </p:blipFill>
        <p:spPr bwMode="auto">
          <a:xfrm>
            <a:off x="4609520" y="1952344"/>
            <a:ext cx="4325759" cy="3019604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20531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450575" y="4138044"/>
            <a:ext cx="8275983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/>
            <a:endParaRPr lang="it-I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0" y="4722939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/>
            <a:endParaRPr lang="it-IT">
              <a:solidFill>
                <a:prstClr val="white"/>
              </a:solidFill>
              <a:latin typeface="Calibri"/>
            </a:endParaRPr>
          </a:p>
        </p:txBody>
      </p:sp>
      <p:grpSp>
        <p:nvGrpSpPr>
          <p:cNvPr id="4" name="Gruppo 3"/>
          <p:cNvGrpSpPr/>
          <p:nvPr/>
        </p:nvGrpSpPr>
        <p:grpSpPr>
          <a:xfrm>
            <a:off x="8320926" y="207033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" name="Rettangolo 4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/>
              <a:endParaRPr lang="it-IT">
                <a:solidFill>
                  <a:prstClr val="white"/>
                </a:solidFill>
                <a:latin typeface="Calibri"/>
              </a:endParaRPr>
            </a:p>
          </p:txBody>
        </p:sp>
        <p:pic>
          <p:nvPicPr>
            <p:cNvPr id="6" name="Immagine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sp>
        <p:nvSpPr>
          <p:cNvPr id="7" name="CasellaDiTesto 6"/>
          <p:cNvSpPr txBox="1"/>
          <p:nvPr/>
        </p:nvSpPr>
        <p:spPr>
          <a:xfrm>
            <a:off x="1469553" y="1657912"/>
            <a:ext cx="600541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189">
              <a:lnSpc>
                <a:spcPct val="150000"/>
              </a:lnSpc>
            </a:pPr>
            <a:r>
              <a:rPr lang="it-IT" sz="3200" b="1" dirty="0">
                <a:solidFill>
                  <a:srgbClr val="FF0000"/>
                </a:solidFill>
                <a:latin typeface="Garamond" panose="02020404030301010803" pitchFamily="18" charset="0"/>
              </a:rPr>
              <a:t>STRUTTURA GERARCHICA DEL PRESIDIO</a:t>
            </a:r>
            <a:endParaRPr lang="it-IT" sz="2400" dirty="0">
              <a:solidFill>
                <a:prstClr val="black"/>
              </a:solidFill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5742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450575" y="4138044"/>
            <a:ext cx="8275983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/>
            <a:endParaRPr lang="it-I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0" y="4722939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/>
            <a:endParaRPr lang="it-IT">
              <a:solidFill>
                <a:prstClr val="white"/>
              </a:solidFill>
              <a:latin typeface="Calibri"/>
            </a:endParaRPr>
          </a:p>
        </p:txBody>
      </p:sp>
      <p:grpSp>
        <p:nvGrpSpPr>
          <p:cNvPr id="9" name="Gruppo 8"/>
          <p:cNvGrpSpPr/>
          <p:nvPr/>
        </p:nvGrpSpPr>
        <p:grpSpPr>
          <a:xfrm>
            <a:off x="8320926" y="207033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" name="Rettangolo 7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/>
              <a:endParaRPr lang="it-IT">
                <a:solidFill>
                  <a:prstClr val="white"/>
                </a:solidFill>
                <a:latin typeface="Calibri"/>
              </a:endParaRPr>
            </a:p>
          </p:txBody>
        </p:sp>
        <p:pic>
          <p:nvPicPr>
            <p:cNvPr id="5" name="Immagine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pic>
        <p:nvPicPr>
          <p:cNvPr id="23" name="Immagine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5759" y="967442"/>
            <a:ext cx="4118241" cy="2790874"/>
          </a:xfrm>
          <a:prstGeom prst="rect">
            <a:avLst/>
          </a:prstGeom>
        </p:spPr>
      </p:pic>
      <p:sp>
        <p:nvSpPr>
          <p:cNvPr id="24" name="Titolo 1"/>
          <p:cNvSpPr txBox="1">
            <a:spLocks/>
          </p:cNvSpPr>
          <p:nvPr/>
        </p:nvSpPr>
        <p:spPr>
          <a:xfrm>
            <a:off x="1" y="247855"/>
            <a:ext cx="4736561" cy="135454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i="0" u="none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914378"/>
            <a:r>
              <a:rPr lang="it-IT" sz="1800" dirty="0">
                <a:solidFill>
                  <a:prstClr val="black"/>
                </a:solidFill>
                <a:latin typeface="Garamond" panose="02020404030301010803" pitchFamily="18" charset="0"/>
              </a:rPr>
              <a:t>LE</a:t>
            </a:r>
            <a:r>
              <a:rPr lang="it-IT" sz="1800" b="1" dirty="0">
                <a:solidFill>
                  <a:prstClr val="black"/>
                </a:solidFill>
                <a:latin typeface="Garamond" panose="02020404030301010803" pitchFamily="18" charset="0"/>
              </a:rPr>
              <a:t> ZONE DI PRESIDIO </a:t>
            </a:r>
            <a:r>
              <a:rPr lang="it-IT" sz="1800" dirty="0">
                <a:solidFill>
                  <a:prstClr val="black"/>
                </a:solidFill>
                <a:latin typeface="Garamond" panose="02020404030301010803" pitchFamily="18" charset="0"/>
              </a:rPr>
              <a:t>SONO </a:t>
            </a:r>
          </a:p>
          <a:p>
            <a:pPr algn="l" defTabSz="914378"/>
            <a:r>
              <a:rPr lang="it-IT" sz="1800" dirty="0">
                <a:solidFill>
                  <a:prstClr val="black"/>
                </a:solidFill>
                <a:latin typeface="Garamond" panose="02020404030301010803" pitchFamily="18" charset="0"/>
              </a:rPr>
              <a:t>AMMINISTRATE DA </a:t>
            </a:r>
            <a:r>
              <a:rPr lang="it-IT" sz="1800" b="1" dirty="0">
                <a:solidFill>
                  <a:prstClr val="black"/>
                </a:solidFill>
                <a:latin typeface="Garamond" panose="02020404030301010803" pitchFamily="18" charset="0"/>
              </a:rPr>
              <a:t>NUCLEI</a:t>
            </a:r>
            <a:r>
              <a:rPr lang="it-IT" sz="1800" dirty="0">
                <a:solidFill>
                  <a:prstClr val="black"/>
                </a:solidFill>
                <a:latin typeface="Garamond" panose="02020404030301010803" pitchFamily="18" charset="0"/>
              </a:rPr>
              <a:t> DI PRESIDIO.</a:t>
            </a:r>
          </a:p>
          <a:p>
            <a:pPr algn="l" defTabSz="914378"/>
            <a:endParaRPr lang="it-IT" sz="1800" dirty="0">
              <a:solidFill>
                <a:prstClr val="black"/>
              </a:solidFill>
              <a:latin typeface="Garamond" panose="02020404030301010803" pitchFamily="18" charset="0"/>
            </a:endParaRPr>
          </a:p>
          <a:p>
            <a:pPr algn="l" defTabSz="914378"/>
            <a:r>
              <a:rPr lang="it-IT" sz="1800" dirty="0">
                <a:solidFill>
                  <a:prstClr val="black"/>
                </a:solidFill>
                <a:latin typeface="Garamond" panose="02020404030301010803" pitchFamily="18" charset="0"/>
              </a:rPr>
              <a:t>OGNI </a:t>
            </a:r>
            <a:r>
              <a:rPr lang="it-IT" sz="1800" b="1" dirty="0">
                <a:solidFill>
                  <a:prstClr val="black"/>
                </a:solidFill>
                <a:latin typeface="Garamond" panose="02020404030301010803" pitchFamily="18" charset="0"/>
              </a:rPr>
              <a:t>SETTORE </a:t>
            </a:r>
            <a:r>
              <a:rPr lang="it-IT" sz="1800" dirty="0">
                <a:solidFill>
                  <a:prstClr val="black"/>
                </a:solidFill>
                <a:latin typeface="Garamond" panose="02020404030301010803" pitchFamily="18" charset="0"/>
              </a:rPr>
              <a:t>È GESTITO DA UNA </a:t>
            </a:r>
            <a:r>
              <a:rPr lang="it-IT" sz="1800" b="1" dirty="0">
                <a:solidFill>
                  <a:prstClr val="black"/>
                </a:solidFill>
                <a:latin typeface="Garamond" panose="02020404030301010803" pitchFamily="18" charset="0"/>
              </a:rPr>
              <a:t>SQUADRA</a:t>
            </a:r>
            <a:r>
              <a:rPr lang="it-IT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.</a:t>
            </a:r>
          </a:p>
        </p:txBody>
      </p:sp>
      <p:sp>
        <p:nvSpPr>
          <p:cNvPr id="14" name="Segnaposto contenuto 2"/>
          <p:cNvSpPr txBox="1">
            <a:spLocks/>
          </p:cNvSpPr>
          <p:nvPr/>
        </p:nvSpPr>
        <p:spPr>
          <a:xfrm>
            <a:off x="122430" y="1689174"/>
            <a:ext cx="5023085" cy="3223666"/>
          </a:xfrm>
          <a:prstGeom prst="rect">
            <a:avLst/>
          </a:prstGeom>
        </p:spPr>
        <p:txBody>
          <a:bodyPr>
            <a:normAutofit/>
          </a:bodyPr>
          <a:lstStyle>
            <a:lvl1pPr marL="457189" indent="-457189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4267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609585" rtl="0" eaLnBrk="1" latinLnBrk="0" hangingPunct="1">
              <a:spcBef>
                <a:spcPct val="20000"/>
              </a:spcBef>
              <a:buFont typeface="Arial"/>
              <a:buChar char="–"/>
              <a:defRPr sz="3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609585" rtl="0" eaLnBrk="1" latinLnBrk="0" hangingPunct="1">
              <a:spcBef>
                <a:spcPct val="20000"/>
              </a:spcBef>
              <a:buFont typeface="Arial"/>
              <a:buChar char="–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609585" rtl="0" eaLnBrk="1" latinLnBrk="0" hangingPunct="1">
              <a:spcBef>
                <a:spcPct val="20000"/>
              </a:spcBef>
              <a:buFont typeface="Arial"/>
              <a:buChar char="»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892" indent="-342892" defTabSz="457189">
              <a:buFont typeface="Wingdings" panose="05000000000000000000" pitchFamily="2" charset="2"/>
              <a:buChar char="q"/>
            </a:pPr>
            <a:r>
              <a:rPr lang="it-IT" sz="1800" dirty="0">
                <a:solidFill>
                  <a:prstClr val="black"/>
                </a:solidFill>
                <a:latin typeface="Garamond" panose="02020404030301010803" pitchFamily="18" charset="0"/>
              </a:rPr>
              <a:t>I nuclei hanno una propria sede operativa </a:t>
            </a:r>
            <a:r>
              <a:rPr lang="it-IT" sz="1800" dirty="0" smtClean="0">
                <a:solidFill>
                  <a:prstClr val="black"/>
                </a:solidFill>
                <a:latin typeface="Garamond" panose="02020404030301010803" pitchFamily="18" charset="0"/>
              </a:rPr>
              <a:t>(SEDE </a:t>
            </a:r>
            <a:r>
              <a:rPr lang="it-IT" sz="1800" dirty="0">
                <a:solidFill>
                  <a:prstClr val="black"/>
                </a:solidFill>
                <a:latin typeface="Garamond" panose="02020404030301010803" pitchFamily="18" charset="0"/>
              </a:rPr>
              <a:t>DI </a:t>
            </a:r>
            <a:r>
              <a:rPr lang="it-IT" sz="1800" dirty="0" smtClean="0">
                <a:solidFill>
                  <a:prstClr val="black"/>
                </a:solidFill>
                <a:latin typeface="Garamond" panose="02020404030301010803" pitchFamily="18" charset="0"/>
              </a:rPr>
              <a:t>ZONA) </a:t>
            </a:r>
            <a:endParaRPr lang="it-IT" sz="1800" dirty="0">
              <a:solidFill>
                <a:prstClr val="black"/>
              </a:solidFill>
              <a:latin typeface="Garamond" panose="02020404030301010803" pitchFamily="18" charset="0"/>
            </a:endParaRPr>
          </a:p>
          <a:p>
            <a:pPr marL="342892" indent="-342892" defTabSz="457189">
              <a:buFont typeface="Wingdings" panose="05000000000000000000" pitchFamily="2" charset="2"/>
              <a:buChar char="q"/>
            </a:pPr>
            <a:r>
              <a:rPr lang="it-IT" sz="1800" dirty="0">
                <a:solidFill>
                  <a:prstClr val="black"/>
                </a:solidFill>
                <a:latin typeface="Garamond" panose="02020404030301010803" pitchFamily="18" charset="0"/>
              </a:rPr>
              <a:t>Il coordinamento delle attività dei diversi NUCLEI </a:t>
            </a:r>
            <a:r>
              <a:rPr lang="it-IT" sz="1800" dirty="0" smtClean="0">
                <a:solidFill>
                  <a:prstClr val="black"/>
                </a:solidFill>
                <a:latin typeface="Garamond" panose="02020404030301010803" pitchFamily="18" charset="0"/>
              </a:rPr>
              <a:t>è </a:t>
            </a:r>
            <a:r>
              <a:rPr lang="it-IT" sz="1800" dirty="0">
                <a:solidFill>
                  <a:prstClr val="black"/>
                </a:solidFill>
                <a:latin typeface="Garamond" panose="02020404030301010803" pitchFamily="18" charset="0"/>
              </a:rPr>
              <a:t>affidato a una Unità di coordinamento, con adeguata competenza</a:t>
            </a:r>
          </a:p>
          <a:p>
            <a:pPr marL="342892" indent="-342892" defTabSz="457189">
              <a:buFont typeface="Wingdings" panose="05000000000000000000" pitchFamily="2" charset="2"/>
              <a:buChar char="q"/>
            </a:pPr>
            <a:r>
              <a:rPr lang="it-IT" sz="1800" dirty="0">
                <a:solidFill>
                  <a:prstClr val="black"/>
                </a:solidFill>
                <a:latin typeface="Garamond" panose="02020404030301010803" pitchFamily="18" charset="0"/>
              </a:rPr>
              <a:t>La dimensione dei nuclei dipende </a:t>
            </a:r>
          </a:p>
          <a:p>
            <a:pPr marL="742931" lvl="1" indent="-285743" defTabSz="457189">
              <a:buFont typeface="Wingdings" panose="05000000000000000000" pitchFamily="2" charset="2"/>
              <a:buChar char="§"/>
            </a:pPr>
            <a:r>
              <a:rPr lang="it-IT" sz="1500" dirty="0">
                <a:solidFill>
                  <a:prstClr val="black"/>
                </a:solidFill>
                <a:latin typeface="Garamond" panose="02020404030301010803" pitchFamily="18" charset="0"/>
              </a:rPr>
              <a:t>dalla pericolosità del territorio di competenza</a:t>
            </a:r>
          </a:p>
          <a:p>
            <a:pPr marL="742931" lvl="1" indent="-285743" defTabSz="457189">
              <a:buFont typeface="Wingdings" panose="05000000000000000000" pitchFamily="2" charset="2"/>
              <a:buChar char="§"/>
            </a:pPr>
            <a:r>
              <a:rPr lang="it-IT" sz="1500" dirty="0">
                <a:solidFill>
                  <a:prstClr val="black"/>
                </a:solidFill>
                <a:latin typeface="Garamond" panose="02020404030301010803" pitchFamily="18" charset="0"/>
              </a:rPr>
              <a:t>dalla numerosità e dalla accessibilità dei punti da osservare</a:t>
            </a:r>
          </a:p>
          <a:p>
            <a:pPr marL="742931" lvl="1" indent="-285743" defTabSz="457189">
              <a:buFont typeface="Wingdings" panose="05000000000000000000" pitchFamily="2" charset="2"/>
              <a:buChar char="§"/>
            </a:pPr>
            <a:r>
              <a:rPr lang="it-IT" sz="1500" dirty="0">
                <a:solidFill>
                  <a:prstClr val="black"/>
                </a:solidFill>
                <a:latin typeface="Garamond" panose="02020404030301010803" pitchFamily="18" charset="0"/>
              </a:rPr>
              <a:t>dall’attività dei nuclei comunali</a:t>
            </a:r>
          </a:p>
          <a:p>
            <a:pPr marL="457189" lvl="1" indent="0" defTabSz="457189">
              <a:buNone/>
            </a:pPr>
            <a:endParaRPr lang="it-IT" sz="2300" dirty="0">
              <a:solidFill>
                <a:prstClr val="black"/>
              </a:solidFill>
              <a:latin typeface="Calibr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3820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tangolo 9"/>
          <p:cNvSpPr/>
          <p:nvPr/>
        </p:nvSpPr>
        <p:spPr>
          <a:xfrm>
            <a:off x="450575" y="4138044"/>
            <a:ext cx="8275983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/>
            <a:endParaRPr lang="it-I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1" name="Rettangolo 10"/>
          <p:cNvSpPr/>
          <p:nvPr/>
        </p:nvSpPr>
        <p:spPr>
          <a:xfrm>
            <a:off x="0" y="4722939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/>
            <a:endParaRPr lang="it-IT">
              <a:solidFill>
                <a:prstClr val="white"/>
              </a:solidFill>
              <a:latin typeface="Calibri"/>
            </a:endParaRPr>
          </a:p>
        </p:txBody>
      </p:sp>
      <p:grpSp>
        <p:nvGrpSpPr>
          <p:cNvPr id="12" name="Gruppo 11"/>
          <p:cNvGrpSpPr/>
          <p:nvPr/>
        </p:nvGrpSpPr>
        <p:grpSpPr>
          <a:xfrm>
            <a:off x="8320926" y="207033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3" name="Rettangolo 12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/>
              <a:endParaRPr lang="it-IT">
                <a:solidFill>
                  <a:prstClr val="white"/>
                </a:solidFill>
                <a:latin typeface="Calibri"/>
              </a:endParaRPr>
            </a:p>
          </p:txBody>
        </p:sp>
        <p:pic>
          <p:nvPicPr>
            <p:cNvPr id="14" name="Immagine 1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sp>
        <p:nvSpPr>
          <p:cNvPr id="9" name="CasellaDiTesto 8"/>
          <p:cNvSpPr txBox="1"/>
          <p:nvPr/>
        </p:nvSpPr>
        <p:spPr>
          <a:xfrm>
            <a:off x="206909" y="1343264"/>
            <a:ext cx="4540427" cy="2145660"/>
          </a:xfrm>
          <a:prstGeom prst="rect">
            <a:avLst/>
          </a:prstGeom>
          <a:noFill/>
          <a:ln>
            <a:noFill/>
          </a:ln>
        </p:spPr>
        <p:txBody>
          <a:bodyPr vert="horz" wrap="square" lIns="68580" tIns="34290" rIns="68580" bIns="34290" rtlCol="0" anchor="ctr">
            <a:normAutofit/>
          </a:bodyPr>
          <a:lstStyle/>
          <a:p>
            <a:pPr algn="ctr" defTabSz="685783">
              <a:lnSpc>
                <a:spcPct val="90000"/>
              </a:lnSpc>
              <a:spcBef>
                <a:spcPct val="0"/>
              </a:spcBef>
            </a:pPr>
            <a:r>
              <a:rPr lang="it-IT" sz="2400" b="1" dirty="0">
                <a:solidFill>
                  <a:prstClr val="black"/>
                </a:solidFill>
                <a:latin typeface="Garamond" panose="02020404030301010803" pitchFamily="18" charset="0"/>
              </a:rPr>
              <a:t>NON È IMMEDIATA LA DISTINZIONE TRA COMPITI DEL PRESIDIO COMUNALE E </a:t>
            </a:r>
          </a:p>
          <a:p>
            <a:pPr algn="ctr" defTabSz="685783">
              <a:lnSpc>
                <a:spcPct val="90000"/>
              </a:lnSpc>
              <a:spcBef>
                <a:spcPct val="0"/>
              </a:spcBef>
            </a:pPr>
            <a:r>
              <a:rPr lang="it-IT" sz="2400" b="1" dirty="0">
                <a:solidFill>
                  <a:prstClr val="black"/>
                </a:solidFill>
                <a:latin typeface="Garamond" panose="02020404030301010803" pitchFamily="18" charset="0"/>
              </a:rPr>
              <a:t>COMPITI DEL PRESIDIO REGIONALE</a:t>
            </a:r>
          </a:p>
        </p:txBody>
      </p:sp>
      <p:graphicFrame>
        <p:nvGraphicFramePr>
          <p:cNvPr id="2" name="Diagramma 1"/>
          <p:cNvGraphicFramePr/>
          <p:nvPr>
            <p:extLst/>
          </p:nvPr>
        </p:nvGraphicFramePr>
        <p:xfrm>
          <a:off x="3964588" y="922794"/>
          <a:ext cx="5818800" cy="387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4237296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1"/>
          <p:cNvSpPr txBox="1">
            <a:spLocks/>
          </p:cNvSpPr>
          <p:nvPr/>
        </p:nvSpPr>
        <p:spPr>
          <a:xfrm>
            <a:off x="125730" y="364605"/>
            <a:ext cx="7839150" cy="2066692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i="0" u="none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914378"/>
            <a:endParaRPr lang="it-IT" sz="1800" dirty="0">
              <a:solidFill>
                <a:prstClr val="black"/>
              </a:solidFill>
              <a:latin typeface="Garamond" panose="02020404030301010803" pitchFamily="18" charset="0"/>
            </a:endParaRPr>
          </a:p>
        </p:txBody>
      </p:sp>
      <p:sp>
        <p:nvSpPr>
          <p:cNvPr id="10" name="Rettangolo 9"/>
          <p:cNvSpPr/>
          <p:nvPr/>
        </p:nvSpPr>
        <p:spPr>
          <a:xfrm>
            <a:off x="450575" y="4138044"/>
            <a:ext cx="8275983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/>
            <a:endParaRPr lang="it-I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2" name="Rettangolo 11"/>
          <p:cNvSpPr/>
          <p:nvPr/>
        </p:nvSpPr>
        <p:spPr>
          <a:xfrm>
            <a:off x="0" y="4722939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/>
            <a:endParaRPr lang="it-IT">
              <a:solidFill>
                <a:prstClr val="white"/>
              </a:solidFill>
              <a:latin typeface="Calibri"/>
            </a:endParaRPr>
          </a:p>
        </p:txBody>
      </p:sp>
      <p:grpSp>
        <p:nvGrpSpPr>
          <p:cNvPr id="13" name="Gruppo 12"/>
          <p:cNvGrpSpPr/>
          <p:nvPr/>
        </p:nvGrpSpPr>
        <p:grpSpPr>
          <a:xfrm>
            <a:off x="8320926" y="207033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4" name="Rettangolo 13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/>
              <a:endParaRPr lang="it-IT">
                <a:solidFill>
                  <a:prstClr val="white"/>
                </a:solidFill>
                <a:latin typeface="Calibri"/>
              </a:endParaRPr>
            </a:p>
          </p:txBody>
        </p:sp>
        <p:pic>
          <p:nvPicPr>
            <p:cNvPr id="15" name="Immagine 1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sp>
        <p:nvSpPr>
          <p:cNvPr id="16" name="Titolo 1"/>
          <p:cNvSpPr txBox="1">
            <a:spLocks/>
          </p:cNvSpPr>
          <p:nvPr/>
        </p:nvSpPr>
        <p:spPr>
          <a:xfrm>
            <a:off x="125730" y="455228"/>
            <a:ext cx="7839150" cy="1628183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i="0" u="none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914378">
              <a:lnSpc>
                <a:spcPct val="150000"/>
              </a:lnSpc>
            </a:pPr>
            <a:endParaRPr lang="it-IT" sz="2000" dirty="0">
              <a:solidFill>
                <a:prstClr val="black"/>
              </a:solidFill>
              <a:latin typeface="Garamond" panose="02020404030301010803" pitchFamily="18" charset="0"/>
            </a:endParaRPr>
          </a:p>
        </p:txBody>
      </p:sp>
      <p:sp>
        <p:nvSpPr>
          <p:cNvPr id="2" name="Rettangolo 1"/>
          <p:cNvSpPr/>
          <p:nvPr/>
        </p:nvSpPr>
        <p:spPr>
          <a:xfrm>
            <a:off x="125730" y="812420"/>
            <a:ext cx="5364550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189">
              <a:lnSpc>
                <a:spcPct val="150000"/>
              </a:lnSpc>
            </a:pPr>
            <a:r>
              <a:rPr lang="it-IT" dirty="0">
                <a:solidFill>
                  <a:prstClr val="black"/>
                </a:solidFill>
                <a:latin typeface="Garamond" panose="02020404030301010803" pitchFamily="18" charset="0"/>
              </a:rPr>
              <a:t>Per lo svolgimento delle attività di Presidio possono essere coinvolti:</a:t>
            </a:r>
          </a:p>
          <a:p>
            <a:pPr marL="285743" indent="-285743" defTabSz="457189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dirty="0">
                <a:solidFill>
                  <a:prstClr val="black"/>
                </a:solidFill>
                <a:latin typeface="Garamond" panose="02020404030301010803" pitchFamily="18" charset="0"/>
              </a:rPr>
              <a:t>Risorse locali nel caso di Presidio di livello comunale</a:t>
            </a:r>
          </a:p>
          <a:p>
            <a:pPr marL="285743" indent="-285743" defTabSz="457189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dirty="0">
                <a:solidFill>
                  <a:prstClr val="black"/>
                </a:solidFill>
                <a:latin typeface="Garamond" panose="02020404030301010803" pitchFamily="18" charset="0"/>
              </a:rPr>
              <a:t>Tecnici qualificati della PA (Avvalimento)</a:t>
            </a:r>
          </a:p>
          <a:p>
            <a:pPr marL="285743" indent="-285743" defTabSz="457189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dirty="0">
                <a:solidFill>
                  <a:prstClr val="black"/>
                </a:solidFill>
                <a:latin typeface="Garamond" panose="02020404030301010803" pitchFamily="18" charset="0"/>
              </a:rPr>
              <a:t>Associazioni di Volontariato</a:t>
            </a:r>
          </a:p>
          <a:p>
            <a:pPr marL="285743" indent="-285743" defTabSz="457189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dirty="0">
                <a:solidFill>
                  <a:prstClr val="black"/>
                </a:solidFill>
                <a:latin typeface="Garamond" panose="02020404030301010803" pitchFamily="18" charset="0"/>
              </a:rPr>
              <a:t>Ordini Professionali</a:t>
            </a:r>
          </a:p>
          <a:p>
            <a:pPr marL="285743" indent="-285743" defTabSz="457189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dirty="0">
                <a:solidFill>
                  <a:prstClr val="black"/>
                </a:solidFill>
                <a:latin typeface="Garamond" panose="02020404030301010803" pitchFamily="18" charset="0"/>
              </a:rPr>
              <a:t>Singoli professionisti</a:t>
            </a:r>
          </a:p>
        </p:txBody>
      </p:sp>
      <p:pic>
        <p:nvPicPr>
          <p:cNvPr id="3074" name="Picture 2" descr="Skill level speedometer Royalty Free Vector Image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554"/>
          <a:stretch/>
        </p:blipFill>
        <p:spPr bwMode="auto">
          <a:xfrm>
            <a:off x="5597596" y="1257034"/>
            <a:ext cx="3546404" cy="3464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CasellaDiTesto 16"/>
          <p:cNvSpPr txBox="1"/>
          <p:nvPr/>
        </p:nvSpPr>
        <p:spPr>
          <a:xfrm>
            <a:off x="1486644" y="3797083"/>
            <a:ext cx="4037180" cy="984885"/>
          </a:xfrm>
          <a:prstGeom prst="rect">
            <a:avLst/>
          </a:prstGeom>
          <a:solidFill>
            <a:srgbClr val="FFFF99"/>
          </a:solidFill>
        </p:spPr>
        <p:txBody>
          <a:bodyPr wrap="square" rtlCol="0">
            <a:spAutoFit/>
          </a:bodyPr>
          <a:lstStyle/>
          <a:p>
            <a:pPr defTabSz="457189"/>
            <a:r>
              <a:rPr lang="it-IT" sz="1900" dirty="0">
                <a:solidFill>
                  <a:prstClr val="black"/>
                </a:solidFill>
                <a:latin typeface="Garamond" panose="02020404030301010803" pitchFamily="18" charset="0"/>
              </a:rPr>
              <a:t>I </a:t>
            </a:r>
            <a:r>
              <a:rPr lang="it-IT" sz="1900" dirty="0" smtClean="0">
                <a:solidFill>
                  <a:prstClr val="black"/>
                </a:solidFill>
                <a:latin typeface="Garamond" panose="02020404030301010803" pitchFamily="18" charset="0"/>
              </a:rPr>
              <a:t>rapporti tra presidianti e struttura di afferenza sono regolamentati dal</a:t>
            </a:r>
          </a:p>
          <a:p>
            <a:pPr defTabSz="457189"/>
            <a:r>
              <a:rPr lang="it-IT" sz="2000" dirty="0" smtClean="0">
                <a:solidFill>
                  <a:prstClr val="black"/>
                </a:solidFill>
                <a:latin typeface="Garamond" panose="02020404030301010803" pitchFamily="18" charset="0"/>
              </a:rPr>
              <a:t>«</a:t>
            </a:r>
            <a:r>
              <a:rPr lang="it-IT" sz="2000" b="1" dirty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DISCIPLINARE DI PRESIDIO</a:t>
            </a:r>
            <a:r>
              <a:rPr lang="it-IT" sz="2000" dirty="0">
                <a:solidFill>
                  <a:prstClr val="black"/>
                </a:solidFill>
                <a:latin typeface="Garamond" panose="02020404030301010803" pitchFamily="18" charset="0"/>
              </a:rPr>
              <a:t>»</a:t>
            </a:r>
          </a:p>
        </p:txBody>
      </p:sp>
      <p:pic>
        <p:nvPicPr>
          <p:cNvPr id="18" name="Picture 4" descr="Photographer clipart png 3 » PNG Image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07" r="31816"/>
          <a:stretch/>
        </p:blipFill>
        <p:spPr bwMode="auto">
          <a:xfrm>
            <a:off x="7676143" y="4045077"/>
            <a:ext cx="413852" cy="1098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Immagine 1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850"/>
          <a:stretch/>
        </p:blipFill>
        <p:spPr>
          <a:xfrm flipH="1">
            <a:off x="7098593" y="3703983"/>
            <a:ext cx="554029" cy="1395391"/>
          </a:xfrm>
          <a:prstGeom prst="rect">
            <a:avLst/>
          </a:prstGeom>
        </p:spPr>
      </p:pic>
      <p:pic>
        <p:nvPicPr>
          <p:cNvPr id="20" name="Immagine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3491" y="3847349"/>
            <a:ext cx="703066" cy="1292787"/>
          </a:xfrm>
          <a:prstGeom prst="rect">
            <a:avLst/>
          </a:prstGeom>
        </p:spPr>
      </p:pic>
      <p:pic>
        <p:nvPicPr>
          <p:cNvPr id="21" name="Immagine 20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60" r="54830"/>
          <a:stretch/>
        </p:blipFill>
        <p:spPr>
          <a:xfrm flipH="1">
            <a:off x="8581827" y="3751793"/>
            <a:ext cx="488401" cy="1388447"/>
          </a:xfrm>
          <a:prstGeom prst="rect">
            <a:avLst/>
          </a:prstGeom>
        </p:spPr>
      </p:pic>
      <p:pic>
        <p:nvPicPr>
          <p:cNvPr id="22" name="Immagine 2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5513" y="3996597"/>
            <a:ext cx="496535" cy="1106143"/>
          </a:xfrm>
          <a:prstGeom prst="rect">
            <a:avLst/>
          </a:prstGeom>
        </p:spPr>
      </p:pic>
      <p:sp>
        <p:nvSpPr>
          <p:cNvPr id="23" name="CasellaDiTesto 22"/>
          <p:cNvSpPr txBox="1"/>
          <p:nvPr/>
        </p:nvSpPr>
        <p:spPr>
          <a:xfrm>
            <a:off x="74475" y="147320"/>
            <a:ext cx="313322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>
              <a:lnSpc>
                <a:spcPct val="150000"/>
              </a:lnSpc>
            </a:pPr>
            <a:r>
              <a:rPr lang="it-IT" sz="2700" b="1" dirty="0">
                <a:solidFill>
                  <a:srgbClr val="FF0000"/>
                </a:solidFill>
                <a:latin typeface="Garamond" panose="02020404030301010803" pitchFamily="18" charset="0"/>
              </a:rPr>
              <a:t>COMPOSIZIONE </a:t>
            </a:r>
            <a:endParaRPr lang="it-IT" dirty="0">
              <a:solidFill>
                <a:prstClr val="black"/>
              </a:solidFill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8837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2092156" y="2340808"/>
            <a:ext cx="412127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189"/>
            <a:r>
              <a:rPr lang="it-IT" sz="3300" dirty="0">
                <a:solidFill>
                  <a:prstClr val="black"/>
                </a:solidFill>
                <a:latin typeface="Garamond" panose="02020404030301010803" pitchFamily="18" charset="0"/>
              </a:rPr>
              <a:t>FORMAZIONE DEI PRESIDIANTI</a:t>
            </a:r>
            <a:endParaRPr lang="it-IT" sz="33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anose="02020404030301010803" pitchFamily="18" charset="0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450575" y="4138044"/>
            <a:ext cx="8275983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/>
            <a:endParaRPr lang="it-I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0" y="4722939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/>
            <a:endParaRPr lang="it-IT">
              <a:solidFill>
                <a:prstClr val="white"/>
              </a:solidFill>
              <a:latin typeface="Calibri"/>
            </a:endParaRPr>
          </a:p>
        </p:txBody>
      </p:sp>
      <p:grpSp>
        <p:nvGrpSpPr>
          <p:cNvPr id="7" name="Gruppo 6"/>
          <p:cNvGrpSpPr/>
          <p:nvPr/>
        </p:nvGrpSpPr>
        <p:grpSpPr>
          <a:xfrm>
            <a:off x="8320926" y="207033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" name="Rettangolo 7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/>
              <a:endParaRPr lang="it-IT">
                <a:solidFill>
                  <a:prstClr val="white"/>
                </a:solidFill>
                <a:latin typeface="Calibri"/>
              </a:endParaRPr>
            </a:p>
          </p:txBody>
        </p:sp>
        <p:pic>
          <p:nvPicPr>
            <p:cNvPr id="9" name="Immagine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2843990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tangolo 12"/>
          <p:cNvSpPr/>
          <p:nvPr/>
        </p:nvSpPr>
        <p:spPr>
          <a:xfrm>
            <a:off x="450574" y="4138043"/>
            <a:ext cx="8275983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Rettangolo 5"/>
          <p:cNvSpPr/>
          <p:nvPr/>
        </p:nvSpPr>
        <p:spPr>
          <a:xfrm>
            <a:off x="0" y="4722939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2262" y="510208"/>
            <a:ext cx="6503688" cy="4487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olo 1"/>
          <p:cNvSpPr txBox="1">
            <a:spLocks/>
          </p:cNvSpPr>
          <p:nvPr/>
        </p:nvSpPr>
        <p:spPr>
          <a:xfrm>
            <a:off x="77272" y="247854"/>
            <a:ext cx="4468224" cy="648852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it-IT"/>
            </a:defPPr>
            <a:lvl1pPr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latin typeface="Calisto MT" panose="02040603050505030304" pitchFamily="18" charset="0"/>
                <a:ea typeface="+mj-ea"/>
                <a:cs typeface="Calibri" pitchFamily="34" charset="0"/>
              </a:defRPr>
            </a:lvl1pPr>
          </a:lstStyle>
          <a:p>
            <a:pPr algn="l"/>
            <a:r>
              <a:rPr lang="it-IT" b="0" dirty="0">
                <a:latin typeface="Garamond" panose="02020404030301010803" pitchFamily="18" charset="0"/>
              </a:rPr>
              <a:t>Scheda dei </a:t>
            </a:r>
            <a:r>
              <a:rPr lang="it-IT" b="0" dirty="0" smtClean="0">
                <a:solidFill>
                  <a:srgbClr val="FF0000"/>
                </a:solidFill>
                <a:latin typeface="Garamond" panose="02020404030301010803" pitchFamily="18" charset="0"/>
              </a:rPr>
              <a:t>PUNTI </a:t>
            </a:r>
            <a:r>
              <a:rPr lang="it-IT" b="0" dirty="0">
                <a:solidFill>
                  <a:srgbClr val="FF0000"/>
                </a:solidFill>
                <a:latin typeface="Garamond" panose="02020404030301010803" pitchFamily="18" charset="0"/>
              </a:rPr>
              <a:t>DI </a:t>
            </a:r>
            <a:r>
              <a:rPr lang="it-IT" b="0" dirty="0" smtClean="0">
                <a:solidFill>
                  <a:srgbClr val="FF0000"/>
                </a:solidFill>
                <a:latin typeface="Garamond" panose="02020404030301010803" pitchFamily="18" charset="0"/>
              </a:rPr>
              <a:t>CRISI</a:t>
            </a:r>
            <a:endParaRPr lang="it-IT" b="0" dirty="0">
              <a:solidFill>
                <a:srgbClr val="FF0000"/>
              </a:solidFill>
              <a:latin typeface="Garamond" panose="02020404030301010803" pitchFamily="18" charset="0"/>
            </a:endParaRPr>
          </a:p>
        </p:txBody>
      </p:sp>
      <p:grpSp>
        <p:nvGrpSpPr>
          <p:cNvPr id="9" name="Gruppo 8"/>
          <p:cNvGrpSpPr/>
          <p:nvPr/>
        </p:nvGrpSpPr>
        <p:grpSpPr>
          <a:xfrm>
            <a:off x="8320925" y="207032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1" name="Rettangolo 10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12" name="Immagine 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0384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ttangolo 26"/>
          <p:cNvSpPr/>
          <p:nvPr/>
        </p:nvSpPr>
        <p:spPr>
          <a:xfrm>
            <a:off x="450575" y="4138044"/>
            <a:ext cx="8275983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/>
            <a:endParaRPr lang="it-I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8" name="Rettangolo 27"/>
          <p:cNvSpPr/>
          <p:nvPr/>
        </p:nvSpPr>
        <p:spPr>
          <a:xfrm>
            <a:off x="2242678" y="4722939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/>
            <a:endParaRPr lang="it-IT">
              <a:solidFill>
                <a:prstClr val="white"/>
              </a:solidFill>
              <a:latin typeface="Calibri"/>
            </a:endParaRPr>
          </a:p>
        </p:txBody>
      </p:sp>
      <p:grpSp>
        <p:nvGrpSpPr>
          <p:cNvPr id="29" name="Gruppo 28"/>
          <p:cNvGrpSpPr/>
          <p:nvPr/>
        </p:nvGrpSpPr>
        <p:grpSpPr>
          <a:xfrm>
            <a:off x="8320926" y="207033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0" name="Rettangolo 29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/>
              <a:endParaRPr lang="it-IT">
                <a:solidFill>
                  <a:prstClr val="white"/>
                </a:solidFill>
                <a:latin typeface="Calibri"/>
              </a:endParaRPr>
            </a:p>
          </p:txBody>
        </p:sp>
        <p:pic>
          <p:nvPicPr>
            <p:cNvPr id="31" name="Immagine 3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sp>
        <p:nvSpPr>
          <p:cNvPr id="11" name="Rettangolo arrotondato 10"/>
          <p:cNvSpPr/>
          <p:nvPr/>
        </p:nvSpPr>
        <p:spPr>
          <a:xfrm>
            <a:off x="3606407" y="3237580"/>
            <a:ext cx="1989636" cy="1245858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lIns="91438" tIns="45719" rIns="91438" bIns="45719" anchor="t">
            <a:noAutofit/>
          </a:bodyPr>
          <a:lstStyle/>
          <a:p>
            <a:pPr algn="ctr" defTabSz="457189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it-IT" b="1" dirty="0">
                <a:solidFill>
                  <a:prstClr val="black"/>
                </a:solidFill>
                <a:latin typeface="Garamond" panose="02020404030301010803" pitchFamily="18" charset="0"/>
                <a:ea typeface="Calibri"/>
                <a:cs typeface="Times New Roman"/>
              </a:rPr>
              <a:t>Attività di campo</a:t>
            </a:r>
          </a:p>
          <a:p>
            <a:pPr algn="ctr" defTabSz="457189">
              <a:lnSpc>
                <a:spcPct val="135000"/>
              </a:lnSpc>
            </a:pPr>
            <a:r>
              <a:rPr lang="it-IT" sz="1400" dirty="0">
                <a:solidFill>
                  <a:prstClr val="black"/>
                </a:solidFill>
                <a:latin typeface="Garamond" panose="02020404030301010803" pitchFamily="18" charset="0"/>
                <a:ea typeface="Calibri"/>
                <a:cs typeface="Times New Roman"/>
              </a:rPr>
              <a:t>Simulazione pratica delle </a:t>
            </a:r>
          </a:p>
          <a:p>
            <a:pPr algn="ctr" defTabSz="457189">
              <a:lnSpc>
                <a:spcPct val="135000"/>
              </a:lnSpc>
            </a:pPr>
            <a:r>
              <a:rPr lang="it-IT" sz="1400" dirty="0">
                <a:solidFill>
                  <a:prstClr val="black"/>
                </a:solidFill>
                <a:latin typeface="Garamond" panose="02020404030301010803" pitchFamily="18" charset="0"/>
                <a:ea typeface="Calibri"/>
                <a:cs typeface="Times New Roman"/>
              </a:rPr>
              <a:t>azioni in carico al Presidio</a:t>
            </a:r>
          </a:p>
        </p:txBody>
      </p:sp>
      <p:pic>
        <p:nvPicPr>
          <p:cNvPr id="2052" name="Picture 4" descr="Monitor PNG Transparent Images | PNG All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122" y="853665"/>
            <a:ext cx="2445173" cy="1724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ttangolo 3"/>
          <p:cNvSpPr/>
          <p:nvPr/>
        </p:nvSpPr>
        <p:spPr>
          <a:xfrm>
            <a:off x="304137" y="951630"/>
            <a:ext cx="2272952" cy="127602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it-IT" sz="1575" b="1" dirty="0">
                <a:solidFill>
                  <a:prstClr val="black"/>
                </a:solidFill>
                <a:latin typeface="Garamond" panose="02020404030301010803" pitchFamily="18" charset="0"/>
                <a:ea typeface="Calibri"/>
                <a:cs typeface="Times New Roman"/>
              </a:rPr>
              <a:t>Le piene fluviali</a:t>
            </a:r>
          </a:p>
          <a:p>
            <a:pPr algn="ctr" defTabSz="457189">
              <a:lnSpc>
                <a:spcPct val="135000"/>
              </a:lnSpc>
            </a:pPr>
            <a:r>
              <a:rPr lang="it-IT" sz="1125" dirty="0">
                <a:solidFill>
                  <a:prstClr val="black"/>
                </a:solidFill>
                <a:latin typeface="Garamond" panose="02020404030301010803" pitchFamily="18" charset="0"/>
                <a:ea typeface="Calibri"/>
                <a:cs typeface="Times New Roman"/>
              </a:rPr>
              <a:t>Aspetti idrologici e idraulici</a:t>
            </a:r>
          </a:p>
          <a:p>
            <a:pPr algn="ctr" defTabSz="457189">
              <a:lnSpc>
                <a:spcPct val="135000"/>
              </a:lnSpc>
            </a:pPr>
            <a:r>
              <a:rPr lang="it-IT" sz="1125" dirty="0">
                <a:solidFill>
                  <a:prstClr val="black"/>
                </a:solidFill>
                <a:latin typeface="Garamond" panose="02020404030301010803" pitchFamily="18" charset="0"/>
                <a:ea typeface="Calibri"/>
                <a:cs typeface="Times New Roman"/>
              </a:rPr>
              <a:t>Dinamiche ed effetti sugli esposti</a:t>
            </a:r>
          </a:p>
        </p:txBody>
      </p:sp>
      <p:pic>
        <p:nvPicPr>
          <p:cNvPr id="17" name="Picture 4" descr="Monitor PNG Transparent Images | PNG All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2194" y="853665"/>
            <a:ext cx="2445173" cy="1724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ttangolo 17"/>
          <p:cNvSpPr/>
          <p:nvPr/>
        </p:nvSpPr>
        <p:spPr>
          <a:xfrm>
            <a:off x="2841178" y="934269"/>
            <a:ext cx="2252455" cy="129338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it-IT" sz="1575" b="1" dirty="0">
                <a:solidFill>
                  <a:prstClr val="black"/>
                </a:solidFill>
                <a:latin typeface="Garamond" panose="02020404030301010803" pitchFamily="18" charset="0"/>
                <a:ea typeface="Calibri"/>
                <a:cs typeface="Times New Roman"/>
              </a:rPr>
              <a:t>La difesa dalle piene</a:t>
            </a:r>
          </a:p>
          <a:p>
            <a:pPr algn="ctr" defTabSz="457189">
              <a:lnSpc>
                <a:spcPct val="135000"/>
              </a:lnSpc>
            </a:pPr>
            <a:r>
              <a:rPr lang="it-IT" sz="1125" dirty="0">
                <a:solidFill>
                  <a:prstClr val="black"/>
                </a:solidFill>
                <a:latin typeface="Garamond" panose="02020404030301010803" pitchFamily="18" charset="0"/>
                <a:ea typeface="Calibri"/>
                <a:cs typeface="Times New Roman"/>
              </a:rPr>
              <a:t>Caratterizzazione del rischio e misure strutturali</a:t>
            </a:r>
          </a:p>
          <a:p>
            <a:pPr algn="ctr" defTabSz="457189">
              <a:lnSpc>
                <a:spcPct val="135000"/>
              </a:lnSpc>
              <a:defRPr/>
            </a:pPr>
            <a:r>
              <a:rPr lang="it-IT" sz="1125" dirty="0">
                <a:solidFill>
                  <a:prstClr val="black"/>
                </a:solidFill>
                <a:latin typeface="Garamond" panose="02020404030301010803" pitchFamily="18" charset="0"/>
                <a:ea typeface="Calibri"/>
                <a:cs typeface="Times New Roman"/>
              </a:rPr>
              <a:t>Preannuncio e allertamento</a:t>
            </a:r>
          </a:p>
          <a:p>
            <a:pPr algn="ctr" defTabSz="457189">
              <a:lnSpc>
                <a:spcPct val="135000"/>
              </a:lnSpc>
              <a:defRPr/>
            </a:pPr>
            <a:r>
              <a:rPr lang="it-IT" sz="1125" dirty="0">
                <a:solidFill>
                  <a:prstClr val="black"/>
                </a:solidFill>
                <a:latin typeface="Garamond" panose="02020404030301010803" pitchFamily="18" charset="0"/>
                <a:ea typeface="Calibri"/>
                <a:cs typeface="Times New Roman"/>
              </a:rPr>
              <a:t>Sistema di allertamento regionale</a:t>
            </a:r>
          </a:p>
        </p:txBody>
      </p:sp>
      <p:pic>
        <p:nvPicPr>
          <p:cNvPr id="19" name="Picture 4" descr="Monitor PNG Transparent Images | PNG All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6854" y="884616"/>
            <a:ext cx="2445173" cy="1724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Rettangolo 21"/>
          <p:cNvSpPr/>
          <p:nvPr/>
        </p:nvSpPr>
        <p:spPr>
          <a:xfrm>
            <a:off x="5481777" y="972946"/>
            <a:ext cx="2275325" cy="127602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it-IT" sz="1575" b="1" dirty="0">
                <a:solidFill>
                  <a:prstClr val="black"/>
                </a:solidFill>
                <a:latin typeface="Garamond" panose="02020404030301010803" pitchFamily="18" charset="0"/>
                <a:ea typeface="Calibri"/>
                <a:cs typeface="Times New Roman"/>
              </a:rPr>
              <a:t>Il Presidio territoriale idraulico</a:t>
            </a:r>
          </a:p>
          <a:p>
            <a:pPr algn="ctr" defTabSz="457189">
              <a:lnSpc>
                <a:spcPct val="135000"/>
              </a:lnSpc>
            </a:pPr>
            <a:r>
              <a:rPr lang="it-IT" sz="1125" dirty="0">
                <a:solidFill>
                  <a:prstClr val="black"/>
                </a:solidFill>
                <a:latin typeface="Garamond" panose="02020404030301010803" pitchFamily="18" charset="0"/>
                <a:ea typeface="Calibri"/>
                <a:cs typeface="Times New Roman"/>
              </a:rPr>
              <a:t>Funzioni e compiti del Presidio</a:t>
            </a:r>
          </a:p>
          <a:p>
            <a:pPr algn="ctr" defTabSz="457189">
              <a:lnSpc>
                <a:spcPct val="135000"/>
              </a:lnSpc>
            </a:pPr>
            <a:r>
              <a:rPr lang="it-IT" sz="1125" dirty="0">
                <a:solidFill>
                  <a:prstClr val="black"/>
                </a:solidFill>
                <a:latin typeface="Garamond" panose="02020404030301010803" pitchFamily="18" charset="0"/>
                <a:ea typeface="Calibri"/>
                <a:cs typeface="Times New Roman"/>
              </a:rPr>
              <a:t>Punti significativi per l’attività del Presidio</a:t>
            </a:r>
          </a:p>
        </p:txBody>
      </p:sp>
      <p:pic>
        <p:nvPicPr>
          <p:cNvPr id="23" name="Picture 4" descr="Monitor PNG Transparent Images | PNG All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122" y="2848091"/>
            <a:ext cx="3156181" cy="2225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Rettangolo 23"/>
          <p:cNvSpPr/>
          <p:nvPr/>
        </p:nvSpPr>
        <p:spPr>
          <a:xfrm>
            <a:off x="304137" y="2939351"/>
            <a:ext cx="2999503" cy="166952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189">
              <a:lnSpc>
                <a:spcPct val="115000"/>
              </a:lnSpc>
            </a:pPr>
            <a:r>
              <a:rPr lang="it-IT" sz="1100" b="1" dirty="0">
                <a:solidFill>
                  <a:prstClr val="black"/>
                </a:solidFill>
                <a:latin typeface="Garamond" panose="02020404030301010803" pitchFamily="18" charset="0"/>
                <a:ea typeface="Calibri"/>
                <a:cs typeface="Times New Roman"/>
              </a:rPr>
              <a:t>Attività del Presidio territoriale per la riduzione del rischio idraulico nella Regione Puglia</a:t>
            </a:r>
          </a:p>
          <a:p>
            <a:pPr algn="ctr" defTabSz="457189">
              <a:lnSpc>
                <a:spcPct val="135000"/>
              </a:lnSpc>
            </a:pPr>
            <a:r>
              <a:rPr lang="it-IT" sz="1000" dirty="0">
                <a:solidFill>
                  <a:prstClr val="black"/>
                </a:solidFill>
                <a:latin typeface="Garamond" panose="02020404030301010803" pitchFamily="18" charset="0"/>
                <a:ea typeface="Calibri"/>
                <a:cs typeface="Times New Roman"/>
              </a:rPr>
              <a:t>Rischio idraulico in Puglia</a:t>
            </a:r>
          </a:p>
          <a:p>
            <a:pPr algn="ctr" defTabSz="457189">
              <a:lnSpc>
                <a:spcPct val="135000"/>
              </a:lnSpc>
            </a:pPr>
            <a:r>
              <a:rPr lang="it-IT" sz="1000" dirty="0">
                <a:solidFill>
                  <a:prstClr val="black"/>
                </a:solidFill>
                <a:latin typeface="Garamond" panose="02020404030301010803" pitchFamily="18" charset="0"/>
                <a:ea typeface="Calibri"/>
                <a:cs typeface="Times New Roman"/>
              </a:rPr>
              <a:t>Modello organizzativo del Presidio territoriale </a:t>
            </a:r>
          </a:p>
          <a:p>
            <a:pPr algn="ctr" defTabSz="457189">
              <a:lnSpc>
                <a:spcPct val="135000"/>
              </a:lnSpc>
            </a:pPr>
            <a:r>
              <a:rPr lang="it-IT" sz="1000" dirty="0">
                <a:solidFill>
                  <a:prstClr val="black"/>
                </a:solidFill>
                <a:latin typeface="Garamond" panose="02020404030301010803" pitchFamily="18" charset="0"/>
                <a:ea typeface="Calibri"/>
                <a:cs typeface="Times New Roman"/>
              </a:rPr>
              <a:t>Norme di salvaguardia individuale, uso dei dispositivi di protezione </a:t>
            </a:r>
          </a:p>
          <a:p>
            <a:pPr algn="ctr" defTabSz="457189">
              <a:lnSpc>
                <a:spcPct val="135000"/>
              </a:lnSpc>
            </a:pPr>
            <a:r>
              <a:rPr lang="it-IT" sz="1000" dirty="0">
                <a:solidFill>
                  <a:prstClr val="black"/>
                </a:solidFill>
                <a:latin typeface="Garamond" panose="02020404030301010803" pitchFamily="18" charset="0"/>
                <a:ea typeface="Calibri"/>
                <a:cs typeface="Times New Roman"/>
              </a:rPr>
              <a:t>Applicazione per l’acquisizione dei dati in campo</a:t>
            </a:r>
          </a:p>
          <a:p>
            <a:pPr algn="ctr" defTabSz="457189">
              <a:lnSpc>
                <a:spcPct val="135000"/>
              </a:lnSpc>
            </a:pPr>
            <a:r>
              <a:rPr lang="it-IT" sz="1000" dirty="0">
                <a:solidFill>
                  <a:prstClr val="black"/>
                </a:solidFill>
                <a:latin typeface="Garamond" panose="02020404030301010803" pitchFamily="18" charset="0"/>
                <a:ea typeface="Calibri"/>
                <a:cs typeface="Times New Roman"/>
              </a:rPr>
              <a:t>Seminario di preparazione all’attività di campo</a:t>
            </a:r>
          </a:p>
        </p:txBody>
      </p:sp>
      <p:pic>
        <p:nvPicPr>
          <p:cNvPr id="25" name="Picture 4" descr="Monitor PNG Transparent Images | PNG All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5648" y="2848091"/>
            <a:ext cx="2445173" cy="1724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Rettangolo 25"/>
          <p:cNvSpPr/>
          <p:nvPr/>
        </p:nvSpPr>
        <p:spPr>
          <a:xfrm>
            <a:off x="5900571" y="2931931"/>
            <a:ext cx="2275325" cy="127602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it-IT" sz="1575" b="1" dirty="0">
                <a:solidFill>
                  <a:prstClr val="black"/>
                </a:solidFill>
                <a:latin typeface="Garamond" panose="02020404030301010803" pitchFamily="18" charset="0"/>
                <a:ea typeface="Calibri"/>
                <a:cs typeface="Times New Roman"/>
              </a:rPr>
              <a:t>Discussione finale</a:t>
            </a:r>
          </a:p>
          <a:p>
            <a:pPr algn="ctr" defTabSz="457189">
              <a:lnSpc>
                <a:spcPct val="135000"/>
              </a:lnSpc>
            </a:pPr>
            <a:r>
              <a:rPr lang="it-IT" sz="1125" dirty="0">
                <a:solidFill>
                  <a:prstClr val="black"/>
                </a:solidFill>
                <a:latin typeface="Garamond" panose="02020404030301010803" pitchFamily="18" charset="0"/>
                <a:ea typeface="Calibri"/>
                <a:cs typeface="Times New Roman"/>
              </a:rPr>
              <a:t>Redazione elaborati finali</a:t>
            </a:r>
          </a:p>
          <a:p>
            <a:pPr algn="ctr" defTabSz="457189">
              <a:lnSpc>
                <a:spcPct val="135000"/>
              </a:lnSpc>
            </a:pPr>
            <a:r>
              <a:rPr lang="it-IT" sz="1125" dirty="0">
                <a:solidFill>
                  <a:prstClr val="black"/>
                </a:solidFill>
                <a:latin typeface="Garamond" panose="02020404030301010803" pitchFamily="18" charset="0"/>
                <a:ea typeface="Calibri"/>
                <a:cs typeface="Times New Roman"/>
              </a:rPr>
              <a:t>Discussione attività di campo ed elaborati</a:t>
            </a:r>
          </a:p>
        </p:txBody>
      </p:sp>
      <p:pic>
        <p:nvPicPr>
          <p:cNvPr id="2054" name="Picture 6" descr="Uomo 3d Con Il Punto Interrogativo Rosso Su Fondo Bianco Illustrazione di  Stock - Illustrazione di risposta, uomo: 4562815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1231" y="2645422"/>
            <a:ext cx="1358390" cy="1020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6591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ttangolo 30"/>
          <p:cNvSpPr/>
          <p:nvPr/>
        </p:nvSpPr>
        <p:spPr>
          <a:xfrm>
            <a:off x="405943" y="4159643"/>
            <a:ext cx="8275983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/>
            <a:endParaRPr lang="it-I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" name="Rettangolo 3"/>
          <p:cNvSpPr/>
          <p:nvPr/>
        </p:nvSpPr>
        <p:spPr>
          <a:xfrm>
            <a:off x="2517817" y="6130568"/>
            <a:ext cx="8275983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/>
            <a:endParaRPr lang="it-I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0" y="4722939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/>
            <a:endParaRPr lang="it-IT">
              <a:solidFill>
                <a:prstClr val="white"/>
              </a:solidFill>
              <a:latin typeface="Calibri"/>
            </a:endParaRPr>
          </a:p>
        </p:txBody>
      </p:sp>
      <p:grpSp>
        <p:nvGrpSpPr>
          <p:cNvPr id="6" name="Gruppo 5"/>
          <p:cNvGrpSpPr/>
          <p:nvPr/>
        </p:nvGrpSpPr>
        <p:grpSpPr>
          <a:xfrm>
            <a:off x="8320926" y="207033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" name="Rettangolo 6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/>
              <a:endParaRPr lang="it-IT">
                <a:solidFill>
                  <a:prstClr val="white"/>
                </a:solidFill>
                <a:latin typeface="Calibri"/>
              </a:endParaRPr>
            </a:p>
          </p:txBody>
        </p:sp>
        <p:pic>
          <p:nvPicPr>
            <p:cNvPr id="8" name="Immagine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pic>
        <p:nvPicPr>
          <p:cNvPr id="3" name="Immagin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1735" y="1"/>
            <a:ext cx="5131665" cy="4980551"/>
          </a:xfrm>
          <a:prstGeom prst="rect">
            <a:avLst/>
          </a:prstGeom>
        </p:spPr>
      </p:pic>
      <p:sp>
        <p:nvSpPr>
          <p:cNvPr id="32" name="CasellaDiTesto 31"/>
          <p:cNvSpPr txBox="1"/>
          <p:nvPr/>
        </p:nvSpPr>
        <p:spPr>
          <a:xfrm>
            <a:off x="4371864" y="1817494"/>
            <a:ext cx="92771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it-IT" sz="1350" dirty="0">
                <a:solidFill>
                  <a:prstClr val="black"/>
                </a:solidFill>
                <a:latin typeface="Garamond" panose="02020404030301010803" pitchFamily="18" charset="0"/>
              </a:rPr>
              <a:t>Protocollo</a:t>
            </a:r>
          </a:p>
        </p:txBody>
      </p:sp>
      <p:sp>
        <p:nvSpPr>
          <p:cNvPr id="33" name="CasellaDiTesto 32"/>
          <p:cNvSpPr txBox="1"/>
          <p:nvPr/>
        </p:nvSpPr>
        <p:spPr>
          <a:xfrm>
            <a:off x="3299746" y="1874615"/>
            <a:ext cx="92771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it-IT" sz="1350" dirty="0">
                <a:solidFill>
                  <a:prstClr val="black"/>
                </a:solidFill>
                <a:latin typeface="Garamond" panose="02020404030301010803" pitchFamily="18" charset="0"/>
              </a:rPr>
              <a:t>PAV</a:t>
            </a:r>
          </a:p>
        </p:txBody>
      </p:sp>
      <p:sp>
        <p:nvSpPr>
          <p:cNvPr id="34" name="CasellaDiTesto 33"/>
          <p:cNvSpPr txBox="1"/>
          <p:nvPr/>
        </p:nvSpPr>
        <p:spPr>
          <a:xfrm>
            <a:off x="1934841" y="1891411"/>
            <a:ext cx="139335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it-IT" sz="1350" dirty="0">
                <a:solidFill>
                  <a:prstClr val="black"/>
                </a:solidFill>
                <a:latin typeface="Garamond" panose="02020404030301010803" pitchFamily="18" charset="0"/>
              </a:rPr>
              <a:t>Scenari di rischio</a:t>
            </a:r>
          </a:p>
        </p:txBody>
      </p:sp>
      <p:sp>
        <p:nvSpPr>
          <p:cNvPr id="35" name="CasellaDiTesto 34"/>
          <p:cNvSpPr txBox="1"/>
          <p:nvPr/>
        </p:nvSpPr>
        <p:spPr>
          <a:xfrm>
            <a:off x="4250425" y="3932026"/>
            <a:ext cx="1170587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it-IT" sz="1350" dirty="0">
                <a:solidFill>
                  <a:prstClr val="black"/>
                </a:solidFill>
                <a:latin typeface="Garamond" panose="02020404030301010803" pitchFamily="18" charset="0"/>
              </a:rPr>
              <a:t>Formazione</a:t>
            </a:r>
          </a:p>
        </p:txBody>
      </p:sp>
      <p:sp>
        <p:nvSpPr>
          <p:cNvPr id="36" name="CasellaDiTesto 35"/>
          <p:cNvSpPr txBox="1"/>
          <p:nvPr/>
        </p:nvSpPr>
        <p:spPr>
          <a:xfrm>
            <a:off x="3299083" y="4001341"/>
            <a:ext cx="92771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it-IT" sz="1350" dirty="0">
                <a:solidFill>
                  <a:prstClr val="black"/>
                </a:solidFill>
                <a:latin typeface="Garamond" panose="02020404030301010803" pitchFamily="18" charset="0"/>
              </a:rPr>
              <a:t>Scala comunale</a:t>
            </a:r>
          </a:p>
        </p:txBody>
      </p:sp>
      <p:sp>
        <p:nvSpPr>
          <p:cNvPr id="37" name="CasellaDiTesto 36"/>
          <p:cNvSpPr txBox="1"/>
          <p:nvPr/>
        </p:nvSpPr>
        <p:spPr>
          <a:xfrm>
            <a:off x="5299575" y="798334"/>
            <a:ext cx="183449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it-IT" sz="1350" dirty="0">
                <a:solidFill>
                  <a:prstClr val="black"/>
                </a:solidFill>
                <a:latin typeface="Garamond" panose="02020404030301010803" pitchFamily="18" charset="0"/>
              </a:rPr>
              <a:t>Scenari di evento</a:t>
            </a:r>
          </a:p>
        </p:txBody>
      </p:sp>
      <p:sp>
        <p:nvSpPr>
          <p:cNvPr id="38" name="CasellaDiTesto 37"/>
          <p:cNvSpPr txBox="1"/>
          <p:nvPr/>
        </p:nvSpPr>
        <p:spPr>
          <a:xfrm>
            <a:off x="3032625" y="826571"/>
            <a:ext cx="141237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it-IT" sz="1350" dirty="0">
                <a:solidFill>
                  <a:prstClr val="black"/>
                </a:solidFill>
                <a:latin typeface="Garamond" panose="02020404030301010803" pitchFamily="18" charset="0"/>
              </a:rPr>
              <a:t>Punti critici</a:t>
            </a:r>
          </a:p>
        </p:txBody>
      </p:sp>
      <p:sp>
        <p:nvSpPr>
          <p:cNvPr id="39" name="CasellaDiTesto 38"/>
          <p:cNvSpPr txBox="1"/>
          <p:nvPr/>
        </p:nvSpPr>
        <p:spPr>
          <a:xfrm>
            <a:off x="4371863" y="847767"/>
            <a:ext cx="90041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it-IT" sz="1350" dirty="0">
                <a:solidFill>
                  <a:prstClr val="black"/>
                </a:solidFill>
                <a:latin typeface="Garamond" panose="02020404030301010803" pitchFamily="18" charset="0"/>
              </a:rPr>
              <a:t>Aree vulnerabili</a:t>
            </a:r>
          </a:p>
        </p:txBody>
      </p:sp>
      <p:sp>
        <p:nvSpPr>
          <p:cNvPr id="40" name="CasellaDiTesto 39"/>
          <p:cNvSpPr txBox="1"/>
          <p:nvPr/>
        </p:nvSpPr>
        <p:spPr>
          <a:xfrm>
            <a:off x="5395051" y="1575120"/>
            <a:ext cx="10757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it-IT" sz="1350" dirty="0">
                <a:solidFill>
                  <a:prstClr val="white"/>
                </a:solidFill>
                <a:latin typeface="Garamond" panose="02020404030301010803" pitchFamily="18" charset="0"/>
              </a:rPr>
              <a:t>Itinerari </a:t>
            </a:r>
          </a:p>
          <a:p>
            <a:pPr algn="ctr" defTabSz="685800"/>
            <a:endParaRPr lang="it-IT" sz="1350" dirty="0">
              <a:solidFill>
                <a:prstClr val="white"/>
              </a:solidFill>
              <a:latin typeface="Garamond" panose="02020404030301010803" pitchFamily="18" charset="0"/>
            </a:endParaRPr>
          </a:p>
          <a:p>
            <a:pPr algn="ctr" defTabSz="685800"/>
            <a:r>
              <a:rPr lang="it-IT" sz="1350" dirty="0">
                <a:solidFill>
                  <a:prstClr val="white"/>
                </a:solidFill>
                <a:latin typeface="Garamond" panose="02020404030301010803" pitchFamily="18" charset="0"/>
              </a:rPr>
              <a:t>di    </a:t>
            </a:r>
          </a:p>
          <a:p>
            <a:pPr algn="ctr" defTabSz="685800"/>
            <a:r>
              <a:rPr lang="it-IT" sz="1350" dirty="0">
                <a:solidFill>
                  <a:prstClr val="white"/>
                </a:solidFill>
                <a:latin typeface="Garamond" panose="02020404030301010803" pitchFamily="18" charset="0"/>
              </a:rPr>
              <a:t>    presidio</a:t>
            </a:r>
          </a:p>
        </p:txBody>
      </p:sp>
      <p:sp>
        <p:nvSpPr>
          <p:cNvPr id="41" name="CasellaDiTesto 40"/>
          <p:cNvSpPr txBox="1"/>
          <p:nvPr/>
        </p:nvSpPr>
        <p:spPr>
          <a:xfrm>
            <a:off x="1934840" y="3953950"/>
            <a:ext cx="134061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it-IT" sz="1350" dirty="0">
                <a:solidFill>
                  <a:prstClr val="black"/>
                </a:solidFill>
                <a:latin typeface="Garamond" panose="02020404030301010803" pitchFamily="18" charset="0"/>
              </a:rPr>
              <a:t>Scala regionale</a:t>
            </a:r>
          </a:p>
        </p:txBody>
      </p:sp>
      <p:sp>
        <p:nvSpPr>
          <p:cNvPr id="42" name="CasellaDiTesto 41"/>
          <p:cNvSpPr txBox="1"/>
          <p:nvPr/>
        </p:nvSpPr>
        <p:spPr>
          <a:xfrm>
            <a:off x="4224464" y="2597761"/>
            <a:ext cx="1170587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it-IT" sz="1350" dirty="0">
                <a:solidFill>
                  <a:prstClr val="black"/>
                </a:solidFill>
                <a:latin typeface="Garamond" panose="02020404030301010803" pitchFamily="18" charset="0"/>
              </a:rPr>
              <a:t>Disciplinare</a:t>
            </a:r>
          </a:p>
        </p:txBody>
      </p:sp>
      <p:sp>
        <p:nvSpPr>
          <p:cNvPr id="43" name="CasellaDiTesto 42"/>
          <p:cNvSpPr txBox="1"/>
          <p:nvPr/>
        </p:nvSpPr>
        <p:spPr>
          <a:xfrm>
            <a:off x="3050522" y="2818806"/>
            <a:ext cx="142483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it-IT" sz="1350" dirty="0">
                <a:solidFill>
                  <a:prstClr val="black"/>
                </a:solidFill>
                <a:latin typeface="Garamond" panose="02020404030301010803" pitchFamily="18" charset="0"/>
              </a:rPr>
              <a:t>Articolazione Territoriale</a:t>
            </a:r>
          </a:p>
        </p:txBody>
      </p:sp>
      <p:sp>
        <p:nvSpPr>
          <p:cNvPr id="44" name="CasellaDiTesto 43"/>
          <p:cNvSpPr txBox="1"/>
          <p:nvPr/>
        </p:nvSpPr>
        <p:spPr>
          <a:xfrm>
            <a:off x="1939166" y="2521901"/>
            <a:ext cx="142483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it-IT" sz="1350" dirty="0">
                <a:solidFill>
                  <a:prstClr val="black"/>
                </a:solidFill>
                <a:latin typeface="Garamond" panose="02020404030301010803" pitchFamily="18" charset="0"/>
              </a:rPr>
              <a:t>Composizione</a:t>
            </a:r>
          </a:p>
        </p:txBody>
      </p:sp>
      <p:sp>
        <p:nvSpPr>
          <p:cNvPr id="45" name="CasellaDiTesto 44"/>
          <p:cNvSpPr txBox="1"/>
          <p:nvPr/>
        </p:nvSpPr>
        <p:spPr>
          <a:xfrm>
            <a:off x="5347651" y="4305923"/>
            <a:ext cx="1170587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it-IT" sz="1350" dirty="0">
                <a:solidFill>
                  <a:prstClr val="black"/>
                </a:solidFill>
                <a:latin typeface="Garamond" panose="02020404030301010803" pitchFamily="18" charset="0"/>
              </a:rPr>
              <a:t>Volontariato</a:t>
            </a:r>
          </a:p>
        </p:txBody>
      </p:sp>
    </p:spTree>
    <p:extLst>
      <p:ext uri="{BB962C8B-B14F-4D97-AF65-F5344CB8AC3E}">
        <p14:creationId xmlns:p14="http://schemas.microsoft.com/office/powerpoint/2010/main" val="593890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:a16="http://schemas.microsoft.com/office/drawing/2014/main" id="{C8D67D6C-17BB-D64B-BE66-C6913A94A2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3168" y="2327734"/>
            <a:ext cx="5777879" cy="1021556"/>
          </a:xfrm>
        </p:spPr>
        <p:txBody>
          <a:bodyPr>
            <a:normAutofit fontScale="90000"/>
          </a:bodyPr>
          <a:lstStyle/>
          <a:p>
            <a:r>
              <a:rPr lang="it-IT" dirty="0">
                <a:latin typeface="Garamond" panose="02020404030301010803" pitchFamily="18" charset="0"/>
              </a:rPr>
              <a:t>GRAZIE </a:t>
            </a:r>
            <a:r>
              <a:rPr lang="it-IT" dirty="0" smtClean="0">
                <a:latin typeface="Garamond" panose="02020404030301010803" pitchFamily="18" charset="0"/>
              </a:rPr>
              <a:t/>
            </a:r>
            <a:br>
              <a:rPr lang="it-IT" dirty="0" smtClean="0">
                <a:latin typeface="Garamond" panose="02020404030301010803" pitchFamily="18" charset="0"/>
              </a:rPr>
            </a:br>
            <a:r>
              <a:rPr lang="it-IT" dirty="0" smtClean="0">
                <a:latin typeface="Garamond" panose="02020404030301010803" pitchFamily="18" charset="0"/>
              </a:rPr>
              <a:t>DELL’ATTENZIONE</a:t>
            </a:r>
            <a:endParaRPr lang="it-IT" dirty="0">
              <a:latin typeface="Garamond" panose="02020404030301010803" pitchFamily="18" charset="0"/>
            </a:endParaRPr>
          </a:p>
        </p:txBody>
      </p:sp>
      <p:pic>
        <p:nvPicPr>
          <p:cNvPr id="7170" name="Picture 2" descr="uomo-che-dorme-su-pc - Martina Denard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4383" y="1657884"/>
            <a:ext cx="3003660" cy="2943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ttangolo 5"/>
          <p:cNvSpPr/>
          <p:nvPr/>
        </p:nvSpPr>
        <p:spPr>
          <a:xfrm>
            <a:off x="450575" y="4138044"/>
            <a:ext cx="8275983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/>
            <a:endParaRPr lang="it-I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7" name="Rettangolo 6"/>
          <p:cNvSpPr/>
          <p:nvPr/>
        </p:nvSpPr>
        <p:spPr>
          <a:xfrm>
            <a:off x="0" y="4722939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/>
            <a:endParaRPr lang="it-IT">
              <a:solidFill>
                <a:prstClr val="white"/>
              </a:solidFill>
              <a:latin typeface="Calibri"/>
            </a:endParaRPr>
          </a:p>
        </p:txBody>
      </p:sp>
      <p:grpSp>
        <p:nvGrpSpPr>
          <p:cNvPr id="8" name="Gruppo 7"/>
          <p:cNvGrpSpPr/>
          <p:nvPr/>
        </p:nvGrpSpPr>
        <p:grpSpPr>
          <a:xfrm>
            <a:off x="8320926" y="207033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9" name="Rettangolo 8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/>
              <a:endParaRPr lang="it-IT">
                <a:solidFill>
                  <a:prstClr val="white"/>
                </a:solidFill>
                <a:latin typeface="Calibri"/>
              </a:endParaRPr>
            </a:p>
          </p:txBody>
        </p:sp>
        <p:pic>
          <p:nvPicPr>
            <p:cNvPr id="10" name="Immagine 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3223609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450574" y="4138043"/>
            <a:ext cx="8275983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" name="Rettangolo 2"/>
          <p:cNvSpPr/>
          <p:nvPr/>
        </p:nvSpPr>
        <p:spPr>
          <a:xfrm>
            <a:off x="0" y="4722939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4" name="Gruppo 3"/>
          <p:cNvGrpSpPr/>
          <p:nvPr/>
        </p:nvGrpSpPr>
        <p:grpSpPr>
          <a:xfrm>
            <a:off x="8320925" y="207032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" name="Rettangolo 4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6" name="Immagine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sp>
        <p:nvSpPr>
          <p:cNvPr id="7" name="CasellaDiTesto 6"/>
          <p:cNvSpPr txBox="1"/>
          <p:nvPr/>
        </p:nvSpPr>
        <p:spPr>
          <a:xfrm>
            <a:off x="1585860" y="1541873"/>
            <a:ext cx="600541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t-IT" sz="3200" b="1" dirty="0" smtClean="0">
                <a:solidFill>
                  <a:srgbClr val="FF0000"/>
                </a:solidFill>
                <a:latin typeface="Garamond" panose="02020404030301010803" pitchFamily="18" charset="0"/>
              </a:rPr>
              <a:t>ATTIVITÀ</a:t>
            </a:r>
            <a:r>
              <a:rPr lang="it-IT" sz="2400" dirty="0" smtClean="0">
                <a:latin typeface="Garamond" panose="02020404030301010803" pitchFamily="18" charset="0"/>
              </a:rPr>
              <a:t> DEL PRESIDIO TERRITORIALE IDRAULICO E IDROGEOLOGICO </a:t>
            </a:r>
          </a:p>
        </p:txBody>
      </p:sp>
    </p:spTree>
    <p:extLst>
      <p:ext uri="{BB962C8B-B14F-4D97-AF65-F5344CB8AC3E}">
        <p14:creationId xmlns:p14="http://schemas.microsoft.com/office/powerpoint/2010/main" val="1560810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450574" y="4138043"/>
            <a:ext cx="8275983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3" name="Gruppo 2"/>
          <p:cNvGrpSpPr/>
          <p:nvPr/>
        </p:nvGrpSpPr>
        <p:grpSpPr>
          <a:xfrm>
            <a:off x="8320925" y="207032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" name="Rettangolo 3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5" name="Immagine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sp>
        <p:nvSpPr>
          <p:cNvPr id="10" name="Rettangolo 9"/>
          <p:cNvSpPr/>
          <p:nvPr/>
        </p:nvSpPr>
        <p:spPr>
          <a:xfrm>
            <a:off x="0" y="4711992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aphicFrame>
        <p:nvGraphicFramePr>
          <p:cNvPr id="7" name="Diagramma 6"/>
          <p:cNvGraphicFramePr/>
          <p:nvPr>
            <p:extLst>
              <p:ext uri="{D42A27DB-BD31-4B8C-83A1-F6EECF244321}">
                <p14:modId xmlns:p14="http://schemas.microsoft.com/office/powerpoint/2010/main" val="12776569"/>
              </p:ext>
            </p:extLst>
          </p:nvPr>
        </p:nvGraphicFramePr>
        <p:xfrm>
          <a:off x="122429" y="480678"/>
          <a:ext cx="8453450" cy="41897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7" name="CasellaDiTesto 16"/>
          <p:cNvSpPr txBox="1"/>
          <p:nvPr/>
        </p:nvSpPr>
        <p:spPr>
          <a:xfrm>
            <a:off x="6377276" y="436692"/>
            <a:ext cx="19180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i="1" dirty="0">
                <a:latin typeface="Garamond" panose="02020404030301010803" pitchFamily="18" charset="0"/>
              </a:rPr>
              <a:t>Post evento </a:t>
            </a:r>
          </a:p>
        </p:txBody>
      </p:sp>
      <p:sp>
        <p:nvSpPr>
          <p:cNvPr id="19" name="CasellaDiTesto 18"/>
          <p:cNvSpPr txBox="1"/>
          <p:nvPr/>
        </p:nvSpPr>
        <p:spPr>
          <a:xfrm>
            <a:off x="629478" y="436692"/>
            <a:ext cx="23772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i="1" dirty="0" smtClean="0">
                <a:latin typeface="Garamond" panose="02020404030301010803" pitchFamily="18" charset="0"/>
              </a:rPr>
              <a:t>Tempo ordinario</a:t>
            </a:r>
            <a:endParaRPr lang="it-IT" sz="2000" b="1" i="1" dirty="0">
              <a:latin typeface="Garamond" panose="02020404030301010803" pitchFamily="18" charset="0"/>
            </a:endParaRPr>
          </a:p>
        </p:txBody>
      </p:sp>
      <p:sp>
        <p:nvSpPr>
          <p:cNvPr id="20" name="CasellaDiTesto 19"/>
          <p:cNvSpPr txBox="1"/>
          <p:nvPr/>
        </p:nvSpPr>
        <p:spPr>
          <a:xfrm>
            <a:off x="3474616" y="436692"/>
            <a:ext cx="19180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i="1" dirty="0" smtClean="0">
                <a:latin typeface="Garamond" panose="02020404030301010803" pitchFamily="18" charset="0"/>
              </a:rPr>
              <a:t>In allertamento</a:t>
            </a:r>
            <a:endParaRPr lang="it-IT" sz="2000" b="1" i="1" dirty="0"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4121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450574" y="4138043"/>
            <a:ext cx="8275983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" name="Rettangolo 2"/>
          <p:cNvSpPr/>
          <p:nvPr/>
        </p:nvSpPr>
        <p:spPr>
          <a:xfrm>
            <a:off x="0" y="4722939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4" name="Gruppo 3"/>
          <p:cNvGrpSpPr/>
          <p:nvPr/>
        </p:nvGrpSpPr>
        <p:grpSpPr>
          <a:xfrm>
            <a:off x="8320925" y="207032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" name="Rettangolo 4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6" name="Immagine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sp>
        <p:nvSpPr>
          <p:cNvPr id="7" name="CasellaDiTesto 6"/>
          <p:cNvSpPr txBox="1"/>
          <p:nvPr/>
        </p:nvSpPr>
        <p:spPr>
          <a:xfrm>
            <a:off x="72215" y="112316"/>
            <a:ext cx="6005410" cy="594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t-IT" sz="2400" b="1" dirty="0" smtClean="0">
                <a:latin typeface="Garamond" panose="02020404030301010803" pitchFamily="18" charset="0"/>
              </a:rPr>
              <a:t>TEMPO ORDINARIO </a:t>
            </a:r>
          </a:p>
        </p:txBody>
      </p:sp>
      <p:graphicFrame>
        <p:nvGraphicFramePr>
          <p:cNvPr id="8" name="Diagramma 7"/>
          <p:cNvGraphicFramePr/>
          <p:nvPr>
            <p:extLst>
              <p:ext uri="{D42A27DB-BD31-4B8C-83A1-F6EECF244321}">
                <p14:modId xmlns:p14="http://schemas.microsoft.com/office/powerpoint/2010/main" val="1341893779"/>
              </p:ext>
            </p:extLst>
          </p:nvPr>
        </p:nvGraphicFramePr>
        <p:xfrm>
          <a:off x="211389" y="1037090"/>
          <a:ext cx="3117727" cy="33552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Rettangolo 8"/>
          <p:cNvSpPr/>
          <p:nvPr/>
        </p:nvSpPr>
        <p:spPr>
          <a:xfrm>
            <a:off x="450574" y="2623930"/>
            <a:ext cx="2723322" cy="954157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Freccia a destra con strisce 9"/>
          <p:cNvSpPr/>
          <p:nvPr/>
        </p:nvSpPr>
        <p:spPr>
          <a:xfrm>
            <a:off x="3413081" y="2862468"/>
            <a:ext cx="745927" cy="477079"/>
          </a:xfrm>
          <a:prstGeom prst="strip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CasellaDiTesto 10"/>
          <p:cNvSpPr txBox="1"/>
          <p:nvPr/>
        </p:nvSpPr>
        <p:spPr>
          <a:xfrm>
            <a:off x="4242973" y="2155647"/>
            <a:ext cx="416780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Garamond" panose="02020404030301010803" pitchFamily="18" charset="0"/>
              </a:rPr>
              <a:t>Seguendo precisi itinerari e percorsi, si raggiungono i punti critici e si compilano le schede tecniche: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it-IT" dirty="0" smtClean="0">
                <a:latin typeface="Garamond" panose="02020404030301010803" pitchFamily="18" charset="0"/>
              </a:rPr>
              <a:t>Schede monografiche del punto critico e dei punti ad altissima vulnerabilità (se si sta censendo una nuova criticità)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it-IT" dirty="0" smtClean="0">
                <a:latin typeface="Garamond" panose="02020404030301010803" pitchFamily="18" charset="0"/>
              </a:rPr>
              <a:t>Scheda di sopralluogo in tempo ordinario se il punto critico/</a:t>
            </a:r>
            <a:r>
              <a:rPr lang="it-IT" dirty="0" err="1" smtClean="0">
                <a:latin typeface="Garamond" panose="02020404030301010803" pitchFamily="18" charset="0"/>
              </a:rPr>
              <a:t>pav</a:t>
            </a:r>
            <a:r>
              <a:rPr lang="it-IT" dirty="0" smtClean="0">
                <a:latin typeface="Garamond" panose="02020404030301010803" pitchFamily="18" charset="0"/>
              </a:rPr>
              <a:t> è già noto e occorre verificarne lo stato</a:t>
            </a:r>
            <a:endParaRPr lang="it-IT" dirty="0"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6992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MMPROD_UIDATA" val="&lt;database version=&quot;10.0&quot;&gt;&lt;object type=&quot;1&quot; unique_id=&quot;10001&quot;&gt;&lt;object type=&quot;2&quot; unique_id=&quot;43945&quot;&gt;&lt;object type=&quot;3&quot; unique_id=&quot;43946&quot;&gt;&lt;property id=&quot;20148&quot; value=&quot;5&quot;/&gt;&lt;property id=&quot;20300&quot; value=&quot;Slide 1&quot;/&gt;&lt;property id=&quot;20307&quot; value=&quot;406&quot;/&gt;&lt;/object&gt;&lt;object type=&quot;3&quot; unique_id=&quot;43947&quot;&gt;&lt;property id=&quot;20148&quot; value=&quot;5&quot;/&gt;&lt;property id=&quot;20300&quot; value=&quot;Slide 2&quot;/&gt;&lt;property id=&quot;20307&quot; value=&quot;409&quot;/&gt;&lt;/object&gt;&lt;object type=&quot;3&quot; unique_id=&quot;43948&quot;&gt;&lt;property id=&quot;20148&quot; value=&quot;5&quot;/&gt;&lt;property id=&quot;20300&quot; value=&quot;Slide 3 - &amp;quot;GRAZIE DELL’ATTENZIONE&amp;quot;&quot;/&gt;&lt;property id=&quot;20307&quot; value=&quot;407&quot;/&gt;&lt;/object&gt;&lt;/object&gt;&lt;object type=&quot;8&quot; unique_id=&quot;43953&quot;&gt;&lt;/object&gt;&lt;/object&gt;&lt;/database&gt;"/>
  <p:tag name="ARTICULATE_SLIDE_COUNT" val="3"/>
  <p:tag name="MMPROD_NEXTUNIQUEID" val="10010"/>
  <p:tag name="SECTOMILLISECCONVERTED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2_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3_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2990</TotalTime>
  <Words>2269</Words>
  <Application>Microsoft Office PowerPoint</Application>
  <PresentationFormat>Presentazione su schermo (16:9)</PresentationFormat>
  <Paragraphs>480</Paragraphs>
  <Slides>62</Slides>
  <Notes>11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11</vt:i4>
      </vt:variant>
      <vt:variant>
        <vt:lpstr>Tema</vt:lpstr>
      </vt:variant>
      <vt:variant>
        <vt:i4>4</vt:i4>
      </vt:variant>
      <vt:variant>
        <vt:lpstr>Titoli diapositive</vt:lpstr>
      </vt:variant>
      <vt:variant>
        <vt:i4>62</vt:i4>
      </vt:variant>
    </vt:vector>
  </HeadingPairs>
  <TitlesOfParts>
    <vt:vector size="77" baseType="lpstr">
      <vt:lpstr>Arial</vt:lpstr>
      <vt:lpstr>Bookman Old Style</vt:lpstr>
      <vt:lpstr>Calibri</vt:lpstr>
      <vt:lpstr>Calisto MT</vt:lpstr>
      <vt:lpstr>Century Gothic</vt:lpstr>
      <vt:lpstr>Courier New</vt:lpstr>
      <vt:lpstr>Garamond</vt:lpstr>
      <vt:lpstr>Segoe UI</vt:lpstr>
      <vt:lpstr>Tahoma</vt:lpstr>
      <vt:lpstr>Times New Roman</vt:lpstr>
      <vt:lpstr>Wingdings</vt:lpstr>
      <vt:lpstr>Tema di Office</vt:lpstr>
      <vt:lpstr>1_Tema di Office</vt:lpstr>
      <vt:lpstr>2_Tema di Office</vt:lpstr>
      <vt:lpstr>3_Tema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Frana di Gimigliano EVIL - Livello 3</vt:lpstr>
      <vt:lpstr>Frana di Gimigliano EVIL - Livello 3</vt:lpstr>
      <vt:lpstr>Frana di Gimigliano EVIL - Livello 3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GRAZIE  DELL’ATTENZIONE</vt:lpstr>
    </vt:vector>
  </TitlesOfParts>
  <Company>mac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di PowerPoint</dc:title>
  <dc:creator>user mac</dc:creator>
  <cp:lastModifiedBy>Versace</cp:lastModifiedBy>
  <cp:revision>115</cp:revision>
  <dcterms:created xsi:type="dcterms:W3CDTF">2019-01-17T16:48:37Z</dcterms:created>
  <dcterms:modified xsi:type="dcterms:W3CDTF">2020-11-16T22:20:26Z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AA9D21CB-0B21-4313-A479-01233A730A35</vt:lpwstr>
  </property>
  <property fmtid="{D5CDD505-2E9C-101B-9397-08002B2CF9AE}" pid="3" name="ArticulatePath">
    <vt:lpwstr>PPT_PON_template</vt:lpwstr>
  </property>
</Properties>
</file>