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8" r:id="rId3"/>
    <p:sldId id="257" r:id="rId4"/>
    <p:sldId id="259" r:id="rId5"/>
    <p:sldId id="260" r:id="rId6"/>
    <p:sldId id="266" r:id="rId7"/>
    <p:sldId id="270" r:id="rId8"/>
    <p:sldId id="271" r:id="rId9"/>
    <p:sldId id="265" r:id="rId10"/>
    <p:sldId id="273" r:id="rId11"/>
    <p:sldId id="267" r:id="rId12"/>
    <p:sldId id="272" r:id="rId13"/>
    <p:sldId id="269" r:id="rId14"/>
    <p:sldId id="268" r:id="rId1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78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orient="horz" pos="23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  <a:srgbClr val="009051"/>
    <a:srgbClr val="0031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82" autoAdjust="0"/>
    <p:restoredTop sz="76720"/>
  </p:normalViewPr>
  <p:slideViewPr>
    <p:cSldViewPr snapToGrid="0" snapToObjects="1">
      <p:cViewPr>
        <p:scale>
          <a:sx n="82" d="100"/>
          <a:sy n="82" d="100"/>
        </p:scale>
        <p:origin x="256" y="6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>
        <p:scale>
          <a:sx n="93" d="100"/>
          <a:sy n="93" d="100"/>
        </p:scale>
        <p:origin x="3568" y="632"/>
      </p:cViewPr>
      <p:guideLst>
        <p:guide orient="horz" pos="278"/>
        <p:guide pos="2160"/>
        <p:guide orient="horz" pos="23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usto Guzzetti" userId="e15706e6-99c1-4996-8290-44fc85699178" providerId="ADAL" clId="{8E11E278-C0F3-A747-92A6-86AEF92A87D2}"/>
    <pc:docChg chg="undo custSel addSld delSld modSld sldOrd modMainMaster">
      <pc:chgData name="Fausto Guzzetti" userId="e15706e6-99c1-4996-8290-44fc85699178" providerId="ADAL" clId="{8E11E278-C0F3-A747-92A6-86AEF92A87D2}" dt="2020-11-16T21:21:44.260" v="6632" actId="20577"/>
      <pc:docMkLst>
        <pc:docMk/>
      </pc:docMkLst>
      <pc:sldChg chg="addSp delSp modSp mod setBg modNotes">
        <pc:chgData name="Fausto Guzzetti" userId="e15706e6-99c1-4996-8290-44fc85699178" providerId="ADAL" clId="{8E11E278-C0F3-A747-92A6-86AEF92A87D2}" dt="2020-11-16T15:33:26.087" v="5561"/>
        <pc:sldMkLst>
          <pc:docMk/>
          <pc:sldMk cId="2363242096" sldId="256"/>
        </pc:sldMkLst>
        <pc:spChg chg="mod">
          <ac:chgData name="Fausto Guzzetti" userId="e15706e6-99c1-4996-8290-44fc85699178" providerId="ADAL" clId="{8E11E278-C0F3-A747-92A6-86AEF92A87D2}" dt="2020-11-16T10:54:01.295" v="964" actId="20577"/>
          <ac:spMkLst>
            <pc:docMk/>
            <pc:sldMk cId="2363242096" sldId="256"/>
            <ac:spMk id="2" creationId="{00000000-0000-0000-0000-000000000000}"/>
          </ac:spMkLst>
        </pc:spChg>
        <pc:spChg chg="add del mod">
          <ac:chgData name="Fausto Guzzetti" userId="e15706e6-99c1-4996-8290-44fc85699178" providerId="ADAL" clId="{8E11E278-C0F3-A747-92A6-86AEF92A87D2}" dt="2020-11-16T09:10:55.442" v="2"/>
          <ac:spMkLst>
            <pc:docMk/>
            <pc:sldMk cId="2363242096" sldId="256"/>
            <ac:spMk id="3" creationId="{7C383404-3A59-CD4F-B0A1-8CC6D8202018}"/>
          </ac:spMkLst>
        </pc:spChg>
      </pc:sldChg>
      <pc:sldChg chg="addSp delSp modSp mod modNotes modNotesTx">
        <pc:chgData name="Fausto Guzzetti" userId="e15706e6-99c1-4996-8290-44fc85699178" providerId="ADAL" clId="{8E11E278-C0F3-A747-92A6-86AEF92A87D2}" dt="2020-11-16T21:19:53.249" v="6611" actId="113"/>
        <pc:sldMkLst>
          <pc:docMk/>
          <pc:sldMk cId="834148545" sldId="257"/>
        </pc:sldMkLst>
        <pc:spChg chg="add mod">
          <ac:chgData name="Fausto Guzzetti" userId="e15706e6-99c1-4996-8290-44fc85699178" providerId="ADAL" clId="{8E11E278-C0F3-A747-92A6-86AEF92A87D2}" dt="2020-11-16T15:33:41.448" v="5563"/>
          <ac:spMkLst>
            <pc:docMk/>
            <pc:sldMk cId="834148545" sldId="257"/>
            <ac:spMk id="3" creationId="{79CF43F5-61E9-F343-ACD7-1A253DDEDF8B}"/>
          </ac:spMkLst>
        </pc:spChg>
        <pc:spChg chg="del mod">
          <ac:chgData name="Fausto Guzzetti" userId="e15706e6-99c1-4996-8290-44fc85699178" providerId="ADAL" clId="{8E11E278-C0F3-A747-92A6-86AEF92A87D2}" dt="2020-11-16T09:33:23.697" v="392" actId="478"/>
          <ac:spMkLst>
            <pc:docMk/>
            <pc:sldMk cId="834148545" sldId="257"/>
            <ac:spMk id="5" creationId="{BC67F034-9F67-AA4C-9B2B-9B3CF7C4CC1B}"/>
          </ac:spMkLst>
        </pc:spChg>
        <pc:picChg chg="mod">
          <ac:chgData name="Fausto Guzzetti" userId="e15706e6-99c1-4996-8290-44fc85699178" providerId="ADAL" clId="{8E11E278-C0F3-A747-92A6-86AEF92A87D2}" dt="2020-11-16T09:36:29.003" v="415" actId="1076"/>
          <ac:picMkLst>
            <pc:docMk/>
            <pc:sldMk cId="834148545" sldId="257"/>
            <ac:picMk id="2" creationId="{00000000-0000-0000-0000-000000000000}"/>
          </ac:picMkLst>
        </pc:picChg>
      </pc:sldChg>
      <pc:sldChg chg="addSp delSp modSp mod modNotes modNotesTx">
        <pc:chgData name="Fausto Guzzetti" userId="e15706e6-99c1-4996-8290-44fc85699178" providerId="ADAL" clId="{8E11E278-C0F3-A747-92A6-86AEF92A87D2}" dt="2020-11-16T21:21:44.260" v="6632" actId="20577"/>
        <pc:sldMkLst>
          <pc:docMk/>
          <pc:sldMk cId="934889182" sldId="258"/>
        </pc:sldMkLst>
        <pc:spChg chg="add del mod">
          <ac:chgData name="Fausto Guzzetti" userId="e15706e6-99c1-4996-8290-44fc85699178" providerId="ADAL" clId="{8E11E278-C0F3-A747-92A6-86AEF92A87D2}" dt="2020-11-16T09:31:49.512" v="357"/>
          <ac:spMkLst>
            <pc:docMk/>
            <pc:sldMk cId="934889182" sldId="258"/>
            <ac:spMk id="2" creationId="{3B47F100-A279-A04D-BB2B-148066289C4A}"/>
          </ac:spMkLst>
        </pc:spChg>
        <pc:spChg chg="add mod">
          <ac:chgData name="Fausto Guzzetti" userId="e15706e6-99c1-4996-8290-44fc85699178" providerId="ADAL" clId="{8E11E278-C0F3-A747-92A6-86AEF92A87D2}" dt="2020-11-16T14:28:50.758" v="4567" actId="20577"/>
          <ac:spMkLst>
            <pc:docMk/>
            <pc:sldMk cId="934889182" sldId="258"/>
            <ac:spMk id="2" creationId="{CFEB0650-9361-8A4A-B7E0-8090F4F7580D}"/>
          </ac:spMkLst>
        </pc:spChg>
        <pc:spChg chg="add mod">
          <ac:chgData name="Fausto Guzzetti" userId="e15706e6-99c1-4996-8290-44fc85699178" providerId="ADAL" clId="{8E11E278-C0F3-A747-92A6-86AEF92A87D2}" dt="2020-11-16T15:33:41.448" v="5563"/>
          <ac:spMkLst>
            <pc:docMk/>
            <pc:sldMk cId="934889182" sldId="258"/>
            <ac:spMk id="3" creationId="{0608EA9A-DE3C-934D-B14F-A76F2A2AD57B}"/>
          </ac:spMkLst>
        </pc:spChg>
        <pc:spChg chg="mod">
          <ac:chgData name="Fausto Guzzetti" userId="e15706e6-99c1-4996-8290-44fc85699178" providerId="ADAL" clId="{8E11E278-C0F3-A747-92A6-86AEF92A87D2}" dt="2020-11-16T21:21:21.518" v="6628" actId="20577"/>
          <ac:spMkLst>
            <pc:docMk/>
            <pc:sldMk cId="934889182" sldId="258"/>
            <ac:spMk id="4" creationId="{58A9481B-1983-464F-8AC7-0EBB9F332FED}"/>
          </ac:spMkLst>
        </pc:spChg>
        <pc:spChg chg="del mod">
          <ac:chgData name="Fausto Guzzetti" userId="e15706e6-99c1-4996-8290-44fc85699178" providerId="ADAL" clId="{8E11E278-C0F3-A747-92A6-86AEF92A87D2}" dt="2020-11-16T09:32:03.920" v="361" actId="478"/>
          <ac:spMkLst>
            <pc:docMk/>
            <pc:sldMk cId="934889182" sldId="258"/>
            <ac:spMk id="5" creationId="{BC67F034-9F67-AA4C-9B2B-9B3CF7C4CC1B}"/>
          </ac:spMkLst>
        </pc:spChg>
      </pc:sldChg>
      <pc:sldChg chg="addSp delSp modSp mod modNotes modNotesTx">
        <pc:chgData name="Fausto Guzzetti" userId="e15706e6-99c1-4996-8290-44fc85699178" providerId="ADAL" clId="{8E11E278-C0F3-A747-92A6-86AEF92A87D2}" dt="2020-11-16T21:18:59.447" v="6602" actId="113"/>
        <pc:sldMkLst>
          <pc:docMk/>
          <pc:sldMk cId="1735434562" sldId="259"/>
        </pc:sldMkLst>
        <pc:spChg chg="add mod">
          <ac:chgData name="Fausto Guzzetti" userId="e15706e6-99c1-4996-8290-44fc85699178" providerId="ADAL" clId="{8E11E278-C0F3-A747-92A6-86AEF92A87D2}" dt="2020-11-16T15:33:41.448" v="5563"/>
          <ac:spMkLst>
            <pc:docMk/>
            <pc:sldMk cId="1735434562" sldId="259"/>
            <ac:spMk id="2" creationId="{72B12EC3-6FD1-2949-B0D4-F0BA42AD4E18}"/>
          </ac:spMkLst>
        </pc:spChg>
        <pc:spChg chg="del mod">
          <ac:chgData name="Fausto Guzzetti" userId="e15706e6-99c1-4996-8290-44fc85699178" providerId="ADAL" clId="{8E11E278-C0F3-A747-92A6-86AEF92A87D2}" dt="2020-11-16T09:28:35.236" v="198" actId="478"/>
          <ac:spMkLst>
            <pc:docMk/>
            <pc:sldMk cId="1735434562" sldId="259"/>
            <ac:spMk id="5" creationId="{BC67F034-9F67-AA4C-9B2B-9B3CF7C4CC1B}"/>
          </ac:spMkLst>
        </pc:spChg>
        <pc:spChg chg="del mod">
          <ac:chgData name="Fausto Guzzetti" userId="e15706e6-99c1-4996-8290-44fc85699178" providerId="ADAL" clId="{8E11E278-C0F3-A747-92A6-86AEF92A87D2}" dt="2020-11-16T09:56:33.511" v="694" actId="478"/>
          <ac:spMkLst>
            <pc:docMk/>
            <pc:sldMk cId="1735434562" sldId="259"/>
            <ac:spMk id="7" creationId="{00000000-0000-0000-0000-000000000000}"/>
          </ac:spMkLst>
        </pc:spChg>
        <pc:spChg chg="del">
          <ac:chgData name="Fausto Guzzetti" userId="e15706e6-99c1-4996-8290-44fc85699178" providerId="ADAL" clId="{8E11E278-C0F3-A747-92A6-86AEF92A87D2}" dt="2020-11-16T09:53:12.968" v="641" actId="478"/>
          <ac:spMkLst>
            <pc:docMk/>
            <pc:sldMk cId="1735434562" sldId="259"/>
            <ac:spMk id="8" creationId="{00000000-0000-0000-0000-000000000000}"/>
          </ac:spMkLst>
        </pc:spChg>
        <pc:spChg chg="del">
          <ac:chgData name="Fausto Guzzetti" userId="e15706e6-99c1-4996-8290-44fc85699178" providerId="ADAL" clId="{8E11E278-C0F3-A747-92A6-86AEF92A87D2}" dt="2020-11-16T09:53:12.968" v="641" actId="478"/>
          <ac:spMkLst>
            <pc:docMk/>
            <pc:sldMk cId="1735434562" sldId="259"/>
            <ac:spMk id="9" creationId="{00000000-0000-0000-0000-000000000000}"/>
          </ac:spMkLst>
        </pc:spChg>
        <pc:spChg chg="del">
          <ac:chgData name="Fausto Guzzetti" userId="e15706e6-99c1-4996-8290-44fc85699178" providerId="ADAL" clId="{8E11E278-C0F3-A747-92A6-86AEF92A87D2}" dt="2020-11-16T09:53:12.968" v="641" actId="478"/>
          <ac:spMkLst>
            <pc:docMk/>
            <pc:sldMk cId="1735434562" sldId="259"/>
            <ac:spMk id="10" creationId="{00000000-0000-0000-0000-000000000000}"/>
          </ac:spMkLst>
        </pc:spChg>
        <pc:spChg chg="del mod">
          <ac:chgData name="Fausto Guzzetti" userId="e15706e6-99c1-4996-8290-44fc85699178" providerId="ADAL" clId="{8E11E278-C0F3-A747-92A6-86AEF92A87D2}" dt="2020-11-16T09:52:23.964" v="635" actId="478"/>
          <ac:spMkLst>
            <pc:docMk/>
            <pc:sldMk cId="1735434562" sldId="259"/>
            <ac:spMk id="11" creationId="{00000000-0000-0000-0000-000000000000}"/>
          </ac:spMkLst>
        </pc:spChg>
        <pc:spChg chg="del mod">
          <ac:chgData name="Fausto Guzzetti" userId="e15706e6-99c1-4996-8290-44fc85699178" providerId="ADAL" clId="{8E11E278-C0F3-A747-92A6-86AEF92A87D2}" dt="2020-11-16T09:55:58.571" v="686" actId="478"/>
          <ac:spMkLst>
            <pc:docMk/>
            <pc:sldMk cId="1735434562" sldId="259"/>
            <ac:spMk id="12" creationId="{00000000-0000-0000-0000-000000000000}"/>
          </ac:spMkLst>
        </pc:spChg>
        <pc:spChg chg="del mod">
          <ac:chgData name="Fausto Guzzetti" userId="e15706e6-99c1-4996-8290-44fc85699178" providerId="ADAL" clId="{8E11E278-C0F3-A747-92A6-86AEF92A87D2}" dt="2020-11-16T09:55:58.571" v="686" actId="478"/>
          <ac:spMkLst>
            <pc:docMk/>
            <pc:sldMk cId="1735434562" sldId="259"/>
            <ac:spMk id="13" creationId="{00000000-0000-0000-0000-000000000000}"/>
          </ac:spMkLst>
        </pc:spChg>
        <pc:spChg chg="del mod">
          <ac:chgData name="Fausto Guzzetti" userId="e15706e6-99c1-4996-8290-44fc85699178" providerId="ADAL" clId="{8E11E278-C0F3-A747-92A6-86AEF92A87D2}" dt="2020-11-16T09:55:58.571" v="686" actId="478"/>
          <ac:spMkLst>
            <pc:docMk/>
            <pc:sldMk cId="1735434562" sldId="259"/>
            <ac:spMk id="14" creationId="{00000000-0000-0000-0000-000000000000}"/>
          </ac:spMkLst>
        </pc:spChg>
        <pc:spChg chg="mod">
          <ac:chgData name="Fausto Guzzetti" userId="e15706e6-99c1-4996-8290-44fc85699178" providerId="ADAL" clId="{8E11E278-C0F3-A747-92A6-86AEF92A87D2}" dt="2020-11-16T21:17:16.933" v="6573" actId="255"/>
          <ac:spMkLst>
            <pc:docMk/>
            <pc:sldMk cId="1735434562" sldId="259"/>
            <ac:spMk id="18" creationId="{00000000-0000-0000-0000-000000000000}"/>
          </ac:spMkLst>
        </pc:spChg>
        <pc:spChg chg="mod">
          <ac:chgData name="Fausto Guzzetti" userId="e15706e6-99c1-4996-8290-44fc85699178" providerId="ADAL" clId="{8E11E278-C0F3-A747-92A6-86AEF92A87D2}" dt="2020-11-16T21:17:31.903" v="6578" actId="11"/>
          <ac:spMkLst>
            <pc:docMk/>
            <pc:sldMk cId="1735434562" sldId="259"/>
            <ac:spMk id="19" creationId="{00000000-0000-0000-0000-000000000000}"/>
          </ac:spMkLst>
        </pc:spChg>
        <pc:spChg chg="mod">
          <ac:chgData name="Fausto Guzzetti" userId="e15706e6-99c1-4996-8290-44fc85699178" providerId="ADAL" clId="{8E11E278-C0F3-A747-92A6-86AEF92A87D2}" dt="2020-11-16T21:17:37.403" v="6579" actId="255"/>
          <ac:spMkLst>
            <pc:docMk/>
            <pc:sldMk cId="1735434562" sldId="259"/>
            <ac:spMk id="20" creationId="{00000000-0000-0000-0000-000000000000}"/>
          </ac:spMkLst>
        </pc:spChg>
        <pc:spChg chg="mod">
          <ac:chgData name="Fausto Guzzetti" userId="e15706e6-99c1-4996-8290-44fc85699178" providerId="ADAL" clId="{8E11E278-C0F3-A747-92A6-86AEF92A87D2}" dt="2020-11-16T21:17:42.165" v="6580" actId="255"/>
          <ac:spMkLst>
            <pc:docMk/>
            <pc:sldMk cId="1735434562" sldId="259"/>
            <ac:spMk id="21" creationId="{00000000-0000-0000-0000-000000000000}"/>
          </ac:spMkLst>
        </pc:spChg>
        <pc:spChg chg="add mod">
          <ac:chgData name="Fausto Guzzetti" userId="e15706e6-99c1-4996-8290-44fc85699178" providerId="ADAL" clId="{8E11E278-C0F3-A747-92A6-86AEF92A87D2}" dt="2020-11-16T11:23:54.404" v="1705" actId="14100"/>
          <ac:spMkLst>
            <pc:docMk/>
            <pc:sldMk cId="1735434562" sldId="259"/>
            <ac:spMk id="22" creationId="{D20C97C8-0015-8647-AC72-2A721B379EF2}"/>
          </ac:spMkLst>
        </pc:spChg>
        <pc:spChg chg="add del mod">
          <ac:chgData name="Fausto Guzzetti" userId="e15706e6-99c1-4996-8290-44fc85699178" providerId="ADAL" clId="{8E11E278-C0F3-A747-92A6-86AEF92A87D2}" dt="2020-11-16T09:53:49.569" v="647" actId="478"/>
          <ac:spMkLst>
            <pc:docMk/>
            <pc:sldMk cId="1735434562" sldId="259"/>
            <ac:spMk id="23" creationId="{DC7F3F4D-7322-0840-A74E-0655EC35836F}"/>
          </ac:spMkLst>
        </pc:spChg>
        <pc:spChg chg="add del mod">
          <ac:chgData name="Fausto Guzzetti" userId="e15706e6-99c1-4996-8290-44fc85699178" providerId="ADAL" clId="{8E11E278-C0F3-A747-92A6-86AEF92A87D2}" dt="2020-11-16T09:53:49.569" v="647" actId="478"/>
          <ac:spMkLst>
            <pc:docMk/>
            <pc:sldMk cId="1735434562" sldId="259"/>
            <ac:spMk id="24" creationId="{EF3CDBE5-E5BA-7F4B-89DC-B488D04372A4}"/>
          </ac:spMkLst>
        </pc:spChg>
        <pc:spChg chg="add del mod">
          <ac:chgData name="Fausto Guzzetti" userId="e15706e6-99c1-4996-8290-44fc85699178" providerId="ADAL" clId="{8E11E278-C0F3-A747-92A6-86AEF92A87D2}" dt="2020-11-16T09:53:49.569" v="647" actId="478"/>
          <ac:spMkLst>
            <pc:docMk/>
            <pc:sldMk cId="1735434562" sldId="259"/>
            <ac:spMk id="25" creationId="{D4BA8377-61D9-194F-86CA-FD7CC69BFCDB}"/>
          </ac:spMkLst>
        </pc:spChg>
        <pc:spChg chg="add mod">
          <ac:chgData name="Fausto Guzzetti" userId="e15706e6-99c1-4996-8290-44fc85699178" providerId="ADAL" clId="{8E11E278-C0F3-A747-92A6-86AEF92A87D2}" dt="2020-11-16T21:18:11.656" v="6583" actId="20577"/>
          <ac:spMkLst>
            <pc:docMk/>
            <pc:sldMk cId="1735434562" sldId="259"/>
            <ac:spMk id="26" creationId="{7F2FC559-554F-104B-BA27-986B62510B68}"/>
          </ac:spMkLst>
        </pc:spChg>
        <pc:grpChg chg="mod">
          <ac:chgData name="Fausto Guzzetti" userId="e15706e6-99c1-4996-8290-44fc85699178" providerId="ADAL" clId="{8E11E278-C0F3-A747-92A6-86AEF92A87D2}" dt="2020-11-16T11:23:43.632" v="1703" actId="408"/>
          <ac:grpSpMkLst>
            <pc:docMk/>
            <pc:sldMk cId="1735434562" sldId="259"/>
            <ac:grpSpMk id="16" creationId="{00000000-0000-0000-0000-000000000000}"/>
          </ac:grpSpMkLst>
        </pc:grpChg>
        <pc:picChg chg="del mod">
          <ac:chgData name="Fausto Guzzetti" userId="e15706e6-99c1-4996-8290-44fc85699178" providerId="ADAL" clId="{8E11E278-C0F3-A747-92A6-86AEF92A87D2}" dt="2020-11-16T09:49:48.849" v="604" actId="478"/>
          <ac:picMkLst>
            <pc:docMk/>
            <pc:sldMk cId="1735434562" sldId="259"/>
            <ac:picMk id="6" creationId="{00000000-0000-0000-0000-000000000000}"/>
          </ac:picMkLst>
        </pc:picChg>
        <pc:picChg chg="mod">
          <ac:chgData name="Fausto Guzzetti" userId="e15706e6-99c1-4996-8290-44fc85699178" providerId="ADAL" clId="{8E11E278-C0F3-A747-92A6-86AEF92A87D2}" dt="2020-11-16T09:58:58.865" v="720" actId="1076"/>
          <ac:picMkLst>
            <pc:docMk/>
            <pc:sldMk cId="1735434562" sldId="259"/>
            <ac:picMk id="15" creationId="{00000000-0000-0000-0000-000000000000}"/>
          </ac:picMkLst>
        </pc:picChg>
        <pc:picChg chg="mod">
          <ac:chgData name="Fausto Guzzetti" userId="e15706e6-99c1-4996-8290-44fc85699178" providerId="ADAL" clId="{8E11E278-C0F3-A747-92A6-86AEF92A87D2}" dt="2020-11-16T11:23:43.632" v="1703" actId="408"/>
          <ac:picMkLst>
            <pc:docMk/>
            <pc:sldMk cId="1735434562" sldId="259"/>
            <ac:picMk id="17" creationId="{00000000-0000-0000-0000-000000000000}"/>
          </ac:picMkLst>
        </pc:picChg>
      </pc:sldChg>
      <pc:sldChg chg="addSp delSp modSp mod modNotes modNotesTx">
        <pc:chgData name="Fausto Guzzetti" userId="e15706e6-99c1-4996-8290-44fc85699178" providerId="ADAL" clId="{8E11E278-C0F3-A747-92A6-86AEF92A87D2}" dt="2020-11-16T21:16:49.813" v="6570" actId="166"/>
        <pc:sldMkLst>
          <pc:docMk/>
          <pc:sldMk cId="2750754213" sldId="260"/>
        </pc:sldMkLst>
        <pc:spChg chg="add mod">
          <ac:chgData name="Fausto Guzzetti" userId="e15706e6-99c1-4996-8290-44fc85699178" providerId="ADAL" clId="{8E11E278-C0F3-A747-92A6-86AEF92A87D2}" dt="2020-11-16T15:33:41.448" v="5563"/>
          <ac:spMkLst>
            <pc:docMk/>
            <pc:sldMk cId="2750754213" sldId="260"/>
            <ac:spMk id="2" creationId="{B781355E-8449-A841-9E20-1BA8F9E4BB03}"/>
          </ac:spMkLst>
        </pc:spChg>
        <pc:spChg chg="del mod">
          <ac:chgData name="Fausto Guzzetti" userId="e15706e6-99c1-4996-8290-44fc85699178" providerId="ADAL" clId="{8E11E278-C0F3-A747-92A6-86AEF92A87D2}" dt="2020-11-16T09:28:57.147" v="202" actId="478"/>
          <ac:spMkLst>
            <pc:docMk/>
            <pc:sldMk cId="2750754213" sldId="260"/>
            <ac:spMk id="5" creationId="{BC67F034-9F67-AA4C-9B2B-9B3CF7C4CC1B}"/>
          </ac:spMkLst>
        </pc:spChg>
        <pc:spChg chg="add mod">
          <ac:chgData name="Fausto Guzzetti" userId="e15706e6-99c1-4996-8290-44fc85699178" providerId="ADAL" clId="{8E11E278-C0F3-A747-92A6-86AEF92A87D2}" dt="2020-11-16T21:16:43.592" v="6569" actId="554"/>
          <ac:spMkLst>
            <pc:docMk/>
            <pc:sldMk cId="2750754213" sldId="260"/>
            <ac:spMk id="6" creationId="{C24540F8-80E3-8545-ADF2-48390FD4CC09}"/>
          </ac:spMkLst>
        </pc:spChg>
        <pc:spChg chg="add mod">
          <ac:chgData name="Fausto Guzzetti" userId="e15706e6-99c1-4996-8290-44fc85699178" providerId="ADAL" clId="{8E11E278-C0F3-A747-92A6-86AEF92A87D2}" dt="2020-11-16T21:16:43.592" v="6569" actId="554"/>
          <ac:spMkLst>
            <pc:docMk/>
            <pc:sldMk cId="2750754213" sldId="260"/>
            <ac:spMk id="7" creationId="{99852DB5-91F8-5F47-A957-93C8B157DDE1}"/>
          </ac:spMkLst>
        </pc:spChg>
        <pc:spChg chg="add mod">
          <ac:chgData name="Fausto Guzzetti" userId="e15706e6-99c1-4996-8290-44fc85699178" providerId="ADAL" clId="{8E11E278-C0F3-A747-92A6-86AEF92A87D2}" dt="2020-11-16T21:16:43.592" v="6569" actId="554"/>
          <ac:spMkLst>
            <pc:docMk/>
            <pc:sldMk cId="2750754213" sldId="260"/>
            <ac:spMk id="8" creationId="{23F50C79-C5E3-4145-BB47-460D8CF49162}"/>
          </ac:spMkLst>
        </pc:spChg>
        <pc:spChg chg="del">
          <ac:chgData name="Fausto Guzzetti" userId="e15706e6-99c1-4996-8290-44fc85699178" providerId="ADAL" clId="{8E11E278-C0F3-A747-92A6-86AEF92A87D2}" dt="2020-11-16T09:36:55.300" v="418" actId="478"/>
          <ac:spMkLst>
            <pc:docMk/>
            <pc:sldMk cId="2750754213" sldId="260"/>
            <ac:spMk id="17" creationId="{00000000-0000-0000-0000-000000000000}"/>
          </ac:spMkLst>
        </pc:spChg>
        <pc:picChg chg="mod">
          <ac:chgData name="Fausto Guzzetti" userId="e15706e6-99c1-4996-8290-44fc85699178" providerId="ADAL" clId="{8E11E278-C0F3-A747-92A6-86AEF92A87D2}" dt="2020-11-16T21:16:49.813" v="6570" actId="166"/>
          <ac:picMkLst>
            <pc:docMk/>
            <pc:sldMk cId="2750754213" sldId="260"/>
            <ac:picMk id="14" creationId="{00000000-0000-0000-0000-000000000000}"/>
          </ac:picMkLst>
        </pc:picChg>
        <pc:picChg chg="mod">
          <ac:chgData name="Fausto Guzzetti" userId="e15706e6-99c1-4996-8290-44fc85699178" providerId="ADAL" clId="{8E11E278-C0F3-A747-92A6-86AEF92A87D2}" dt="2020-11-16T21:16:49.813" v="6570" actId="166"/>
          <ac:picMkLst>
            <pc:docMk/>
            <pc:sldMk cId="2750754213" sldId="260"/>
            <ac:picMk id="15" creationId="{00000000-0000-0000-0000-000000000000}"/>
          </ac:picMkLst>
        </pc:picChg>
        <pc:picChg chg="mod">
          <ac:chgData name="Fausto Guzzetti" userId="e15706e6-99c1-4996-8290-44fc85699178" providerId="ADAL" clId="{8E11E278-C0F3-A747-92A6-86AEF92A87D2}" dt="2020-11-16T21:16:49.813" v="6570" actId="166"/>
          <ac:picMkLst>
            <pc:docMk/>
            <pc:sldMk cId="2750754213" sldId="260"/>
            <ac:picMk id="16" creationId="{00000000-0000-0000-0000-000000000000}"/>
          </ac:picMkLst>
        </pc:picChg>
        <pc:picChg chg="del mod">
          <ac:chgData name="Fausto Guzzetti" userId="e15706e6-99c1-4996-8290-44fc85699178" providerId="ADAL" clId="{8E11E278-C0F3-A747-92A6-86AEF92A87D2}" dt="2020-11-16T09:36:52.380" v="417" actId="478"/>
          <ac:picMkLst>
            <pc:docMk/>
            <pc:sldMk cId="2750754213" sldId="260"/>
            <ac:picMk id="18" creationId="{00000000-0000-0000-0000-000000000000}"/>
          </ac:picMkLst>
        </pc:picChg>
        <pc:picChg chg="del mod">
          <ac:chgData name="Fausto Guzzetti" userId="e15706e6-99c1-4996-8290-44fc85699178" providerId="ADAL" clId="{8E11E278-C0F3-A747-92A6-86AEF92A87D2}" dt="2020-11-16T09:36:52.380" v="417" actId="478"/>
          <ac:picMkLst>
            <pc:docMk/>
            <pc:sldMk cId="2750754213" sldId="260"/>
            <ac:picMk id="19" creationId="{00000000-0000-0000-0000-000000000000}"/>
          </ac:picMkLst>
        </pc:picChg>
      </pc:sldChg>
      <pc:sldChg chg="addSp delSp modSp del">
        <pc:chgData name="Fausto Guzzetti" userId="e15706e6-99c1-4996-8290-44fc85699178" providerId="ADAL" clId="{8E11E278-C0F3-A747-92A6-86AEF92A87D2}" dt="2020-11-16T10:39:53.442" v="887" actId="2696"/>
        <pc:sldMkLst>
          <pc:docMk/>
          <pc:sldMk cId="2107154621" sldId="261"/>
        </pc:sldMkLst>
        <pc:spChg chg="add mod">
          <ac:chgData name="Fausto Guzzetti" userId="e15706e6-99c1-4996-8290-44fc85699178" providerId="ADAL" clId="{8E11E278-C0F3-A747-92A6-86AEF92A87D2}" dt="2020-11-16T09:29:41.004" v="244" actId="20577"/>
          <ac:spMkLst>
            <pc:docMk/>
            <pc:sldMk cId="2107154621" sldId="261"/>
            <ac:spMk id="4" creationId="{7BFA9869-D581-ED4B-B961-5DF5ECA469B4}"/>
          </ac:spMkLst>
        </pc:spChg>
        <pc:spChg chg="del">
          <ac:chgData name="Fausto Guzzetti" userId="e15706e6-99c1-4996-8290-44fc85699178" providerId="ADAL" clId="{8E11E278-C0F3-A747-92A6-86AEF92A87D2}" dt="2020-11-16T09:37:45.202" v="426" actId="478"/>
          <ac:spMkLst>
            <pc:docMk/>
            <pc:sldMk cId="2107154621" sldId="261"/>
            <ac:spMk id="5" creationId="{BC67F034-9F67-AA4C-9B2B-9B3CF7C4CC1B}"/>
          </ac:spMkLst>
        </pc:spChg>
      </pc:sldChg>
      <pc:sldChg chg="addSp delSp modSp del mod modShow modNotes">
        <pc:chgData name="Fausto Guzzetti" userId="e15706e6-99c1-4996-8290-44fc85699178" providerId="ADAL" clId="{8E11E278-C0F3-A747-92A6-86AEF92A87D2}" dt="2020-11-16T15:26:19.403" v="5284" actId="2696"/>
        <pc:sldMkLst>
          <pc:docMk/>
          <pc:sldMk cId="913764834" sldId="262"/>
        </pc:sldMkLst>
        <pc:spChg chg="add mod">
          <ac:chgData name="Fausto Guzzetti" userId="e15706e6-99c1-4996-8290-44fc85699178" providerId="ADAL" clId="{8E11E278-C0F3-A747-92A6-86AEF92A87D2}" dt="2020-11-16T09:31:02.374" v="353" actId="20577"/>
          <ac:spMkLst>
            <pc:docMk/>
            <pc:sldMk cId="913764834" sldId="262"/>
            <ac:spMk id="2" creationId="{2D60D8F9-592A-4741-B7BC-52240C0741D1}"/>
          </ac:spMkLst>
        </pc:spChg>
        <pc:spChg chg="mod">
          <ac:chgData name="Fausto Guzzetti" userId="e15706e6-99c1-4996-8290-44fc85699178" providerId="ADAL" clId="{8E11E278-C0F3-A747-92A6-86AEF92A87D2}" dt="2020-11-16T11:16:27.409" v="1640" actId="20577"/>
          <ac:spMkLst>
            <pc:docMk/>
            <pc:sldMk cId="913764834" sldId="262"/>
            <ac:spMk id="4" creationId="{58A9481B-1983-464F-8AC7-0EBB9F332FED}"/>
          </ac:spMkLst>
        </pc:spChg>
        <pc:spChg chg="del mod">
          <ac:chgData name="Fausto Guzzetti" userId="e15706e6-99c1-4996-8290-44fc85699178" providerId="ADAL" clId="{8E11E278-C0F3-A747-92A6-86AEF92A87D2}" dt="2020-11-16T09:31:26.089" v="355" actId="478"/>
          <ac:spMkLst>
            <pc:docMk/>
            <pc:sldMk cId="913764834" sldId="262"/>
            <ac:spMk id="5" creationId="{BC67F034-9F67-AA4C-9B2B-9B3CF7C4CC1B}"/>
          </ac:spMkLst>
        </pc:spChg>
      </pc:sldChg>
      <pc:sldChg chg="addSp delSp modSp del mod modShow modNotes">
        <pc:chgData name="Fausto Guzzetti" userId="e15706e6-99c1-4996-8290-44fc85699178" providerId="ADAL" clId="{8E11E278-C0F3-A747-92A6-86AEF92A87D2}" dt="2020-11-16T21:08:06.699" v="6261" actId="2696"/>
        <pc:sldMkLst>
          <pc:docMk/>
          <pc:sldMk cId="2202353587" sldId="264"/>
        </pc:sldMkLst>
        <pc:spChg chg="add mod">
          <ac:chgData name="Fausto Guzzetti" userId="e15706e6-99c1-4996-8290-44fc85699178" providerId="ADAL" clId="{8E11E278-C0F3-A747-92A6-86AEF92A87D2}" dt="2020-11-16T15:33:41.448" v="5563"/>
          <ac:spMkLst>
            <pc:docMk/>
            <pc:sldMk cId="2202353587" sldId="264"/>
            <ac:spMk id="2" creationId="{8A17D6A8-82EA-5B4C-B2A1-C3EA6018D5F9}"/>
          </ac:spMkLst>
        </pc:spChg>
        <pc:spChg chg="del">
          <ac:chgData name="Fausto Guzzetti" userId="e15706e6-99c1-4996-8290-44fc85699178" providerId="ADAL" clId="{8E11E278-C0F3-A747-92A6-86AEF92A87D2}" dt="2020-11-16T09:36:03.628" v="411" actId="478"/>
          <ac:spMkLst>
            <pc:docMk/>
            <pc:sldMk cId="2202353587" sldId="264"/>
            <ac:spMk id="5" creationId="{BC67F034-9F67-AA4C-9B2B-9B3CF7C4CC1B}"/>
          </ac:spMkLst>
        </pc:spChg>
        <pc:spChg chg="del">
          <ac:chgData name="Fausto Guzzetti" userId="e15706e6-99c1-4996-8290-44fc85699178" providerId="ADAL" clId="{8E11E278-C0F3-A747-92A6-86AEF92A87D2}" dt="2020-11-16T09:35:57.195" v="410" actId="478"/>
          <ac:spMkLst>
            <pc:docMk/>
            <pc:sldMk cId="2202353587" sldId="264"/>
            <ac:spMk id="9" creationId="{00000000-0000-0000-0000-000000000000}"/>
          </ac:spMkLst>
        </pc:spChg>
        <pc:spChg chg="add del mod">
          <ac:chgData name="Fausto Guzzetti" userId="e15706e6-99c1-4996-8290-44fc85699178" providerId="ADAL" clId="{8E11E278-C0F3-A747-92A6-86AEF92A87D2}" dt="2020-11-16T15:49:33.026" v="5643"/>
          <ac:spMkLst>
            <pc:docMk/>
            <pc:sldMk cId="2202353587" sldId="264"/>
            <ac:spMk id="10" creationId="{A8C3FF41-8728-FF45-9431-180C7FF84D30}"/>
          </ac:spMkLst>
        </pc:spChg>
        <pc:picChg chg="mod modCrop">
          <ac:chgData name="Fausto Guzzetti" userId="e15706e6-99c1-4996-8290-44fc85699178" providerId="ADAL" clId="{8E11E278-C0F3-A747-92A6-86AEF92A87D2}" dt="2020-11-16T16:02:36.517" v="5739" actId="14100"/>
          <ac:picMkLst>
            <pc:docMk/>
            <pc:sldMk cId="2202353587" sldId="264"/>
            <ac:picMk id="3" creationId="{00000000-0000-0000-0000-000000000000}"/>
          </ac:picMkLst>
        </pc:picChg>
        <pc:picChg chg="add del mod">
          <ac:chgData name="Fausto Guzzetti" userId="e15706e6-99c1-4996-8290-44fc85699178" providerId="ADAL" clId="{8E11E278-C0F3-A747-92A6-86AEF92A87D2}" dt="2020-11-16T15:35:07.719" v="5568" actId="478"/>
          <ac:picMkLst>
            <pc:docMk/>
            <pc:sldMk cId="2202353587" sldId="264"/>
            <ac:picMk id="5" creationId="{04AA0488-7590-0645-9348-48C2617E22BA}"/>
          </ac:picMkLst>
        </pc:picChg>
        <pc:picChg chg="add del mod">
          <ac:chgData name="Fausto Guzzetti" userId="e15706e6-99c1-4996-8290-44fc85699178" providerId="ADAL" clId="{8E11E278-C0F3-A747-92A6-86AEF92A87D2}" dt="2020-11-16T15:51:40.854" v="5654" actId="21"/>
          <ac:picMkLst>
            <pc:docMk/>
            <pc:sldMk cId="2202353587" sldId="264"/>
            <ac:picMk id="7" creationId="{93367D35-AAF5-F142-94E3-B4663F8A06D4}"/>
          </ac:picMkLst>
        </pc:picChg>
        <pc:picChg chg="add del mod">
          <ac:chgData name="Fausto Guzzetti" userId="e15706e6-99c1-4996-8290-44fc85699178" providerId="ADAL" clId="{8E11E278-C0F3-A747-92A6-86AEF92A87D2}" dt="2020-11-16T15:51:40.854" v="5654" actId="21"/>
          <ac:picMkLst>
            <pc:docMk/>
            <pc:sldMk cId="2202353587" sldId="264"/>
            <ac:picMk id="9" creationId="{38AB63EF-5D79-2C42-8A80-639D7F272A42}"/>
          </ac:picMkLst>
        </pc:picChg>
        <pc:picChg chg="add del mod">
          <ac:chgData name="Fausto Guzzetti" userId="e15706e6-99c1-4996-8290-44fc85699178" providerId="ADAL" clId="{8E11E278-C0F3-A747-92A6-86AEF92A87D2}" dt="2020-11-16T15:51:40.854" v="5654" actId="21"/>
          <ac:picMkLst>
            <pc:docMk/>
            <pc:sldMk cId="2202353587" sldId="264"/>
            <ac:picMk id="1026" creationId="{8D55AEBC-C25C-044B-A173-E93CB325C919}"/>
          </ac:picMkLst>
        </pc:picChg>
        <pc:picChg chg="add del mod">
          <ac:chgData name="Fausto Guzzetti" userId="e15706e6-99c1-4996-8290-44fc85699178" providerId="ADAL" clId="{8E11E278-C0F3-A747-92A6-86AEF92A87D2}" dt="2020-11-16T15:51:40.854" v="5654" actId="21"/>
          <ac:picMkLst>
            <pc:docMk/>
            <pc:sldMk cId="2202353587" sldId="264"/>
            <ac:picMk id="1028" creationId="{D14DC892-88C5-7D4E-AFC6-98961629D316}"/>
          </ac:picMkLst>
        </pc:picChg>
        <pc:picChg chg="add del mod">
          <ac:chgData name="Fausto Guzzetti" userId="e15706e6-99c1-4996-8290-44fc85699178" providerId="ADAL" clId="{8E11E278-C0F3-A747-92A6-86AEF92A87D2}" dt="2020-11-16T15:51:40.854" v="5654" actId="21"/>
          <ac:picMkLst>
            <pc:docMk/>
            <pc:sldMk cId="2202353587" sldId="264"/>
            <ac:picMk id="1030" creationId="{97C24331-EAA4-7340-A9F8-414FB333B5F7}"/>
          </ac:picMkLst>
        </pc:picChg>
        <pc:picChg chg="add del mod">
          <ac:chgData name="Fausto Guzzetti" userId="e15706e6-99c1-4996-8290-44fc85699178" providerId="ADAL" clId="{8E11E278-C0F3-A747-92A6-86AEF92A87D2}" dt="2020-11-16T15:51:40.854" v="5654" actId="21"/>
          <ac:picMkLst>
            <pc:docMk/>
            <pc:sldMk cId="2202353587" sldId="264"/>
            <ac:picMk id="1032" creationId="{471EF42C-E17B-F042-9649-A701F664EBB7}"/>
          </ac:picMkLst>
        </pc:picChg>
        <pc:picChg chg="add del mod">
          <ac:chgData name="Fausto Guzzetti" userId="e15706e6-99c1-4996-8290-44fc85699178" providerId="ADAL" clId="{8E11E278-C0F3-A747-92A6-86AEF92A87D2}" dt="2020-11-16T15:51:40.854" v="5654" actId="21"/>
          <ac:picMkLst>
            <pc:docMk/>
            <pc:sldMk cId="2202353587" sldId="264"/>
            <ac:picMk id="1034" creationId="{FE608F6C-FAD7-3244-91C4-41108543B2CD}"/>
          </ac:picMkLst>
        </pc:picChg>
        <pc:picChg chg="add del mod">
          <ac:chgData name="Fausto Guzzetti" userId="e15706e6-99c1-4996-8290-44fc85699178" providerId="ADAL" clId="{8E11E278-C0F3-A747-92A6-86AEF92A87D2}" dt="2020-11-16T15:51:40.854" v="5654" actId="21"/>
          <ac:picMkLst>
            <pc:docMk/>
            <pc:sldMk cId="2202353587" sldId="264"/>
            <ac:picMk id="1036" creationId="{57727686-5845-3548-9E78-9889659935B0}"/>
          </ac:picMkLst>
        </pc:picChg>
        <pc:picChg chg="add del mod">
          <ac:chgData name="Fausto Guzzetti" userId="e15706e6-99c1-4996-8290-44fc85699178" providerId="ADAL" clId="{8E11E278-C0F3-A747-92A6-86AEF92A87D2}" dt="2020-11-16T15:51:40.854" v="5654" actId="21"/>
          <ac:picMkLst>
            <pc:docMk/>
            <pc:sldMk cId="2202353587" sldId="264"/>
            <ac:picMk id="1038" creationId="{4C7D20AD-5D6B-1149-806A-793D596D176D}"/>
          </ac:picMkLst>
        </pc:picChg>
        <pc:picChg chg="add del mod">
          <ac:chgData name="Fausto Guzzetti" userId="e15706e6-99c1-4996-8290-44fc85699178" providerId="ADAL" clId="{8E11E278-C0F3-A747-92A6-86AEF92A87D2}" dt="2020-11-16T15:51:40.854" v="5654" actId="21"/>
          <ac:picMkLst>
            <pc:docMk/>
            <pc:sldMk cId="2202353587" sldId="264"/>
            <ac:picMk id="1040" creationId="{EFCB0A8E-5D7A-734D-972B-020EE91E808D}"/>
          </ac:picMkLst>
        </pc:picChg>
        <pc:picChg chg="add del mod">
          <ac:chgData name="Fausto Guzzetti" userId="e15706e6-99c1-4996-8290-44fc85699178" providerId="ADAL" clId="{8E11E278-C0F3-A747-92A6-86AEF92A87D2}" dt="2020-11-16T15:51:40.854" v="5654" actId="21"/>
          <ac:picMkLst>
            <pc:docMk/>
            <pc:sldMk cId="2202353587" sldId="264"/>
            <ac:picMk id="1042" creationId="{F2CA26F9-01F3-5348-89C8-BD5CDEA96F46}"/>
          </ac:picMkLst>
        </pc:picChg>
        <pc:picChg chg="add del mod">
          <ac:chgData name="Fausto Guzzetti" userId="e15706e6-99c1-4996-8290-44fc85699178" providerId="ADAL" clId="{8E11E278-C0F3-A747-92A6-86AEF92A87D2}" dt="2020-11-16T15:51:40.854" v="5654" actId="21"/>
          <ac:picMkLst>
            <pc:docMk/>
            <pc:sldMk cId="2202353587" sldId="264"/>
            <ac:picMk id="1044" creationId="{6F7A28EF-1EB1-D64B-921E-B10C2790964E}"/>
          </ac:picMkLst>
        </pc:picChg>
        <pc:picChg chg="add del mod">
          <ac:chgData name="Fausto Guzzetti" userId="e15706e6-99c1-4996-8290-44fc85699178" providerId="ADAL" clId="{8E11E278-C0F3-A747-92A6-86AEF92A87D2}" dt="2020-11-16T15:51:40.854" v="5654" actId="21"/>
          <ac:picMkLst>
            <pc:docMk/>
            <pc:sldMk cId="2202353587" sldId="264"/>
            <ac:picMk id="1046" creationId="{3D3207F5-AEC4-4B49-9C96-3A3E4A586262}"/>
          </ac:picMkLst>
        </pc:picChg>
        <pc:picChg chg="add del mod">
          <ac:chgData name="Fausto Guzzetti" userId="e15706e6-99c1-4996-8290-44fc85699178" providerId="ADAL" clId="{8E11E278-C0F3-A747-92A6-86AEF92A87D2}" dt="2020-11-16T15:51:40.854" v="5654" actId="21"/>
          <ac:picMkLst>
            <pc:docMk/>
            <pc:sldMk cId="2202353587" sldId="264"/>
            <ac:picMk id="1048" creationId="{DA3CD91B-0807-F143-8B30-6B798A82BB2A}"/>
          </ac:picMkLst>
        </pc:picChg>
        <pc:picChg chg="add del mod">
          <ac:chgData name="Fausto Guzzetti" userId="e15706e6-99c1-4996-8290-44fc85699178" providerId="ADAL" clId="{8E11E278-C0F3-A747-92A6-86AEF92A87D2}" dt="2020-11-16T16:03:00.720" v="5742" actId="21"/>
          <ac:picMkLst>
            <pc:docMk/>
            <pc:sldMk cId="2202353587" sldId="264"/>
            <ac:picMk id="1050" creationId="{B2659502-684A-A742-BB12-F9679383193B}"/>
          </ac:picMkLst>
        </pc:picChg>
        <pc:picChg chg="add del mod">
          <ac:chgData name="Fausto Guzzetti" userId="e15706e6-99c1-4996-8290-44fc85699178" providerId="ADAL" clId="{8E11E278-C0F3-A747-92A6-86AEF92A87D2}" dt="2020-11-16T16:03:00.720" v="5742" actId="21"/>
          <ac:picMkLst>
            <pc:docMk/>
            <pc:sldMk cId="2202353587" sldId="264"/>
            <ac:picMk id="1052" creationId="{C6AD7222-752E-7145-A244-5684966A17E8}"/>
          </ac:picMkLst>
        </pc:picChg>
      </pc:sldChg>
      <pc:sldChg chg="addSp delSp modSp modNotes">
        <pc:chgData name="Fausto Guzzetti" userId="e15706e6-99c1-4996-8290-44fc85699178" providerId="ADAL" clId="{8E11E278-C0F3-A747-92A6-86AEF92A87D2}" dt="2020-11-16T15:33:41.448" v="5563"/>
        <pc:sldMkLst>
          <pc:docMk/>
          <pc:sldMk cId="3685543776" sldId="265"/>
        </pc:sldMkLst>
        <pc:spChg chg="add mod">
          <ac:chgData name="Fausto Guzzetti" userId="e15706e6-99c1-4996-8290-44fc85699178" providerId="ADAL" clId="{8E11E278-C0F3-A747-92A6-86AEF92A87D2}" dt="2020-11-16T15:33:41.448" v="5563"/>
          <ac:spMkLst>
            <pc:docMk/>
            <pc:sldMk cId="3685543776" sldId="265"/>
            <ac:spMk id="2" creationId="{324FDDD1-DE85-5347-B251-F1C74F7380C3}"/>
          </ac:spMkLst>
        </pc:spChg>
        <pc:spChg chg="del">
          <ac:chgData name="Fausto Guzzetti" userId="e15706e6-99c1-4996-8290-44fc85699178" providerId="ADAL" clId="{8E11E278-C0F3-A747-92A6-86AEF92A87D2}" dt="2020-11-16T09:33:53.469" v="396" actId="478"/>
          <ac:spMkLst>
            <pc:docMk/>
            <pc:sldMk cId="3685543776" sldId="265"/>
            <ac:spMk id="5" creationId="{BC67F034-9F67-AA4C-9B2B-9B3CF7C4CC1B}"/>
          </ac:spMkLst>
        </pc:spChg>
        <pc:spChg chg="del">
          <ac:chgData name="Fausto Guzzetti" userId="e15706e6-99c1-4996-8290-44fc85699178" providerId="ADAL" clId="{8E11E278-C0F3-A747-92A6-86AEF92A87D2}" dt="2020-11-16T09:34:32.049" v="397" actId="478"/>
          <ac:spMkLst>
            <pc:docMk/>
            <pc:sldMk cId="3685543776" sldId="265"/>
            <ac:spMk id="9" creationId="{00000000-0000-0000-0000-000000000000}"/>
          </ac:spMkLst>
        </pc:spChg>
        <pc:spChg chg="del">
          <ac:chgData name="Fausto Guzzetti" userId="e15706e6-99c1-4996-8290-44fc85699178" providerId="ADAL" clId="{8E11E278-C0F3-A747-92A6-86AEF92A87D2}" dt="2020-11-16T09:34:32.049" v="397" actId="478"/>
          <ac:spMkLst>
            <pc:docMk/>
            <pc:sldMk cId="3685543776" sldId="265"/>
            <ac:spMk id="10" creationId="{00000000-0000-0000-0000-000000000000}"/>
          </ac:spMkLst>
        </pc:spChg>
        <pc:picChg chg="mod">
          <ac:chgData name="Fausto Guzzetti" userId="e15706e6-99c1-4996-8290-44fc85699178" providerId="ADAL" clId="{8E11E278-C0F3-A747-92A6-86AEF92A87D2}" dt="2020-11-16T09:35:41.764" v="409" actId="208"/>
          <ac:picMkLst>
            <pc:docMk/>
            <pc:sldMk cId="3685543776" sldId="265"/>
            <ac:picMk id="7" creationId="{00000000-0000-0000-0000-000000000000}"/>
          </ac:picMkLst>
        </pc:picChg>
        <pc:picChg chg="mod">
          <ac:chgData name="Fausto Guzzetti" userId="e15706e6-99c1-4996-8290-44fc85699178" providerId="ADAL" clId="{8E11E278-C0F3-A747-92A6-86AEF92A87D2}" dt="2020-11-16T09:35:41.764" v="409" actId="208"/>
          <ac:picMkLst>
            <pc:docMk/>
            <pc:sldMk cId="3685543776" sldId="265"/>
            <ac:picMk id="8" creationId="{00000000-0000-0000-0000-000000000000}"/>
          </ac:picMkLst>
        </pc:picChg>
      </pc:sldChg>
      <pc:sldChg chg="addSp delSp modSp mod modNotes">
        <pc:chgData name="Fausto Guzzetti" userId="e15706e6-99c1-4996-8290-44fc85699178" providerId="ADAL" clId="{8E11E278-C0F3-A747-92A6-86AEF92A87D2}" dt="2020-11-16T15:33:41.448" v="5563"/>
        <pc:sldMkLst>
          <pc:docMk/>
          <pc:sldMk cId="95185221" sldId="266"/>
        </pc:sldMkLst>
        <pc:spChg chg="add mod">
          <ac:chgData name="Fausto Guzzetti" userId="e15706e6-99c1-4996-8290-44fc85699178" providerId="ADAL" clId="{8E11E278-C0F3-A747-92A6-86AEF92A87D2}" dt="2020-11-16T15:33:41.448" v="5563"/>
          <ac:spMkLst>
            <pc:docMk/>
            <pc:sldMk cId="95185221" sldId="266"/>
            <ac:spMk id="2" creationId="{95D04381-E522-AB4A-A950-CDC45ADB3358}"/>
          </ac:spMkLst>
        </pc:spChg>
        <pc:spChg chg="del mod">
          <ac:chgData name="Fausto Guzzetti" userId="e15706e6-99c1-4996-8290-44fc85699178" providerId="ADAL" clId="{8E11E278-C0F3-A747-92A6-86AEF92A87D2}" dt="2020-11-16T09:29:23.534" v="212" actId="478"/>
          <ac:spMkLst>
            <pc:docMk/>
            <pc:sldMk cId="95185221" sldId="266"/>
            <ac:spMk id="5" creationId="{BC67F034-9F67-AA4C-9B2B-9B3CF7C4CC1B}"/>
          </ac:spMkLst>
        </pc:spChg>
        <pc:spChg chg="del">
          <ac:chgData name="Fausto Guzzetti" userId="e15706e6-99c1-4996-8290-44fc85699178" providerId="ADAL" clId="{8E11E278-C0F3-A747-92A6-86AEF92A87D2}" dt="2020-11-16T09:21:19.904" v="136" actId="478"/>
          <ac:spMkLst>
            <pc:docMk/>
            <pc:sldMk cId="95185221" sldId="266"/>
            <ac:spMk id="6" creationId="{00000000-0000-0000-0000-000000000000}"/>
          </ac:spMkLst>
        </pc:spChg>
        <pc:picChg chg="mod">
          <ac:chgData name="Fausto Guzzetti" userId="e15706e6-99c1-4996-8290-44fc85699178" providerId="ADAL" clId="{8E11E278-C0F3-A747-92A6-86AEF92A87D2}" dt="2020-11-16T09:21:24.272" v="137" actId="14100"/>
          <ac:picMkLst>
            <pc:docMk/>
            <pc:sldMk cId="95185221" sldId="266"/>
            <ac:picMk id="3" creationId="{00000000-0000-0000-0000-000000000000}"/>
          </ac:picMkLst>
        </pc:picChg>
        <pc:picChg chg="mod">
          <ac:chgData name="Fausto Guzzetti" userId="e15706e6-99c1-4996-8290-44fc85699178" providerId="ADAL" clId="{8E11E278-C0F3-A747-92A6-86AEF92A87D2}" dt="2020-11-16T09:21:24.272" v="137" actId="14100"/>
          <ac:picMkLst>
            <pc:docMk/>
            <pc:sldMk cId="95185221" sldId="266"/>
            <ac:picMk id="4" creationId="{00000000-0000-0000-0000-000000000000}"/>
          </ac:picMkLst>
        </pc:picChg>
      </pc:sldChg>
      <pc:sldChg chg="addSp delSp modSp mod modNotes modNotesTx">
        <pc:chgData name="Fausto Guzzetti" userId="e15706e6-99c1-4996-8290-44fc85699178" providerId="ADAL" clId="{8E11E278-C0F3-A747-92A6-86AEF92A87D2}" dt="2020-11-16T21:13:41.699" v="6484" actId="20577"/>
        <pc:sldMkLst>
          <pc:docMk/>
          <pc:sldMk cId="3349283487" sldId="267"/>
        </pc:sldMkLst>
        <pc:spChg chg="add mod">
          <ac:chgData name="Fausto Guzzetti" userId="e15706e6-99c1-4996-8290-44fc85699178" providerId="ADAL" clId="{8E11E278-C0F3-A747-92A6-86AEF92A87D2}" dt="2020-11-16T21:13:41.699" v="6484" actId="20577"/>
          <ac:spMkLst>
            <pc:docMk/>
            <pc:sldMk cId="3349283487" sldId="267"/>
            <ac:spMk id="2" creationId="{197819DD-BE72-6A4B-9565-2AEB3D10716A}"/>
          </ac:spMkLst>
        </pc:spChg>
        <pc:spChg chg="del">
          <ac:chgData name="Fausto Guzzetti" userId="e15706e6-99c1-4996-8290-44fc85699178" providerId="ADAL" clId="{8E11E278-C0F3-A747-92A6-86AEF92A87D2}" dt="2020-11-16T09:30:44.417" v="305" actId="478"/>
          <ac:spMkLst>
            <pc:docMk/>
            <pc:sldMk cId="3349283487" sldId="267"/>
            <ac:spMk id="5" creationId="{BC67F034-9F67-AA4C-9B2B-9B3CF7C4CC1B}"/>
          </ac:spMkLst>
        </pc:spChg>
        <pc:spChg chg="del mod">
          <ac:chgData name="Fausto Guzzetti" userId="e15706e6-99c1-4996-8290-44fc85699178" providerId="ADAL" clId="{8E11E278-C0F3-A747-92A6-86AEF92A87D2}" dt="2020-11-16T09:41:42.213" v="467" actId="478"/>
          <ac:spMkLst>
            <pc:docMk/>
            <pc:sldMk cId="3349283487" sldId="267"/>
            <ac:spMk id="6" creationId="{00000000-0000-0000-0000-000000000000}"/>
          </ac:spMkLst>
        </pc:spChg>
        <pc:spChg chg="mod">
          <ac:chgData name="Fausto Guzzetti" userId="e15706e6-99c1-4996-8290-44fc85699178" providerId="ADAL" clId="{8E11E278-C0F3-A747-92A6-86AEF92A87D2}" dt="2020-11-16T10:31:40.638" v="775" actId="120"/>
          <ac:spMkLst>
            <pc:docMk/>
            <pc:sldMk cId="3349283487" sldId="267"/>
            <ac:spMk id="8" creationId="{00000000-0000-0000-0000-000000000000}"/>
          </ac:spMkLst>
        </pc:spChg>
        <pc:picChg chg="mod">
          <ac:chgData name="Fausto Guzzetti" userId="e15706e6-99c1-4996-8290-44fc85699178" providerId="ADAL" clId="{8E11E278-C0F3-A747-92A6-86AEF92A87D2}" dt="2020-11-16T09:39:32.271" v="438" actId="1076"/>
          <ac:picMkLst>
            <pc:docMk/>
            <pc:sldMk cId="3349283487" sldId="267"/>
            <ac:picMk id="7" creationId="{00000000-0000-0000-0000-000000000000}"/>
          </ac:picMkLst>
        </pc:picChg>
      </pc:sldChg>
      <pc:sldChg chg="addSp delSp modSp mod modAnim chgLayout modNotes modNotesTx">
        <pc:chgData name="Fausto Guzzetti" userId="e15706e6-99c1-4996-8290-44fc85699178" providerId="ADAL" clId="{8E11E278-C0F3-A747-92A6-86AEF92A87D2}" dt="2020-11-16T21:13:28.154" v="6482" actId="313"/>
        <pc:sldMkLst>
          <pc:docMk/>
          <pc:sldMk cId="807064913" sldId="268"/>
        </pc:sldMkLst>
        <pc:spChg chg="add mod ord">
          <ac:chgData name="Fausto Guzzetti" userId="e15706e6-99c1-4996-8290-44fc85699178" providerId="ADAL" clId="{8E11E278-C0F3-A747-92A6-86AEF92A87D2}" dt="2020-11-16T21:13:28.154" v="6482" actId="313"/>
          <ac:spMkLst>
            <pc:docMk/>
            <pc:sldMk cId="807064913" sldId="268"/>
            <ac:spMk id="2" creationId="{1B8DCE87-3208-1A4E-B786-FC277D172930}"/>
          </ac:spMkLst>
        </pc:spChg>
        <pc:spChg chg="add del mod ord">
          <ac:chgData name="Fausto Guzzetti" userId="e15706e6-99c1-4996-8290-44fc85699178" providerId="ADAL" clId="{8E11E278-C0F3-A747-92A6-86AEF92A87D2}" dt="2020-11-16T10:27:34.349" v="735" actId="478"/>
          <ac:spMkLst>
            <pc:docMk/>
            <pc:sldMk cId="807064913" sldId="268"/>
            <ac:spMk id="3" creationId="{4531D256-0A3A-1249-A796-73E6830A8B5C}"/>
          </ac:spMkLst>
        </pc:spChg>
        <pc:spChg chg="del mod">
          <ac:chgData name="Fausto Guzzetti" userId="e15706e6-99c1-4996-8290-44fc85699178" providerId="ADAL" clId="{8E11E278-C0F3-A747-92A6-86AEF92A87D2}" dt="2020-11-16T09:26:57.458" v="186" actId="478"/>
          <ac:spMkLst>
            <pc:docMk/>
            <pc:sldMk cId="807064913" sldId="268"/>
            <ac:spMk id="5" creationId="{BC67F034-9F67-AA4C-9B2B-9B3CF7C4CC1B}"/>
          </ac:spMkLst>
        </pc:spChg>
        <pc:spChg chg="mod">
          <ac:chgData name="Fausto Guzzetti" userId="e15706e6-99c1-4996-8290-44fc85699178" providerId="ADAL" clId="{8E11E278-C0F3-A747-92A6-86AEF92A87D2}" dt="2020-11-16T10:31:21.609" v="774" actId="113"/>
          <ac:spMkLst>
            <pc:docMk/>
            <pc:sldMk cId="807064913" sldId="268"/>
            <ac:spMk id="8" creationId="{00000000-0000-0000-0000-000000000000}"/>
          </ac:spMkLst>
        </pc:spChg>
        <pc:picChg chg="add mod">
          <ac:chgData name="Fausto Guzzetti" userId="e15706e6-99c1-4996-8290-44fc85699178" providerId="ADAL" clId="{8E11E278-C0F3-A747-92A6-86AEF92A87D2}" dt="2020-11-16T10:31:09.438" v="773" actId="1582"/>
          <ac:picMkLst>
            <pc:docMk/>
            <pc:sldMk cId="807064913" sldId="268"/>
            <ac:picMk id="4" creationId="{C57D236F-F913-6E4A-B488-EBCE154219D9}"/>
          </ac:picMkLst>
        </pc:picChg>
        <pc:picChg chg="del mod">
          <ac:chgData name="Fausto Guzzetti" userId="e15706e6-99c1-4996-8290-44fc85699178" providerId="ADAL" clId="{8E11E278-C0F3-A747-92A6-86AEF92A87D2}" dt="2020-11-16T10:30:48.620" v="768" actId="478"/>
          <ac:picMkLst>
            <pc:docMk/>
            <pc:sldMk cId="807064913" sldId="268"/>
            <ac:picMk id="6" creationId="{00000000-0000-0000-0000-000000000000}"/>
          </ac:picMkLst>
        </pc:picChg>
        <pc:picChg chg="del">
          <ac:chgData name="Fausto Guzzetti" userId="e15706e6-99c1-4996-8290-44fc85699178" providerId="ADAL" clId="{8E11E278-C0F3-A747-92A6-86AEF92A87D2}" dt="2020-11-16T09:23:51.393" v="174" actId="478"/>
          <ac:picMkLst>
            <pc:docMk/>
            <pc:sldMk cId="807064913" sldId="268"/>
            <ac:picMk id="7" creationId="{00000000-0000-0000-0000-000000000000}"/>
          </ac:picMkLst>
        </pc:picChg>
        <pc:picChg chg="del mod">
          <ac:chgData name="Fausto Guzzetti" userId="e15706e6-99c1-4996-8290-44fc85699178" providerId="ADAL" clId="{8E11E278-C0F3-A747-92A6-86AEF92A87D2}" dt="2020-11-16T10:29:16.484" v="758" actId="478"/>
          <ac:picMkLst>
            <pc:docMk/>
            <pc:sldMk cId="807064913" sldId="268"/>
            <ac:picMk id="9" creationId="{00000000-0000-0000-0000-000000000000}"/>
          </ac:picMkLst>
        </pc:picChg>
        <pc:picChg chg="del mod">
          <ac:chgData name="Fausto Guzzetti" userId="e15706e6-99c1-4996-8290-44fc85699178" providerId="ADAL" clId="{8E11E278-C0F3-A747-92A6-86AEF92A87D2}" dt="2020-11-16T10:29:18.041" v="759" actId="478"/>
          <ac:picMkLst>
            <pc:docMk/>
            <pc:sldMk cId="807064913" sldId="268"/>
            <ac:picMk id="10" creationId="{00000000-0000-0000-0000-000000000000}"/>
          </ac:picMkLst>
        </pc:picChg>
      </pc:sldChg>
      <pc:sldChg chg="addSp delSp modSp mod modNotes modNotesTx">
        <pc:chgData name="Fausto Guzzetti" userId="e15706e6-99c1-4996-8290-44fc85699178" providerId="ADAL" clId="{8E11E278-C0F3-A747-92A6-86AEF92A87D2}" dt="2020-11-16T21:12:25.527" v="6469" actId="20577"/>
        <pc:sldMkLst>
          <pc:docMk/>
          <pc:sldMk cId="1189275517" sldId="269"/>
        </pc:sldMkLst>
        <pc:spChg chg="mod">
          <ac:chgData name="Fausto Guzzetti" userId="e15706e6-99c1-4996-8290-44fc85699178" providerId="ADAL" clId="{8E11E278-C0F3-A747-92A6-86AEF92A87D2}" dt="2020-11-16T11:17:47.605" v="1658" actId="3064"/>
          <ac:spMkLst>
            <pc:docMk/>
            <pc:sldMk cId="1189275517" sldId="269"/>
            <ac:spMk id="3" creationId="{00000000-0000-0000-0000-000000000000}"/>
          </ac:spMkLst>
        </pc:spChg>
        <pc:spChg chg="del">
          <ac:chgData name="Fausto Guzzetti" userId="e15706e6-99c1-4996-8290-44fc85699178" providerId="ADAL" clId="{8E11E278-C0F3-A747-92A6-86AEF92A87D2}" dt="2020-11-16T09:27:59.766" v="195" actId="478"/>
          <ac:spMkLst>
            <pc:docMk/>
            <pc:sldMk cId="1189275517" sldId="269"/>
            <ac:spMk id="5" creationId="{BC67F034-9F67-AA4C-9B2B-9B3CF7C4CC1B}"/>
          </ac:spMkLst>
        </pc:spChg>
        <pc:spChg chg="add del mod">
          <ac:chgData name="Fausto Guzzetti" userId="e15706e6-99c1-4996-8290-44fc85699178" providerId="ADAL" clId="{8E11E278-C0F3-A747-92A6-86AEF92A87D2}" dt="2020-11-16T09:27:50.459" v="191" actId="478"/>
          <ac:spMkLst>
            <pc:docMk/>
            <pc:sldMk cId="1189275517" sldId="269"/>
            <ac:spMk id="6" creationId="{A5FF3574-A399-6C4A-B31D-AA0E6E130085}"/>
          </ac:spMkLst>
        </pc:spChg>
        <pc:spChg chg="add mod">
          <ac:chgData name="Fausto Guzzetti" userId="e15706e6-99c1-4996-8290-44fc85699178" providerId="ADAL" clId="{8E11E278-C0F3-A747-92A6-86AEF92A87D2}" dt="2020-11-16T15:33:41.448" v="5563"/>
          <ac:spMkLst>
            <pc:docMk/>
            <pc:sldMk cId="1189275517" sldId="269"/>
            <ac:spMk id="7" creationId="{AB6D41F6-015D-1746-8CA9-08E3A7B17793}"/>
          </ac:spMkLst>
        </pc:spChg>
        <pc:spChg chg="mod">
          <ac:chgData name="Fausto Guzzetti" userId="e15706e6-99c1-4996-8290-44fc85699178" providerId="ADAL" clId="{8E11E278-C0F3-A747-92A6-86AEF92A87D2}" dt="2020-11-16T10:35:17.201" v="854" actId="555"/>
          <ac:spMkLst>
            <pc:docMk/>
            <pc:sldMk cId="1189275517" sldId="269"/>
            <ac:spMk id="12" creationId="{00000000-0000-0000-0000-000000000000}"/>
          </ac:spMkLst>
        </pc:spChg>
        <pc:picChg chg="mod">
          <ac:chgData name="Fausto Guzzetti" userId="e15706e6-99c1-4996-8290-44fc85699178" providerId="ADAL" clId="{8E11E278-C0F3-A747-92A6-86AEF92A87D2}" dt="2020-11-16T10:35:17.201" v="854" actId="555"/>
          <ac:picMkLst>
            <pc:docMk/>
            <pc:sldMk cId="1189275517" sldId="269"/>
            <ac:picMk id="2" creationId="{00000000-0000-0000-0000-000000000000}"/>
          </ac:picMkLst>
        </pc:picChg>
        <pc:picChg chg="mod">
          <ac:chgData name="Fausto Guzzetti" userId="e15706e6-99c1-4996-8290-44fc85699178" providerId="ADAL" clId="{8E11E278-C0F3-A747-92A6-86AEF92A87D2}" dt="2020-11-16T10:35:17.201" v="854" actId="555"/>
          <ac:picMkLst>
            <pc:docMk/>
            <pc:sldMk cId="1189275517" sldId="269"/>
            <ac:picMk id="4" creationId="{00000000-0000-0000-0000-000000000000}"/>
          </ac:picMkLst>
        </pc:picChg>
      </pc:sldChg>
      <pc:sldChg chg="add del modNotes">
        <pc:chgData name="Fausto Guzzetti" userId="e15706e6-99c1-4996-8290-44fc85699178" providerId="ADAL" clId="{8E11E278-C0F3-A747-92A6-86AEF92A87D2}" dt="2020-11-16T10:26:15.202" v="727" actId="2696"/>
        <pc:sldMkLst>
          <pc:docMk/>
          <pc:sldMk cId="2395048695" sldId="270"/>
        </pc:sldMkLst>
      </pc:sldChg>
      <pc:sldChg chg="addSp delSp modSp add mod chgLayout modNotes modNotesTx">
        <pc:chgData name="Fausto Guzzetti" userId="e15706e6-99c1-4996-8290-44fc85699178" providerId="ADAL" clId="{8E11E278-C0F3-A747-92A6-86AEF92A87D2}" dt="2020-11-16T21:14:37.525" v="6490" actId="20577"/>
        <pc:sldMkLst>
          <pc:docMk/>
          <pc:sldMk cId="2886186136" sldId="270"/>
        </pc:sldMkLst>
        <pc:spChg chg="mod ord">
          <ac:chgData name="Fausto Guzzetti" userId="e15706e6-99c1-4996-8290-44fc85699178" providerId="ADAL" clId="{8E11E278-C0F3-A747-92A6-86AEF92A87D2}" dt="2020-11-16T15:33:41.448" v="5563"/>
          <ac:spMkLst>
            <pc:docMk/>
            <pc:sldMk cId="2886186136" sldId="270"/>
            <ac:spMk id="4" creationId="{7BFA9869-D581-ED4B-B961-5DF5ECA469B4}"/>
          </ac:spMkLst>
        </pc:spChg>
        <pc:spChg chg="add del mod">
          <ac:chgData name="Fausto Guzzetti" userId="e15706e6-99c1-4996-8290-44fc85699178" providerId="ADAL" clId="{8E11E278-C0F3-A747-92A6-86AEF92A87D2}" dt="2020-11-16T10:38:39.638" v="872" actId="478"/>
          <ac:spMkLst>
            <pc:docMk/>
            <pc:sldMk cId="2886186136" sldId="270"/>
            <ac:spMk id="5" creationId="{05B9F27C-7E59-C349-B8A9-A06F21CF06C1}"/>
          </ac:spMkLst>
        </pc:spChg>
        <pc:spChg chg="add mod">
          <ac:chgData name="Fausto Guzzetti" userId="e15706e6-99c1-4996-8290-44fc85699178" providerId="ADAL" clId="{8E11E278-C0F3-A747-92A6-86AEF92A87D2}" dt="2020-11-16T10:38:44.025" v="873" actId="1076"/>
          <ac:spMkLst>
            <pc:docMk/>
            <pc:sldMk cId="2886186136" sldId="270"/>
            <ac:spMk id="6" creationId="{2FADC64E-E6F6-B748-99E1-FAF91E7CE382}"/>
          </ac:spMkLst>
        </pc:spChg>
        <pc:spChg chg="add mod ord">
          <ac:chgData name="Fausto Guzzetti" userId="e15706e6-99c1-4996-8290-44fc85699178" providerId="ADAL" clId="{8E11E278-C0F3-A747-92A6-86AEF92A87D2}" dt="2020-11-16T10:39:29.600" v="885" actId="1076"/>
          <ac:spMkLst>
            <pc:docMk/>
            <pc:sldMk cId="2886186136" sldId="270"/>
            <ac:spMk id="7" creationId="{8CA3014B-9D2A-4B42-A567-CE00347E28D3}"/>
          </ac:spMkLst>
        </pc:spChg>
        <pc:spChg chg="add del mod">
          <ac:chgData name="Fausto Guzzetti" userId="e15706e6-99c1-4996-8290-44fc85699178" providerId="ADAL" clId="{8E11E278-C0F3-A747-92A6-86AEF92A87D2}" dt="2020-11-16T10:38:56.109" v="875"/>
          <ac:spMkLst>
            <pc:docMk/>
            <pc:sldMk cId="2886186136" sldId="270"/>
            <ac:spMk id="8" creationId="{1680FC29-EF10-FE4E-A088-8A1F6127CD2D}"/>
          </ac:spMkLst>
        </pc:spChg>
        <pc:picChg chg="del">
          <ac:chgData name="Fausto Guzzetti" userId="e15706e6-99c1-4996-8290-44fc85699178" providerId="ADAL" clId="{8E11E278-C0F3-A747-92A6-86AEF92A87D2}" dt="2020-11-16T10:37:12.863" v="857" actId="478"/>
          <ac:picMkLst>
            <pc:docMk/>
            <pc:sldMk cId="2886186136" sldId="270"/>
            <ac:picMk id="2" creationId="{00000000-0000-0000-0000-000000000000}"/>
          </ac:picMkLst>
        </pc:picChg>
        <pc:picChg chg="del">
          <ac:chgData name="Fausto Guzzetti" userId="e15706e6-99c1-4996-8290-44fc85699178" providerId="ADAL" clId="{8E11E278-C0F3-A747-92A6-86AEF92A87D2}" dt="2020-11-16T10:37:10.880" v="856" actId="478"/>
          <ac:picMkLst>
            <pc:docMk/>
            <pc:sldMk cId="2886186136" sldId="270"/>
            <ac:picMk id="3" creationId="{00000000-0000-0000-0000-000000000000}"/>
          </ac:picMkLst>
        </pc:picChg>
        <pc:picChg chg="add mod">
          <ac:chgData name="Fausto Guzzetti" userId="e15706e6-99c1-4996-8290-44fc85699178" providerId="ADAL" clId="{8E11E278-C0F3-A747-92A6-86AEF92A87D2}" dt="2020-11-16T10:39:33.259" v="886" actId="1076"/>
          <ac:picMkLst>
            <pc:docMk/>
            <pc:sldMk cId="2886186136" sldId="270"/>
            <ac:picMk id="9" creationId="{6309A8C2-974B-6646-86BF-91BD3E9A8B94}"/>
          </ac:picMkLst>
        </pc:picChg>
        <pc:picChg chg="add del mod">
          <ac:chgData name="Fausto Guzzetti" userId="e15706e6-99c1-4996-8290-44fc85699178" providerId="ADAL" clId="{8E11E278-C0F3-A747-92A6-86AEF92A87D2}" dt="2020-11-16T10:40:22.711" v="891" actId="478"/>
          <ac:picMkLst>
            <pc:docMk/>
            <pc:sldMk cId="2886186136" sldId="270"/>
            <ac:picMk id="10" creationId="{69E4FFDC-0780-FD40-8658-3B956DD8F62E}"/>
          </ac:picMkLst>
        </pc:picChg>
      </pc:sldChg>
      <pc:sldChg chg="modSp add modNotes modNotesTx">
        <pc:chgData name="Fausto Guzzetti" userId="e15706e6-99c1-4996-8290-44fc85699178" providerId="ADAL" clId="{8E11E278-C0F3-A747-92A6-86AEF92A87D2}" dt="2020-11-16T21:13:56.560" v="6485" actId="20577"/>
        <pc:sldMkLst>
          <pc:docMk/>
          <pc:sldMk cId="418885424" sldId="271"/>
        </pc:sldMkLst>
        <pc:spChg chg="mod">
          <ac:chgData name="Fausto Guzzetti" userId="e15706e6-99c1-4996-8290-44fc85699178" providerId="ADAL" clId="{8E11E278-C0F3-A747-92A6-86AEF92A87D2}" dt="2020-11-16T15:33:41.448" v="5563"/>
          <ac:spMkLst>
            <pc:docMk/>
            <pc:sldMk cId="418885424" sldId="271"/>
            <ac:spMk id="4" creationId="{7BFA9869-D581-ED4B-B961-5DF5ECA469B4}"/>
          </ac:spMkLst>
        </pc:spChg>
        <pc:spChg chg="mod">
          <ac:chgData name="Fausto Guzzetti" userId="e15706e6-99c1-4996-8290-44fc85699178" providerId="ADAL" clId="{8E11E278-C0F3-A747-92A6-86AEF92A87D2}" dt="2020-11-16T10:40:40.246" v="898" actId="20577"/>
          <ac:spMkLst>
            <pc:docMk/>
            <pc:sldMk cId="418885424" sldId="271"/>
            <ac:spMk id="7" creationId="{8CA3014B-9D2A-4B42-A567-CE00347E28D3}"/>
          </ac:spMkLst>
        </pc:spChg>
        <pc:picChg chg="mod">
          <ac:chgData name="Fausto Guzzetti" userId="e15706e6-99c1-4996-8290-44fc85699178" providerId="ADAL" clId="{8E11E278-C0F3-A747-92A6-86AEF92A87D2}" dt="2020-11-16T10:40:50.003" v="900" actId="1076"/>
          <ac:picMkLst>
            <pc:docMk/>
            <pc:sldMk cId="418885424" sldId="271"/>
            <ac:picMk id="9" creationId="{6309A8C2-974B-6646-86BF-91BD3E9A8B94}"/>
          </ac:picMkLst>
        </pc:picChg>
      </pc:sldChg>
      <pc:sldChg chg="new del">
        <pc:chgData name="Fausto Guzzetti" userId="e15706e6-99c1-4996-8290-44fc85699178" providerId="ADAL" clId="{8E11E278-C0F3-A747-92A6-86AEF92A87D2}" dt="2020-11-16T10:40:14.886" v="889" actId="680"/>
        <pc:sldMkLst>
          <pc:docMk/>
          <pc:sldMk cId="2887270043" sldId="271"/>
        </pc:sldMkLst>
      </pc:sldChg>
      <pc:sldChg chg="modSp add mod modNotes modNotesTx">
        <pc:chgData name="Fausto Guzzetti" userId="e15706e6-99c1-4996-8290-44fc85699178" providerId="ADAL" clId="{8E11E278-C0F3-A747-92A6-86AEF92A87D2}" dt="2020-11-16T21:10:07.113" v="6306" actId="20577"/>
        <pc:sldMkLst>
          <pc:docMk/>
          <pc:sldMk cId="545816070" sldId="272"/>
        </pc:sldMkLst>
        <pc:spChg chg="mod">
          <ac:chgData name="Fausto Guzzetti" userId="e15706e6-99c1-4996-8290-44fc85699178" providerId="ADAL" clId="{8E11E278-C0F3-A747-92A6-86AEF92A87D2}" dt="2020-11-16T15:33:41.448" v="5563"/>
          <ac:spMkLst>
            <pc:docMk/>
            <pc:sldMk cId="545816070" sldId="272"/>
            <ac:spMk id="2" creationId="{2D60D8F9-592A-4741-B7BC-52240C0741D1}"/>
          </ac:spMkLst>
        </pc:spChg>
        <pc:spChg chg="mod">
          <ac:chgData name="Fausto Guzzetti" userId="e15706e6-99c1-4996-8290-44fc85699178" providerId="ADAL" clId="{8E11E278-C0F3-A747-92A6-86AEF92A87D2}" dt="2020-11-16T21:10:07.113" v="6306" actId="20577"/>
          <ac:spMkLst>
            <pc:docMk/>
            <pc:sldMk cId="545816070" sldId="272"/>
            <ac:spMk id="4" creationId="{58A9481B-1983-464F-8AC7-0EBB9F332FED}"/>
          </ac:spMkLst>
        </pc:spChg>
      </pc:sldChg>
      <pc:sldChg chg="addSp modSp add del mod ord setBg modClrScheme chgLayout">
        <pc:chgData name="Fausto Guzzetti" userId="e15706e6-99c1-4996-8290-44fc85699178" providerId="ADAL" clId="{8E11E278-C0F3-A747-92A6-86AEF92A87D2}" dt="2020-11-16T12:04:14.809" v="4506" actId="2696"/>
        <pc:sldMkLst>
          <pc:docMk/>
          <pc:sldMk cId="3064281683" sldId="272"/>
        </pc:sldMkLst>
        <pc:spChg chg="add mod ord">
          <ac:chgData name="Fausto Guzzetti" userId="e15706e6-99c1-4996-8290-44fc85699178" providerId="ADAL" clId="{8E11E278-C0F3-A747-92A6-86AEF92A87D2}" dt="2020-11-16T12:04:04.746" v="4503" actId="700"/>
          <ac:spMkLst>
            <pc:docMk/>
            <pc:sldMk cId="3064281683" sldId="272"/>
            <ac:spMk id="3" creationId="{8B4B742C-F155-384A-93D4-63CE315A5641}"/>
          </ac:spMkLst>
        </pc:spChg>
        <pc:spChg chg="add mod ord">
          <ac:chgData name="Fausto Guzzetti" userId="e15706e6-99c1-4996-8290-44fc85699178" providerId="ADAL" clId="{8E11E278-C0F3-A747-92A6-86AEF92A87D2}" dt="2020-11-16T12:04:04.746" v="4503" actId="700"/>
          <ac:spMkLst>
            <pc:docMk/>
            <pc:sldMk cId="3064281683" sldId="272"/>
            <ac:spMk id="4" creationId="{D99449CA-94AD-DE4B-88B2-77161D19CB71}"/>
          </ac:spMkLst>
        </pc:spChg>
      </pc:sldChg>
      <pc:sldChg chg="modSp new del">
        <pc:chgData name="Fausto Guzzetti" userId="e15706e6-99c1-4996-8290-44fc85699178" providerId="ADAL" clId="{8E11E278-C0F3-A747-92A6-86AEF92A87D2}" dt="2020-11-16T15:34:02.980" v="5564" actId="2696"/>
        <pc:sldMkLst>
          <pc:docMk/>
          <pc:sldMk cId="265968559" sldId="273"/>
        </pc:sldMkLst>
        <pc:spChg chg="mod">
          <ac:chgData name="Fausto Guzzetti" userId="e15706e6-99c1-4996-8290-44fc85699178" providerId="ADAL" clId="{8E11E278-C0F3-A747-92A6-86AEF92A87D2}" dt="2020-11-16T15:33:41.448" v="5563"/>
          <ac:spMkLst>
            <pc:docMk/>
            <pc:sldMk cId="265968559" sldId="273"/>
            <ac:spMk id="2" creationId="{3B5905F1-99C3-1C46-BBED-A1F404B3CF37}"/>
          </ac:spMkLst>
        </pc:spChg>
        <pc:spChg chg="mod">
          <ac:chgData name="Fausto Guzzetti" userId="e15706e6-99c1-4996-8290-44fc85699178" providerId="ADAL" clId="{8E11E278-C0F3-A747-92A6-86AEF92A87D2}" dt="2020-11-16T15:33:41.448" v="5563"/>
          <ac:spMkLst>
            <pc:docMk/>
            <pc:sldMk cId="265968559" sldId="273"/>
            <ac:spMk id="3" creationId="{AA57ADCC-BF73-B84E-A96C-2722D6D04829}"/>
          </ac:spMkLst>
        </pc:spChg>
      </pc:sldChg>
      <pc:sldChg chg="addSp delSp modSp new mod modNotesTx">
        <pc:chgData name="Fausto Guzzetti" userId="e15706e6-99c1-4996-8290-44fc85699178" providerId="ADAL" clId="{8E11E278-C0F3-A747-92A6-86AEF92A87D2}" dt="2020-11-16T21:08:38.660" v="6268" actId="20577"/>
        <pc:sldMkLst>
          <pc:docMk/>
          <pc:sldMk cId="491023129" sldId="273"/>
        </pc:sldMkLst>
        <pc:spChg chg="mod">
          <ac:chgData name="Fausto Guzzetti" userId="e15706e6-99c1-4996-8290-44fc85699178" providerId="ADAL" clId="{8E11E278-C0F3-A747-92A6-86AEF92A87D2}" dt="2020-11-16T15:54:26.269" v="5702" actId="20577"/>
          <ac:spMkLst>
            <pc:docMk/>
            <pc:sldMk cId="491023129" sldId="273"/>
            <ac:spMk id="2" creationId="{7C1D89CD-C844-3045-915F-B77F6574ECA9}"/>
          </ac:spMkLst>
        </pc:spChg>
        <pc:spChg chg="del">
          <ac:chgData name="Fausto Guzzetti" userId="e15706e6-99c1-4996-8290-44fc85699178" providerId="ADAL" clId="{8E11E278-C0F3-A747-92A6-86AEF92A87D2}" dt="2020-11-16T15:51:50.030" v="5656" actId="478"/>
          <ac:spMkLst>
            <pc:docMk/>
            <pc:sldMk cId="491023129" sldId="273"/>
            <ac:spMk id="3" creationId="{D86550A2-981D-E143-AC18-4D895E2E01A9}"/>
          </ac:spMkLst>
        </pc:spChg>
        <pc:spChg chg="add del mod">
          <ac:chgData name="Fausto Guzzetti" userId="e15706e6-99c1-4996-8290-44fc85699178" providerId="ADAL" clId="{8E11E278-C0F3-A747-92A6-86AEF92A87D2}" dt="2020-11-16T16:07:46.684" v="5755"/>
          <ac:spMkLst>
            <pc:docMk/>
            <pc:sldMk cId="491023129" sldId="273"/>
            <ac:spMk id="18" creationId="{7FFA7B65-8BC8-2043-AD3E-385ABCDC8228}"/>
          </ac:spMkLst>
        </pc:spChg>
        <pc:picChg chg="add mod">
          <ac:chgData name="Fausto Guzzetti" userId="e15706e6-99c1-4996-8290-44fc85699178" providerId="ADAL" clId="{8E11E278-C0F3-A747-92A6-86AEF92A87D2}" dt="2020-11-16T16:22:35.346" v="5907" actId="14100"/>
          <ac:picMkLst>
            <pc:docMk/>
            <pc:sldMk cId="491023129" sldId="273"/>
            <ac:picMk id="4" creationId="{36255487-08FA-6D42-998E-4A46330E6095}"/>
          </ac:picMkLst>
        </pc:picChg>
        <pc:picChg chg="add mod modCrop">
          <ac:chgData name="Fausto Guzzetti" userId="e15706e6-99c1-4996-8290-44fc85699178" providerId="ADAL" clId="{8E11E278-C0F3-A747-92A6-86AEF92A87D2}" dt="2020-11-16T16:19:21.631" v="5855" actId="1036"/>
          <ac:picMkLst>
            <pc:docMk/>
            <pc:sldMk cId="491023129" sldId="273"/>
            <ac:picMk id="5" creationId="{7878E9EE-3D15-7A47-818A-35B0D0E713C3}"/>
          </ac:picMkLst>
        </pc:picChg>
        <pc:picChg chg="add mod">
          <ac:chgData name="Fausto Guzzetti" userId="e15706e6-99c1-4996-8290-44fc85699178" providerId="ADAL" clId="{8E11E278-C0F3-A747-92A6-86AEF92A87D2}" dt="2020-11-16T16:22:03.598" v="5896" actId="14100"/>
          <ac:picMkLst>
            <pc:docMk/>
            <pc:sldMk cId="491023129" sldId="273"/>
            <ac:picMk id="6" creationId="{565BF509-CBFC-474D-B2BC-5C66C6E80A28}"/>
          </ac:picMkLst>
        </pc:picChg>
        <pc:picChg chg="add mod">
          <ac:chgData name="Fausto Guzzetti" userId="e15706e6-99c1-4996-8290-44fc85699178" providerId="ADAL" clId="{8E11E278-C0F3-A747-92A6-86AEF92A87D2}" dt="2020-11-16T16:19:08.144" v="5850" actId="408"/>
          <ac:picMkLst>
            <pc:docMk/>
            <pc:sldMk cId="491023129" sldId="273"/>
            <ac:picMk id="7" creationId="{4E7A63A4-5DD9-C648-A9E0-B7471E5A77DA}"/>
          </ac:picMkLst>
        </pc:picChg>
        <pc:picChg chg="add mod">
          <ac:chgData name="Fausto Guzzetti" userId="e15706e6-99c1-4996-8290-44fc85699178" providerId="ADAL" clId="{8E11E278-C0F3-A747-92A6-86AEF92A87D2}" dt="2020-11-16T16:22:11.568" v="5897" actId="14100"/>
          <ac:picMkLst>
            <pc:docMk/>
            <pc:sldMk cId="491023129" sldId="273"/>
            <ac:picMk id="8" creationId="{74FC1F6A-3D3A-5440-B380-F9EBD1F1A243}"/>
          </ac:picMkLst>
        </pc:picChg>
        <pc:picChg chg="add del mod">
          <ac:chgData name="Fausto Guzzetti" userId="e15706e6-99c1-4996-8290-44fc85699178" providerId="ADAL" clId="{8E11E278-C0F3-A747-92A6-86AEF92A87D2}" dt="2020-11-16T16:17:38.261" v="5823" actId="478"/>
          <ac:picMkLst>
            <pc:docMk/>
            <pc:sldMk cId="491023129" sldId="273"/>
            <ac:picMk id="9" creationId="{EBDDB88C-56A3-EB4A-BE24-307DC58AB58F}"/>
          </ac:picMkLst>
        </pc:picChg>
        <pc:picChg chg="add mod">
          <ac:chgData name="Fausto Guzzetti" userId="e15706e6-99c1-4996-8290-44fc85699178" providerId="ADAL" clId="{8E11E278-C0F3-A747-92A6-86AEF92A87D2}" dt="2020-11-16T16:21:43.201" v="5892" actId="166"/>
          <ac:picMkLst>
            <pc:docMk/>
            <pc:sldMk cId="491023129" sldId="273"/>
            <ac:picMk id="10" creationId="{E524D957-9EB7-D94D-A744-8EBB4011E856}"/>
          </ac:picMkLst>
        </pc:picChg>
        <pc:picChg chg="add mod">
          <ac:chgData name="Fausto Guzzetti" userId="e15706e6-99c1-4996-8290-44fc85699178" providerId="ADAL" clId="{8E11E278-C0F3-A747-92A6-86AEF92A87D2}" dt="2020-11-16T16:20:51.838" v="5878" actId="1076"/>
          <ac:picMkLst>
            <pc:docMk/>
            <pc:sldMk cId="491023129" sldId="273"/>
            <ac:picMk id="11" creationId="{8B06B37E-2FE0-FE4A-8050-5B6DC6B898E6}"/>
          </ac:picMkLst>
        </pc:picChg>
        <pc:picChg chg="add mod">
          <ac:chgData name="Fausto Guzzetti" userId="e15706e6-99c1-4996-8290-44fc85699178" providerId="ADAL" clId="{8E11E278-C0F3-A747-92A6-86AEF92A87D2}" dt="2020-11-16T16:21:09.172" v="5882" actId="408"/>
          <ac:picMkLst>
            <pc:docMk/>
            <pc:sldMk cId="491023129" sldId="273"/>
            <ac:picMk id="12" creationId="{937A65B3-ABDD-A541-9AC1-A477E709F5BF}"/>
          </ac:picMkLst>
        </pc:picChg>
        <pc:picChg chg="add mod">
          <ac:chgData name="Fausto Guzzetti" userId="e15706e6-99c1-4996-8290-44fc85699178" providerId="ADAL" clId="{8E11E278-C0F3-A747-92A6-86AEF92A87D2}" dt="2020-11-16T16:22:27.886" v="5906" actId="1037"/>
          <ac:picMkLst>
            <pc:docMk/>
            <pc:sldMk cId="491023129" sldId="273"/>
            <ac:picMk id="13" creationId="{44B1EB6B-C6AA-D84C-88F4-D26F64C2C604}"/>
          </ac:picMkLst>
        </pc:picChg>
        <pc:picChg chg="add mod">
          <ac:chgData name="Fausto Guzzetti" userId="e15706e6-99c1-4996-8290-44fc85699178" providerId="ADAL" clId="{8E11E278-C0F3-A747-92A6-86AEF92A87D2}" dt="2020-11-16T16:22:24.499" v="5900" actId="14100"/>
          <ac:picMkLst>
            <pc:docMk/>
            <pc:sldMk cId="491023129" sldId="273"/>
            <ac:picMk id="14" creationId="{511EB1DF-AB54-2E49-9D9B-7067C87C874C}"/>
          </ac:picMkLst>
        </pc:picChg>
        <pc:picChg chg="add mod">
          <ac:chgData name="Fausto Guzzetti" userId="e15706e6-99c1-4996-8290-44fc85699178" providerId="ADAL" clId="{8E11E278-C0F3-A747-92A6-86AEF92A87D2}" dt="2020-11-16T16:21:21.936" v="5886" actId="14100"/>
          <ac:picMkLst>
            <pc:docMk/>
            <pc:sldMk cId="491023129" sldId="273"/>
            <ac:picMk id="15" creationId="{44D27D89-101E-2740-9589-8FE5065019F5}"/>
          </ac:picMkLst>
        </pc:picChg>
        <pc:picChg chg="add mod">
          <ac:chgData name="Fausto Guzzetti" userId="e15706e6-99c1-4996-8290-44fc85699178" providerId="ADAL" clId="{8E11E278-C0F3-A747-92A6-86AEF92A87D2}" dt="2020-11-16T16:21:09.172" v="5882" actId="408"/>
          <ac:picMkLst>
            <pc:docMk/>
            <pc:sldMk cId="491023129" sldId="273"/>
            <ac:picMk id="16" creationId="{E858C65E-CE3F-104A-B9D3-A344DAB4B91A}"/>
          </ac:picMkLst>
        </pc:picChg>
        <pc:picChg chg="add mod">
          <ac:chgData name="Fausto Guzzetti" userId="e15706e6-99c1-4996-8290-44fc85699178" providerId="ADAL" clId="{8E11E278-C0F3-A747-92A6-86AEF92A87D2}" dt="2020-11-16T16:18:17.301" v="5835" actId="408"/>
          <ac:picMkLst>
            <pc:docMk/>
            <pc:sldMk cId="491023129" sldId="273"/>
            <ac:picMk id="17" creationId="{03F15403-78B8-1C47-930D-FE196F108FC7}"/>
          </ac:picMkLst>
        </pc:picChg>
        <pc:picChg chg="add mod">
          <ac:chgData name="Fausto Guzzetti" userId="e15706e6-99c1-4996-8290-44fc85699178" providerId="ADAL" clId="{8E11E278-C0F3-A747-92A6-86AEF92A87D2}" dt="2020-11-16T16:16:04.424" v="5812" actId="408"/>
          <ac:picMkLst>
            <pc:docMk/>
            <pc:sldMk cId="491023129" sldId="273"/>
            <ac:picMk id="23" creationId="{20528CCD-F178-7B42-A6AD-2109739425CC}"/>
          </ac:picMkLst>
        </pc:picChg>
        <pc:picChg chg="add mod">
          <ac:chgData name="Fausto Guzzetti" userId="e15706e6-99c1-4996-8290-44fc85699178" providerId="ADAL" clId="{8E11E278-C0F3-A747-92A6-86AEF92A87D2}" dt="2020-11-16T16:19:46.890" v="5864" actId="14100"/>
          <ac:picMkLst>
            <pc:docMk/>
            <pc:sldMk cId="491023129" sldId="273"/>
            <ac:picMk id="24" creationId="{0214174D-D8B3-204A-853E-6BBFEB34E440}"/>
          </ac:picMkLst>
        </pc:picChg>
        <pc:picChg chg="add del mod">
          <ac:chgData name="Fausto Guzzetti" userId="e15706e6-99c1-4996-8290-44fc85699178" providerId="ADAL" clId="{8E11E278-C0F3-A747-92A6-86AEF92A87D2}" dt="2020-11-16T16:21:36.042" v="5891" actId="1076"/>
          <ac:picMkLst>
            <pc:docMk/>
            <pc:sldMk cId="491023129" sldId="273"/>
            <ac:picMk id="2050" creationId="{F34C0A94-48BA-6C4A-9DB5-DA6D1F16B998}"/>
          </ac:picMkLst>
        </pc:picChg>
        <pc:picChg chg="add del mod">
          <ac:chgData name="Fausto Guzzetti" userId="e15706e6-99c1-4996-8290-44fc85699178" providerId="ADAL" clId="{8E11E278-C0F3-A747-92A6-86AEF92A87D2}" dt="2020-11-16T16:21:49.884" v="5893" actId="1076"/>
          <ac:picMkLst>
            <pc:docMk/>
            <pc:sldMk cId="491023129" sldId="273"/>
            <ac:picMk id="2052" creationId="{256DA447-95B4-6043-AD2D-A6065EC43BBD}"/>
          </ac:picMkLst>
        </pc:picChg>
        <pc:picChg chg="add del mod">
          <ac:chgData name="Fausto Guzzetti" userId="e15706e6-99c1-4996-8290-44fc85699178" providerId="ADAL" clId="{8E11E278-C0F3-A747-92A6-86AEF92A87D2}" dt="2020-11-16T15:59:52.716" v="5722" actId="478"/>
          <ac:picMkLst>
            <pc:docMk/>
            <pc:sldMk cId="491023129" sldId="273"/>
            <ac:picMk id="2054" creationId="{06DBBD77-93E9-EA48-8C71-C5A90BF2D278}"/>
          </ac:picMkLst>
        </pc:picChg>
        <pc:picChg chg="add mod">
          <ac:chgData name="Fausto Guzzetti" userId="e15706e6-99c1-4996-8290-44fc85699178" providerId="ADAL" clId="{8E11E278-C0F3-A747-92A6-86AEF92A87D2}" dt="2020-11-16T16:21:33.403" v="5890" actId="1076"/>
          <ac:picMkLst>
            <pc:docMk/>
            <pc:sldMk cId="491023129" sldId="273"/>
            <ac:picMk id="2056" creationId="{A0803ECE-822A-5540-A73C-5490A181CA83}"/>
          </ac:picMkLst>
        </pc:picChg>
        <pc:picChg chg="add mod">
          <ac:chgData name="Fausto Guzzetti" userId="e15706e6-99c1-4996-8290-44fc85699178" providerId="ADAL" clId="{8E11E278-C0F3-A747-92A6-86AEF92A87D2}" dt="2020-11-16T16:16:04.424" v="5812" actId="408"/>
          <ac:picMkLst>
            <pc:docMk/>
            <pc:sldMk cId="491023129" sldId="273"/>
            <ac:picMk id="2058" creationId="{1B0ECC0C-E11E-1F42-BDA8-B229C346E728}"/>
          </ac:picMkLst>
        </pc:picChg>
        <pc:picChg chg="add mod">
          <ac:chgData name="Fausto Guzzetti" userId="e15706e6-99c1-4996-8290-44fc85699178" providerId="ADAL" clId="{8E11E278-C0F3-A747-92A6-86AEF92A87D2}" dt="2020-11-16T16:19:08.144" v="5850" actId="408"/>
          <ac:picMkLst>
            <pc:docMk/>
            <pc:sldMk cId="491023129" sldId="273"/>
            <ac:picMk id="2060" creationId="{E53139E9-8F94-1749-BA18-ADA897B5B854}"/>
          </ac:picMkLst>
        </pc:picChg>
        <pc:picChg chg="add mod">
          <ac:chgData name="Fausto Guzzetti" userId="e15706e6-99c1-4996-8290-44fc85699178" providerId="ADAL" clId="{8E11E278-C0F3-A747-92A6-86AEF92A87D2}" dt="2020-11-16T16:19:36.794" v="5860" actId="1076"/>
          <ac:picMkLst>
            <pc:docMk/>
            <pc:sldMk cId="491023129" sldId="273"/>
            <ac:picMk id="2062" creationId="{EA9A98F7-FC07-3A4D-AD81-22839BA9A198}"/>
          </ac:picMkLst>
        </pc:picChg>
        <pc:picChg chg="add mod">
          <ac:chgData name="Fausto Guzzetti" userId="e15706e6-99c1-4996-8290-44fc85699178" providerId="ADAL" clId="{8E11E278-C0F3-A747-92A6-86AEF92A87D2}" dt="2020-11-16T16:21:55.845" v="5895" actId="14100"/>
          <ac:picMkLst>
            <pc:docMk/>
            <pc:sldMk cId="491023129" sldId="273"/>
            <ac:picMk id="2064" creationId="{69B31CA8-E8CA-EF47-94D3-8BE584E9E0C8}"/>
          </ac:picMkLst>
        </pc:picChg>
        <pc:picChg chg="add del mod">
          <ac:chgData name="Fausto Guzzetti" userId="e15706e6-99c1-4996-8290-44fc85699178" providerId="ADAL" clId="{8E11E278-C0F3-A747-92A6-86AEF92A87D2}" dt="2020-11-16T16:11:44.218" v="5786" actId="478"/>
          <ac:picMkLst>
            <pc:docMk/>
            <pc:sldMk cId="491023129" sldId="273"/>
            <ac:picMk id="2066" creationId="{AD6B83C4-9C5A-C140-B36A-D03B38AC43EF}"/>
          </ac:picMkLst>
        </pc:picChg>
        <pc:picChg chg="add mod">
          <ac:chgData name="Fausto Guzzetti" userId="e15706e6-99c1-4996-8290-44fc85699178" providerId="ADAL" clId="{8E11E278-C0F3-A747-92A6-86AEF92A87D2}" dt="2020-11-16T16:18:17.301" v="5835" actId="408"/>
          <ac:picMkLst>
            <pc:docMk/>
            <pc:sldMk cId="491023129" sldId="273"/>
            <ac:picMk id="2068" creationId="{7C4FE38A-D28C-874F-A46E-79C957F29661}"/>
          </ac:picMkLst>
        </pc:picChg>
        <pc:picChg chg="add mod">
          <ac:chgData name="Fausto Guzzetti" userId="e15706e6-99c1-4996-8290-44fc85699178" providerId="ADAL" clId="{8E11E278-C0F3-A747-92A6-86AEF92A87D2}" dt="2020-11-16T16:14:26.623" v="5794" actId="1076"/>
          <ac:picMkLst>
            <pc:docMk/>
            <pc:sldMk cId="491023129" sldId="273"/>
            <ac:picMk id="2070" creationId="{3C3ECC3E-2CF3-2042-8C54-8EAB01DCECE6}"/>
          </ac:picMkLst>
        </pc:picChg>
        <pc:picChg chg="add mod">
          <ac:chgData name="Fausto Guzzetti" userId="e15706e6-99c1-4996-8290-44fc85699178" providerId="ADAL" clId="{8E11E278-C0F3-A747-92A6-86AEF92A87D2}" dt="2020-11-16T16:18:17.301" v="5835" actId="408"/>
          <ac:picMkLst>
            <pc:docMk/>
            <pc:sldMk cId="491023129" sldId="273"/>
            <ac:picMk id="2072" creationId="{264C39A7-843C-C640-9C73-BB12CD6D3C7A}"/>
          </ac:picMkLst>
        </pc:picChg>
        <pc:picChg chg="add mod">
          <ac:chgData name="Fausto Guzzetti" userId="e15706e6-99c1-4996-8290-44fc85699178" providerId="ADAL" clId="{8E11E278-C0F3-A747-92A6-86AEF92A87D2}" dt="2020-11-16T16:18:17.301" v="5835" actId="408"/>
          <ac:picMkLst>
            <pc:docMk/>
            <pc:sldMk cId="491023129" sldId="273"/>
            <ac:picMk id="2074" creationId="{482A4EEA-68C0-BF48-9B27-7C27190DAAAD}"/>
          </ac:picMkLst>
        </pc:picChg>
      </pc:sldChg>
      <pc:sldChg chg="add del setBg">
        <pc:chgData name="Fausto Guzzetti" userId="e15706e6-99c1-4996-8290-44fc85699178" providerId="ADAL" clId="{8E11E278-C0F3-A747-92A6-86AEF92A87D2}" dt="2020-11-16T12:04:11.906" v="4505" actId="2696"/>
        <pc:sldMkLst>
          <pc:docMk/>
          <pc:sldMk cId="1509944759" sldId="273"/>
        </pc:sldMkLst>
      </pc:sldChg>
      <pc:sldChg chg="addSp delSp modSp add del mod chgLayout">
        <pc:chgData name="Fausto Guzzetti" userId="e15706e6-99c1-4996-8290-44fc85699178" providerId="ADAL" clId="{8E11E278-C0F3-A747-92A6-86AEF92A87D2}" dt="2020-11-16T21:06:59.585" v="6232" actId="2696"/>
        <pc:sldMkLst>
          <pc:docMk/>
          <pc:sldMk cId="2946543827" sldId="274"/>
        </pc:sldMkLst>
        <pc:spChg chg="mod ord">
          <ac:chgData name="Fausto Guzzetti" userId="e15706e6-99c1-4996-8290-44fc85699178" providerId="ADAL" clId="{8E11E278-C0F3-A747-92A6-86AEF92A87D2}" dt="2020-11-16T19:46:39.307" v="5910" actId="700"/>
          <ac:spMkLst>
            <pc:docMk/>
            <pc:sldMk cId="2946543827" sldId="274"/>
            <ac:spMk id="2" creationId="{7C1D89CD-C844-3045-915F-B77F6574ECA9}"/>
          </ac:spMkLst>
        </pc:spChg>
        <pc:spChg chg="add mod ord">
          <ac:chgData name="Fausto Guzzetti" userId="e15706e6-99c1-4996-8290-44fc85699178" providerId="ADAL" clId="{8E11E278-C0F3-A747-92A6-86AEF92A87D2}" dt="2020-11-16T20:07:48.619" v="6231" actId="948"/>
          <ac:spMkLst>
            <pc:docMk/>
            <pc:sldMk cId="2946543827" sldId="274"/>
            <ac:spMk id="3" creationId="{5B22546D-B0AF-B24D-8252-5BCEC83489FA}"/>
          </ac:spMkLst>
        </pc:spChg>
        <pc:spChg chg="add del mod">
          <ac:chgData name="Fausto Guzzetti" userId="e15706e6-99c1-4996-8290-44fc85699178" providerId="ADAL" clId="{8E11E278-C0F3-A747-92A6-86AEF92A87D2}" dt="2020-11-16T19:56:56.083" v="6130" actId="478"/>
          <ac:spMkLst>
            <pc:docMk/>
            <pc:sldMk cId="2946543827" sldId="274"/>
            <ac:spMk id="9" creationId="{43DF9FBF-8654-7446-910A-E7808C52D924}"/>
          </ac:spMkLst>
        </pc:sp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4" creationId="{36255487-08FA-6D42-998E-4A46330E6095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5" creationId="{7878E9EE-3D15-7A47-818A-35B0D0E713C3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6" creationId="{565BF509-CBFC-474D-B2BC-5C66C6E80A28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7" creationId="{4E7A63A4-5DD9-C648-A9E0-B7471E5A77DA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8" creationId="{74FC1F6A-3D3A-5440-B380-F9EBD1F1A243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10" creationId="{E524D957-9EB7-D94D-A744-8EBB4011E856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11" creationId="{8B06B37E-2FE0-FE4A-8050-5B6DC6B898E6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12" creationId="{937A65B3-ABDD-A541-9AC1-A477E709F5BF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13" creationId="{44B1EB6B-C6AA-D84C-88F4-D26F64C2C604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14" creationId="{511EB1DF-AB54-2E49-9D9B-7067C87C874C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15" creationId="{44D27D89-101E-2740-9589-8FE5065019F5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16" creationId="{E858C65E-CE3F-104A-B9D3-A344DAB4B91A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17" creationId="{03F15403-78B8-1C47-930D-FE196F108FC7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23" creationId="{20528CCD-F178-7B42-A6AD-2109739425CC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24" creationId="{0214174D-D8B3-204A-853E-6BBFEB34E440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2050" creationId="{F34C0A94-48BA-6C4A-9DB5-DA6D1F16B998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2052" creationId="{256DA447-95B4-6043-AD2D-A6065EC43BBD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2056" creationId="{A0803ECE-822A-5540-A73C-5490A181CA83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2058" creationId="{1B0ECC0C-E11E-1F42-BDA8-B229C346E728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2060" creationId="{E53139E9-8F94-1749-BA18-ADA897B5B854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2062" creationId="{EA9A98F7-FC07-3A4D-AD81-22839BA9A198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2064" creationId="{69B31CA8-E8CA-EF47-94D3-8BE584E9E0C8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2068" creationId="{7C4FE38A-D28C-874F-A46E-79C957F29661}"/>
          </ac:picMkLst>
        </pc:picChg>
        <pc:picChg chg="del">
          <ac:chgData name="Fausto Guzzetti" userId="e15706e6-99c1-4996-8290-44fc85699178" providerId="ADAL" clId="{8E11E278-C0F3-A747-92A6-86AEF92A87D2}" dt="2020-11-16T19:56:38.863" v="6127" actId="478"/>
          <ac:picMkLst>
            <pc:docMk/>
            <pc:sldMk cId="2946543827" sldId="274"/>
            <ac:picMk id="2070" creationId="{3C3ECC3E-2CF3-2042-8C54-8EAB01DCECE6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2072" creationId="{264C39A7-843C-C640-9C73-BB12CD6D3C7A}"/>
          </ac:picMkLst>
        </pc:picChg>
        <pc:picChg chg="del">
          <ac:chgData name="Fausto Guzzetti" userId="e15706e6-99c1-4996-8290-44fc85699178" providerId="ADAL" clId="{8E11E278-C0F3-A747-92A6-86AEF92A87D2}" dt="2020-11-16T19:46:34.655" v="5909" actId="478"/>
          <ac:picMkLst>
            <pc:docMk/>
            <pc:sldMk cId="2946543827" sldId="274"/>
            <ac:picMk id="2074" creationId="{482A4EEA-68C0-BF48-9B27-7C27190DAAAD}"/>
          </ac:picMkLst>
        </pc:picChg>
      </pc:sldChg>
      <pc:sldMasterChg chg="setBg delSldLayout modSldLayout">
        <pc:chgData name="Fausto Guzzetti" userId="e15706e6-99c1-4996-8290-44fc85699178" providerId="ADAL" clId="{8E11E278-C0F3-A747-92A6-86AEF92A87D2}" dt="2020-11-16T15:31:59.616" v="5550"/>
        <pc:sldMasterMkLst>
          <pc:docMk/>
          <pc:sldMasterMk cId="2011929268" sldId="2147483648"/>
        </pc:sldMasterMkLst>
        <pc:sldLayoutChg chg="addSp modSp setBg">
          <pc:chgData name="Fausto Guzzetti" userId="e15706e6-99c1-4996-8290-44fc85699178" providerId="ADAL" clId="{8E11E278-C0F3-A747-92A6-86AEF92A87D2}" dt="2020-11-16T15:31:59.616" v="5550"/>
          <pc:sldLayoutMkLst>
            <pc:docMk/>
            <pc:sldMasterMk cId="2011929268" sldId="2147483648"/>
            <pc:sldLayoutMk cId="3387604600" sldId="2147483649"/>
          </pc:sldLayoutMkLst>
          <pc:spChg chg="add mod">
            <ac:chgData name="Fausto Guzzetti" userId="e15706e6-99c1-4996-8290-44fc85699178" providerId="ADAL" clId="{8E11E278-C0F3-A747-92A6-86AEF92A87D2}" dt="2020-11-16T09:23:31.694" v="172"/>
            <ac:spMkLst>
              <pc:docMk/>
              <pc:sldMasterMk cId="2011929268" sldId="2147483648"/>
              <pc:sldLayoutMk cId="3387604600" sldId="2147483649"/>
              <ac:spMk id="2" creationId="{80E4BB88-73EB-2547-A0A9-22FD5C10889A}"/>
            </ac:spMkLst>
          </pc:spChg>
        </pc:sldLayoutChg>
        <pc:sldLayoutChg chg="modSp mod setBg">
          <pc:chgData name="Fausto Guzzetti" userId="e15706e6-99c1-4996-8290-44fc85699178" providerId="ADAL" clId="{8E11E278-C0F3-A747-92A6-86AEF92A87D2}" dt="2020-11-16T15:31:59.616" v="5550"/>
          <pc:sldLayoutMkLst>
            <pc:docMk/>
            <pc:sldMasterMk cId="2011929268" sldId="2147483648"/>
            <pc:sldLayoutMk cId="3263866168" sldId="2147483650"/>
          </pc:sldLayoutMkLst>
          <pc:spChg chg="mod">
            <ac:chgData name="Fausto Guzzetti" userId="e15706e6-99c1-4996-8290-44fc85699178" providerId="ADAL" clId="{8E11E278-C0F3-A747-92A6-86AEF92A87D2}" dt="2020-11-16T09:32:55.624" v="390" actId="3064"/>
            <ac:spMkLst>
              <pc:docMk/>
              <pc:sldMasterMk cId="2011929268" sldId="2147483648"/>
              <pc:sldLayoutMk cId="3263866168" sldId="2147483650"/>
              <ac:spMk id="2" creationId="{3CA82A44-0981-874B-BEA8-706234AB1947}"/>
            </ac:spMkLst>
          </pc:spChg>
          <pc:spChg chg="mod">
            <ac:chgData name="Fausto Guzzetti" userId="e15706e6-99c1-4996-8290-44fc85699178" providerId="ADAL" clId="{8E11E278-C0F3-A747-92A6-86AEF92A87D2}" dt="2020-11-16T10:38:31.648" v="871" actId="948"/>
            <ac:spMkLst>
              <pc:docMk/>
              <pc:sldMasterMk cId="2011929268" sldId="2147483648"/>
              <pc:sldLayoutMk cId="3263866168" sldId="2147483650"/>
              <ac:spMk id="3" creationId="{D53E3616-70B8-0447-A077-F07F33013D01}"/>
            </ac:spMkLst>
          </pc:spChg>
        </pc:sldLayoutChg>
        <pc:sldLayoutChg chg="del">
          <pc:chgData name="Fausto Guzzetti" userId="e15706e6-99c1-4996-8290-44fc85699178" providerId="ADAL" clId="{8E11E278-C0F3-A747-92A6-86AEF92A87D2}" dt="2020-11-16T09:26:17.395" v="183" actId="2696"/>
          <pc:sldLayoutMkLst>
            <pc:docMk/>
            <pc:sldMasterMk cId="2011929268" sldId="2147483648"/>
            <pc:sldLayoutMk cId="422957839" sldId="2147483651"/>
          </pc:sldLayoutMkLst>
        </pc:sldLayoutChg>
        <pc:sldLayoutChg chg="del">
          <pc:chgData name="Fausto Guzzetti" userId="e15706e6-99c1-4996-8290-44fc85699178" providerId="ADAL" clId="{8E11E278-C0F3-A747-92A6-86AEF92A87D2}" dt="2020-11-16T09:24:44.970" v="180" actId="2696"/>
          <pc:sldLayoutMkLst>
            <pc:docMk/>
            <pc:sldMasterMk cId="2011929268" sldId="2147483648"/>
            <pc:sldLayoutMk cId="3607840408" sldId="2147483652"/>
          </pc:sldLayoutMkLst>
        </pc:sldLayoutChg>
        <pc:sldLayoutChg chg="del">
          <pc:chgData name="Fausto Guzzetti" userId="e15706e6-99c1-4996-8290-44fc85699178" providerId="ADAL" clId="{8E11E278-C0F3-A747-92A6-86AEF92A87D2}" dt="2020-11-16T09:26:10.535" v="181" actId="2696"/>
          <pc:sldLayoutMkLst>
            <pc:docMk/>
            <pc:sldMasterMk cId="2011929268" sldId="2147483648"/>
            <pc:sldLayoutMk cId="873146615" sldId="2147483653"/>
          </pc:sldLayoutMkLst>
        </pc:sldLayoutChg>
        <pc:sldLayoutChg chg="del">
          <pc:chgData name="Fausto Guzzetti" userId="e15706e6-99c1-4996-8290-44fc85699178" providerId="ADAL" clId="{8E11E278-C0F3-A747-92A6-86AEF92A87D2}" dt="2020-11-16T09:26:14.727" v="182" actId="2696"/>
          <pc:sldLayoutMkLst>
            <pc:docMk/>
            <pc:sldMasterMk cId="2011929268" sldId="2147483648"/>
            <pc:sldLayoutMk cId="4109942757" sldId="2147483654"/>
          </pc:sldLayoutMkLst>
        </pc:sldLayoutChg>
        <pc:sldLayoutChg chg="del">
          <pc:chgData name="Fausto Guzzetti" userId="e15706e6-99c1-4996-8290-44fc85699178" providerId="ADAL" clId="{8E11E278-C0F3-A747-92A6-86AEF92A87D2}" dt="2020-11-16T09:24:32.518" v="179" actId="2696"/>
          <pc:sldLayoutMkLst>
            <pc:docMk/>
            <pc:sldMasterMk cId="2011929268" sldId="2147483648"/>
            <pc:sldLayoutMk cId="2535794455" sldId="2147483655"/>
          </pc:sldLayoutMkLst>
        </pc:sldLayoutChg>
        <pc:sldLayoutChg chg="del">
          <pc:chgData name="Fausto Guzzetti" userId="e15706e6-99c1-4996-8290-44fc85699178" providerId="ADAL" clId="{8E11E278-C0F3-A747-92A6-86AEF92A87D2}" dt="2020-11-16T09:24:32.403" v="178" actId="2696"/>
          <pc:sldLayoutMkLst>
            <pc:docMk/>
            <pc:sldMasterMk cId="2011929268" sldId="2147483648"/>
            <pc:sldLayoutMk cId="535257289" sldId="2147483656"/>
          </pc:sldLayoutMkLst>
        </pc:sldLayoutChg>
        <pc:sldLayoutChg chg="del">
          <pc:chgData name="Fausto Guzzetti" userId="e15706e6-99c1-4996-8290-44fc85699178" providerId="ADAL" clId="{8E11E278-C0F3-A747-92A6-86AEF92A87D2}" dt="2020-11-16T09:24:31.580" v="177" actId="2696"/>
          <pc:sldLayoutMkLst>
            <pc:docMk/>
            <pc:sldMasterMk cId="2011929268" sldId="2147483648"/>
            <pc:sldLayoutMk cId="1102087854" sldId="2147483657"/>
          </pc:sldLayoutMkLst>
        </pc:sldLayoutChg>
        <pc:sldLayoutChg chg="del">
          <pc:chgData name="Fausto Guzzetti" userId="e15706e6-99c1-4996-8290-44fc85699178" providerId="ADAL" clId="{8E11E278-C0F3-A747-92A6-86AEF92A87D2}" dt="2020-11-16T09:24:31.429" v="176" actId="2696"/>
          <pc:sldLayoutMkLst>
            <pc:docMk/>
            <pc:sldMasterMk cId="2011929268" sldId="2147483648"/>
            <pc:sldLayoutMk cId="1711444034" sldId="2147483658"/>
          </pc:sldLayoutMkLst>
        </pc:sldLayoutChg>
        <pc:sldLayoutChg chg="del">
          <pc:chgData name="Fausto Guzzetti" userId="e15706e6-99c1-4996-8290-44fc85699178" providerId="ADAL" clId="{8E11E278-C0F3-A747-92A6-86AEF92A87D2}" dt="2020-11-16T09:24:30.508" v="175" actId="2696"/>
          <pc:sldLayoutMkLst>
            <pc:docMk/>
            <pc:sldMasterMk cId="2011929268" sldId="2147483648"/>
            <pc:sldLayoutMk cId="3525556038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78E57C2C-E4A3-4E4F-B92D-137853B870C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DD0D7DFA-9293-5443-B792-6126DB877A3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3F5315-276B-CE41-9FB8-B871ED7BDB7B}" type="datetimeFigureOut">
              <a:rPr lang="it-IT" smtClean="0"/>
              <a:t>16/11/20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B367CA3-E975-7848-A4B0-B3DBFAA9467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6D7A9B2-3C49-F743-BEB6-41404F0F39E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5D9A76-9929-4A4F-88FC-E7CC0658C72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473107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239B5B-F9C4-DB4E-9C15-F44FAEB54B46}" type="datetimeFigureOut">
              <a:rPr lang="it-IT" smtClean="0"/>
              <a:t>16/11/20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CFABEB-8EDD-4847-8AE0-A1C3346E90B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5834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8"/>
            <a:ext cx="5486400" cy="428466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Buongiorno a tutti.</a:t>
            </a:r>
          </a:p>
          <a:p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Mi è stato chiesto di illustrare quelle che sono le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misure nazionali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che il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Dipartimento adotta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persegue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per la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prevenzione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“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non strutturale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” – quindi senza “opere fisiche” – dei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rischi naturali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2922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L’altra componente è data dai </a:t>
            </a:r>
            <a:r>
              <a:rPr lang="it-IT" sz="1200" b="1" dirty="0">
                <a:latin typeface="Arial" panose="020B0604020202020204" pitchFamily="34" charset="0"/>
                <a:cs typeface="Arial" panose="020B0604020202020204" pitchFamily="34" charset="0"/>
              </a:rPr>
              <a:t>Centri di Competenza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it-IT" altLang="it-IT" sz="1200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Si tratta di Enti di Ricerca, Agenzie, Dipartimenti universitari, Istituti e Centri di Ricerca, e soggetti privati che disegnano e offrono </a:t>
            </a:r>
            <a:r>
              <a:rPr lang="it-IT" altLang="it-IT" sz="1200" b="1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servizi</a:t>
            </a:r>
            <a:r>
              <a:rPr lang="it-IT" altLang="it-IT" sz="1200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, </a:t>
            </a:r>
            <a:r>
              <a:rPr lang="it-IT" altLang="it-IT" sz="1200" b="1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sviluppi tecnologici</a:t>
            </a:r>
            <a:r>
              <a:rPr lang="it-IT" altLang="it-IT" sz="1200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, </a:t>
            </a:r>
            <a:r>
              <a:rPr lang="it-IT" altLang="it-IT" sz="1200" b="1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prodotti operativi </a:t>
            </a:r>
            <a:r>
              <a:rPr lang="it-IT" altLang="it-IT" sz="1200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e approfondimenti delle conoscenze e delle </a:t>
            </a:r>
            <a:r>
              <a:rPr lang="it-IT" altLang="it-IT" sz="1200" b="1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capacità tecnologiche </a:t>
            </a:r>
            <a:r>
              <a:rPr lang="it-IT" altLang="it-IT" sz="1200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attraverso attività di </a:t>
            </a:r>
            <a:r>
              <a:rPr lang="it-IT" altLang="it-IT" sz="1200" b="1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ricerca</a:t>
            </a:r>
            <a:r>
              <a:rPr lang="it-IT" altLang="it-IT" sz="1200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e </a:t>
            </a:r>
            <a:r>
              <a:rPr lang="it-IT" altLang="it-IT" sz="1200" b="1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sviluppo</a:t>
            </a:r>
            <a:r>
              <a:rPr lang="it-IT" altLang="it-IT" sz="1200" dirty="0">
                <a:solidFill>
                  <a:prstClr val="black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applicate</a:t>
            </a:r>
            <a:r>
              <a:rPr lang="it-IT" alt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23869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8"/>
            <a:ext cx="5486400" cy="5096358"/>
          </a:xfrm>
        </p:spPr>
        <p:txBody>
          <a:bodyPr/>
          <a:lstStyle/>
          <a:p>
            <a:pPr defTabSz="914294"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Un’ulteriore misura importante è quella d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’indirizzo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 </a:t>
            </a:r>
          </a:p>
          <a:p>
            <a:pPr defTabSz="914294"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 titolo esemplificativo, con una apposita 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direttiva, il Dipartimento ha fornito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indicazioni operative 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per la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predisposizione dei piani di gestione del rischio di alluvioni relativa al sistema di allertamento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nazionale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per il rischio idraulico ai fini di protezione civile.</a:t>
            </a:r>
            <a:endParaRPr lang="it-IT" sz="2000" b="1" i="1" dirty="0">
              <a:solidFill>
                <a:srgbClr val="000000"/>
              </a:solidFill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defTabSz="914294">
              <a:spcBef>
                <a:spcPts val="600"/>
              </a:spcBef>
              <a:spcAft>
                <a:spcPts val="600"/>
              </a:spcAft>
            </a:pPr>
            <a:endParaRPr lang="it-IT" sz="2000" b="1" dirty="0">
              <a:solidFill>
                <a:srgbClr val="000000"/>
              </a:solidFill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253285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8"/>
            <a:ext cx="5486400" cy="517587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E poi c’è la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pianificazione di protezione civile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, che è una misura non strutturale che noi consideriamo fondamentale. 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E proprio in questo momento è in via di condivisione con Regioni e ANCI una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bozza di Direttiva che reca “Indirizzi per la predisposizione dei piani di protezione civile ai diversi livelli territoriali”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… e nella slide vedete i principali contenuti della direttiva.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6943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8"/>
            <a:ext cx="5486400" cy="428466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Una ulteriore misura non strutturale è data dalle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esercitazioni nazionali di protezione civile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, coordinate dal Dipartimento e che si svolgono in momenti e in aree geografiche predefinite sulla base di possibili scenari d’evento. Qui vedete due di queste, nel 2013 Twist, per lo scenario di un maremoto nel mar tirreno, e nel 2108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Neiflex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, per uno scenario di inondazioni diffuse.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77905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8"/>
            <a:ext cx="5486400" cy="5109610"/>
          </a:xfrm>
        </p:spPr>
        <p:txBody>
          <a:bodyPr/>
          <a:lstStyle/>
          <a:p>
            <a:pPr algn="just" defTabSz="914294"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Infine, l’ultima misura a cui accenno è l’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informazione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alla popolazione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… attività che che a livello nazionale il Dipartimento svolge da anni con la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campagna di comunicazione 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“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Io non rischio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” che mira a raggiungere la popolazione per informarla su diverse tipologie di rischio, inclusi i rischi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sismico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vulcanico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di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alluvione 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 di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maremoto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1329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8"/>
            <a:ext cx="5486400" cy="5268636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E quali siano le attività per la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prevenzione non strutturale 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dei rischi lo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dice il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Codice della Protezione Civile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it-IT" sz="2000">
                <a:latin typeface="Arial" panose="020B0604020202020204" pitchFamily="34" charset="0"/>
                <a:cs typeface="Arial" panose="020B0604020202020204" pitchFamily="34" charset="0"/>
              </a:rPr>
              <a:t>D.lgs.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1/2018) 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che specifica che sono quelle elencate:</a:t>
            </a:r>
          </a:p>
          <a:p>
            <a:pPr marL="342900" indent="-342900" eaLnBrk="1" hangingPunct="1">
              <a:buClr>
                <a:schemeClr val="tx1"/>
              </a:buClr>
              <a:buFont typeface="+mj-lt"/>
              <a:buAutoNum type="alphaLcParenR"/>
            </a:pP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L’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allertament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o, articolato in pr3visione e in monitoraggio e sorveglianza;</a:t>
            </a:r>
          </a:p>
          <a:p>
            <a:pPr marL="342900" indent="-342900" eaLnBrk="1" hangingPunct="1">
              <a:buClr>
                <a:schemeClr val="tx1"/>
              </a:buClr>
              <a:buFont typeface="+mj-lt"/>
              <a:buAutoNum type="alphaLcParenR"/>
            </a:pP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pianificazione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 di protezione civile; </a:t>
            </a:r>
          </a:p>
          <a:p>
            <a:pPr marL="342900" indent="-342900" eaLnBrk="1" hangingPunct="1">
              <a:buClr>
                <a:schemeClr val="tx1"/>
              </a:buClr>
              <a:buFont typeface="+mj-lt"/>
              <a:buAutoNum type="alphaLcParenR"/>
            </a:pP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formazione;</a:t>
            </a:r>
            <a:endParaRPr lang="it-IT" sz="20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eaLnBrk="1" hangingPunct="1">
              <a:buClr>
                <a:schemeClr val="tx1"/>
              </a:buClr>
              <a:buFont typeface="+mj-lt"/>
              <a:buAutoNum type="alphaLcParenR"/>
            </a:pP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l’aggiornamento della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normativa tecnica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342900" indent="-342900" eaLnBrk="1" hangingPunct="1">
              <a:buClr>
                <a:schemeClr val="tx1"/>
              </a:buClr>
              <a:buFont typeface="+mj-lt"/>
              <a:buAutoNum type="alphaLcParenR"/>
            </a:pP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diffusione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 della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conoscenza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 e della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cultura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 della protezione civile; </a:t>
            </a:r>
          </a:p>
          <a:p>
            <a:pPr marL="342900" indent="-342900" eaLnBrk="1" hangingPunct="1">
              <a:buClr>
                <a:schemeClr val="tx1"/>
              </a:buClr>
              <a:buFont typeface="+mj-lt"/>
              <a:buAutoNum type="alphaLcParenR"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informazione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 alla popolazione;</a:t>
            </a:r>
          </a:p>
          <a:p>
            <a:pPr marL="342900" indent="-342900" eaLnBrk="1" hangingPunct="1">
              <a:buClr>
                <a:schemeClr val="tx1"/>
              </a:buClr>
              <a:buFont typeface="+mj-lt"/>
              <a:buAutoNum type="alphaLcParenR"/>
            </a:pP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Le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attività addestrative </a:t>
            </a:r>
            <a:r>
              <a:rPr lang="it-IT" sz="2000" b="0" dirty="0">
                <a:latin typeface="Arial" panose="020B0604020202020204" pitchFamily="34" charset="0"/>
                <a:cs typeface="Arial" panose="020B0604020202020204" pitchFamily="34" charset="0"/>
              </a:rPr>
              <a:t>e formative.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07939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8"/>
            <a:ext cx="5486400" cy="530839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latin typeface="Arial Bold" charset="0"/>
                <a:cs typeface="Arial Bold" charset="0"/>
              </a:rPr>
              <a:t>Per quanto riguarda il </a:t>
            </a:r>
            <a:r>
              <a:rPr lang="it-IT" sz="2000" b="1" dirty="0">
                <a:latin typeface="Arial Bold" charset="0"/>
                <a:cs typeface="Arial Bold" charset="0"/>
              </a:rPr>
              <a:t>rischio idrogeologico e idraulico</a:t>
            </a:r>
            <a:r>
              <a:rPr lang="it-IT" sz="2000" dirty="0">
                <a:latin typeface="Arial Bold" charset="0"/>
                <a:cs typeface="Arial Bold" charset="0"/>
              </a:rPr>
              <a:t>, le azioni </a:t>
            </a:r>
            <a:r>
              <a:rPr lang="it-IT" sz="2000" b="1" dirty="0">
                <a:latin typeface="Arial Bold" charset="0"/>
                <a:cs typeface="Arial Bold" charset="0"/>
              </a:rPr>
              <a:t>strutturali</a:t>
            </a:r>
            <a:r>
              <a:rPr lang="it-IT" sz="2000" dirty="0">
                <a:latin typeface="Arial Bold" charset="0"/>
                <a:cs typeface="Arial Bold" charset="0"/>
              </a:rPr>
              <a:t> e </a:t>
            </a:r>
            <a:r>
              <a:rPr lang="it-IT" sz="2000" b="1" dirty="0">
                <a:latin typeface="Arial Bold" charset="0"/>
                <a:cs typeface="Arial Bold" charset="0"/>
              </a:rPr>
              <a:t>non</a:t>
            </a:r>
            <a:r>
              <a:rPr lang="it-IT" sz="2000" dirty="0">
                <a:latin typeface="Arial Bold" charset="0"/>
                <a:cs typeface="Arial Bold" charset="0"/>
              </a:rPr>
              <a:t> </a:t>
            </a:r>
            <a:r>
              <a:rPr lang="it-IT" sz="2000" b="1" dirty="0">
                <a:latin typeface="Arial Bold" charset="0"/>
                <a:cs typeface="Arial Bold" charset="0"/>
              </a:rPr>
              <a:t>strutturali</a:t>
            </a:r>
            <a:r>
              <a:rPr lang="it-IT" sz="2000" dirty="0">
                <a:latin typeface="Arial Bold" charset="0"/>
                <a:cs typeface="Arial Bold" charset="0"/>
              </a:rPr>
              <a:t> si possono a loro volta suddividere in </a:t>
            </a:r>
            <a:r>
              <a:rPr lang="it-IT" sz="2000" b="1" dirty="0">
                <a:latin typeface="Arial Bold" charset="0"/>
                <a:cs typeface="Arial Bold" charset="0"/>
              </a:rPr>
              <a:t>attive</a:t>
            </a:r>
            <a:r>
              <a:rPr lang="it-IT" sz="2000" dirty="0">
                <a:latin typeface="Arial Bold" charset="0"/>
                <a:cs typeface="Arial Bold" charset="0"/>
              </a:rPr>
              <a:t> e </a:t>
            </a:r>
            <a:r>
              <a:rPr lang="it-IT" sz="2000" b="1" dirty="0">
                <a:latin typeface="Arial Bold" charset="0"/>
                <a:cs typeface="Arial Bold" charset="0"/>
              </a:rPr>
              <a:t>passive</a:t>
            </a:r>
            <a:r>
              <a:rPr lang="it-IT" sz="2000" dirty="0">
                <a:latin typeface="Arial Bold" charset="0"/>
                <a:cs typeface="Arial Bold" charset="0"/>
              </a:rPr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latin typeface="Arial Bold" charset="0"/>
                <a:cs typeface="Arial Bold" charset="0"/>
              </a:rPr>
              <a:t>Le </a:t>
            </a:r>
            <a:r>
              <a:rPr lang="it-IT" sz="2000" b="1" dirty="0">
                <a:latin typeface="Arial Bold" charset="0"/>
                <a:cs typeface="Arial Bold" charset="0"/>
              </a:rPr>
              <a:t>prime</a:t>
            </a:r>
            <a:r>
              <a:rPr lang="it-IT" sz="2000" dirty="0">
                <a:latin typeface="Arial Bold" charset="0"/>
                <a:cs typeface="Arial Bold" charset="0"/>
              </a:rPr>
              <a:t> includono i </a:t>
            </a:r>
            <a:r>
              <a:rPr lang="it-IT" sz="2000" b="1" dirty="0">
                <a:latin typeface="Arial Bold" charset="0"/>
                <a:cs typeface="Arial Bold" charset="0"/>
              </a:rPr>
              <a:t>sistemi di allertamento</a:t>
            </a:r>
            <a:r>
              <a:rPr lang="it-IT" sz="2000" dirty="0">
                <a:latin typeface="Arial Bold" charset="0"/>
                <a:cs typeface="Arial Bold" charset="0"/>
              </a:rPr>
              <a:t>, la </a:t>
            </a:r>
            <a:r>
              <a:rPr lang="it-IT" sz="2000" b="1" dirty="0">
                <a:latin typeface="Arial Bold" charset="0"/>
                <a:cs typeface="Arial Bold" charset="0"/>
              </a:rPr>
              <a:t>pianificazione d’emergenza</a:t>
            </a:r>
            <a:r>
              <a:rPr lang="it-IT" sz="2000" dirty="0">
                <a:latin typeface="Arial Bold" charset="0"/>
                <a:cs typeface="Arial Bold" charset="0"/>
              </a:rPr>
              <a:t>, la </a:t>
            </a:r>
            <a:r>
              <a:rPr lang="it-IT" sz="2000" b="1" dirty="0">
                <a:latin typeface="Arial Bold" charset="0"/>
                <a:cs typeface="Arial Bold" charset="0"/>
              </a:rPr>
              <a:t>formazione degli operatori</a:t>
            </a:r>
            <a:r>
              <a:rPr lang="it-IT" sz="2000" dirty="0">
                <a:latin typeface="Arial Bold" charset="0"/>
                <a:cs typeface="Arial Bold" charset="0"/>
              </a:rPr>
              <a:t>, e </a:t>
            </a:r>
            <a:r>
              <a:rPr lang="it-IT" sz="2000" b="1" dirty="0">
                <a:latin typeface="Arial Bold" charset="0"/>
                <a:cs typeface="Arial Bold" charset="0"/>
              </a:rPr>
              <a:t>l’informazione alla popolazione</a:t>
            </a:r>
            <a:r>
              <a:rPr lang="it-IT" sz="2000" dirty="0">
                <a:latin typeface="Arial Bold" charset="0"/>
                <a:cs typeface="Arial Bold" charset="0"/>
              </a:rPr>
              <a:t>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latin typeface="Arial Bold" charset="0"/>
                <a:cs typeface="Arial Bold" charset="0"/>
              </a:rPr>
              <a:t>Le </a:t>
            </a:r>
            <a:r>
              <a:rPr lang="it-IT" sz="2000" b="1" dirty="0">
                <a:latin typeface="Arial Bold" charset="0"/>
                <a:cs typeface="Arial Bold" charset="0"/>
              </a:rPr>
              <a:t>seconde</a:t>
            </a:r>
            <a:r>
              <a:rPr lang="it-IT" sz="2000" dirty="0">
                <a:latin typeface="Arial Bold" charset="0"/>
                <a:cs typeface="Arial Bold" charset="0"/>
              </a:rPr>
              <a:t> includono le </a:t>
            </a:r>
            <a:r>
              <a:rPr lang="it-IT" sz="2000" b="1" dirty="0">
                <a:latin typeface="Arial Bold" charset="0"/>
                <a:cs typeface="Arial Bold" charset="0"/>
              </a:rPr>
              <a:t>norme d’uso del territorio </a:t>
            </a:r>
            <a:r>
              <a:rPr lang="it-IT" sz="2000" dirty="0">
                <a:latin typeface="Arial Bold" charset="0"/>
                <a:cs typeface="Arial Bold" charset="0"/>
              </a:rPr>
              <a:t>e </a:t>
            </a:r>
            <a:r>
              <a:rPr lang="it-IT" sz="2000" b="1" dirty="0">
                <a:latin typeface="Arial Bold" charset="0"/>
                <a:cs typeface="Arial Bold" charset="0"/>
              </a:rPr>
              <a:t>le coperture assicurative</a:t>
            </a:r>
            <a:r>
              <a:rPr lang="it-IT" sz="2000" dirty="0">
                <a:latin typeface="Arial Bold" charset="0"/>
                <a:cs typeface="Arial Bold" charset="0"/>
              </a:rPr>
              <a:t>.</a:t>
            </a:r>
            <a:endParaRPr lang="it-IT" sz="2000" dirty="0">
              <a:latin typeface="Arial Bold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latin typeface="Arial Bold" charset="0"/>
              </a:rPr>
              <a:t>Vediamone alcune nei dettagli …</a:t>
            </a:r>
            <a:endParaRPr lang="it-IT" sz="20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2971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8"/>
            <a:ext cx="5486400" cy="5122862"/>
          </a:xfrm>
        </p:spPr>
        <p:txBody>
          <a:bodyPr/>
          <a:lstStyle/>
          <a:p>
            <a:pPr defTabSz="401163" fontAlgn="base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defRPr/>
            </a:pP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Relativamente all’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allertamento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la misura principale è la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Rete dei centri funzionali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centrale e regionali [definita dalla Dir. PCM del 27/2/2004]. </a:t>
            </a:r>
          </a:p>
          <a:p>
            <a:pPr defTabSz="401163" fontAlgn="base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defRPr/>
            </a:pP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Si tratta di un complesso di soggetti statali e regionali che hanno la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responsabilità della valutazione dei livelli di criticità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</a:p>
          <a:p>
            <a:pPr defTabSz="401163" fontAlgn="base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defRPr/>
            </a:pP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Ogni giorno, la rete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raccoglie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e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condivide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dati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–  strumentali e non – 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effettua analisi 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in tempo reale, e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emette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e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diffonde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avvisi e </a:t>
            </a:r>
            <a:r>
              <a:rPr lang="it-IT" sz="20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bollettini</a:t>
            </a: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87570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58788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9"/>
            <a:ext cx="5486400" cy="4968874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dirty="0">
                <a:solidFill>
                  <a:prstClr val="black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La rete di monitoraggio idro-meteorologica nazionale è costituita da oltre 5000 sensori distribuiti sull’intero territorio nazionale di proprietà delle Regioni e delle Province autonome. Sono prevalentemente </a:t>
            </a:r>
            <a:r>
              <a:rPr lang="it-IT" sz="2000" b="1" dirty="0">
                <a:solidFill>
                  <a:prstClr val="black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pluviometri</a:t>
            </a:r>
            <a:r>
              <a:rPr lang="it-IT" sz="2000" dirty="0">
                <a:solidFill>
                  <a:prstClr val="black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e </a:t>
            </a:r>
            <a:r>
              <a:rPr lang="it-IT" sz="2000" b="1" dirty="0">
                <a:solidFill>
                  <a:prstClr val="black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idrometri</a:t>
            </a:r>
            <a:r>
              <a:rPr lang="it-IT" sz="2000" dirty="0">
                <a:solidFill>
                  <a:prstClr val="black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ma anche anemometri, termometri, nivometri ...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08653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8"/>
            <a:ext cx="5486400" cy="4513262"/>
          </a:xfrm>
        </p:spPr>
        <p:txBody>
          <a:bodyPr/>
          <a:lstStyle/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La rete </a:t>
            </a:r>
            <a:r>
              <a:rPr lang="it-IT" sz="2000" dirty="0">
                <a:solidFill>
                  <a:prstClr val="black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di monitoraggio idro-meteorologica 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è affiancata dalla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rete radar meteorologica nazionale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</a:p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Composta da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24 radar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è una rete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federata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in quanto i radar sono di proprietà di diverse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Amministrazioni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fra i quali lo stesso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Dipartimento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le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Regioni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ENAV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e l’</a:t>
            </a:r>
            <a:r>
              <a:rPr lang="it-IT" sz="20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Aeronautica Militare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6895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7"/>
            <a:ext cx="5486400" cy="4986337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600"/>
              </a:spcAft>
              <a:buClr>
                <a:srgbClr val="FF0000"/>
              </a:buClr>
              <a:buSzPct val="125000"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Il Dipartimento sta poi sviluppando il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sistema di allarme pubblico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IT-</a:t>
            </a:r>
            <a:r>
              <a:rPr lang="it-IT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alert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che ha lo scopo di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diffondere allarmi pubblici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agli utenti interessati da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gravi emergenze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catastrofi imminenti o in corso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1200"/>
              </a:spcBef>
              <a:spcAft>
                <a:spcPts val="600"/>
              </a:spcAft>
              <a:buClr>
                <a:srgbClr val="FF0000"/>
              </a:buClr>
              <a:buSzPct val="125000"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Anche attraverso un servizio di </a:t>
            </a:r>
            <a:r>
              <a:rPr lang="it-IT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it-IT" sz="2000" i="1" dirty="0">
                <a:latin typeface="Arial" panose="020B0604020202020204" pitchFamily="34" charset="0"/>
                <a:cs typeface="Arial" panose="020B0604020202020204" pitchFamily="34" charset="0"/>
              </a:rPr>
              <a:t> broadcast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IT-</a:t>
            </a:r>
            <a:r>
              <a:rPr lang="it-IT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alert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 trasmette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alla popolazione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messaggi nell’imminenza o nel caso di eventi calamitosi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20683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8"/>
            <a:ext cx="5486400" cy="4968875"/>
          </a:xfrm>
        </p:spPr>
        <p:txBody>
          <a:bodyPr/>
          <a:lstStyle/>
          <a:p>
            <a:pPr>
              <a:spcBef>
                <a:spcPts val="600"/>
              </a:spcBef>
              <a:buClr>
                <a:srgbClr val="FF0000"/>
              </a:buClr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Al momento, IT-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alert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prevede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cinque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tipologie di messaggi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, fra i quali in particolare i messaggi di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Allerta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, di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Pericolo!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– per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temporali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e per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maremoti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– di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Emergenza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, oltre che messaggi di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Test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e di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Esercitazione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0620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441325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3716338"/>
            <a:ext cx="5486400" cy="5149366"/>
          </a:xfrm>
        </p:spPr>
        <p:txBody>
          <a:bodyPr/>
          <a:lstStyle/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Una ulteriore misura importante è quella che vede il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coinvolgimento attivo della Comunità scientifica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; una caratteristica che da sempre è parte integrante del Sistema Nazionale della Protezione Civile.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La collaborazione con la Comunità scientifica avviene sia nella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fase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di elaborazione delle strategie di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previsione e prevenzione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, sia nella fase di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gestione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delle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emergenze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Una delle componenti essenziali di questa collaborazione è la 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Commissione Nazionale per la Previsione e Prevenzione dei Grandi Rischi.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4329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0E4BB88-73EB-2547-A0A9-22FD5C108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387604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CA82A44-0981-874B-BEA8-706234AB1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0351"/>
          </a:xfrm>
        </p:spPr>
        <p:txBody>
          <a:bodyPr wrap="none" lIns="0" rIns="0">
            <a:normAutofit/>
          </a:bodyPr>
          <a:lstStyle>
            <a:lvl1pPr>
              <a:defRPr sz="3600" cap="all" baseline="0">
                <a:solidFill>
                  <a:srgbClr val="00316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53E3616-70B8-0447-A077-F07F33013D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Wingdings" pitchFamily="2" charset="2"/>
              <a:buChar char="§"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111B83B-4508-8B4F-BB3D-5F88C6647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16/11/20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14D18EC-8DB8-FB48-BB98-082C056BA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38A98E-079C-E547-A746-38532EA20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3866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C385954B-4106-4147-A984-32747D2A0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AA996AA-A9C3-2D4D-8304-E6EEEA4B3D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BBED733-962C-0E4A-9B04-5A009E339A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DC048-C890-4747-863F-0C98018BB10F}" type="datetimeFigureOut">
              <a:rPr lang="it-IT" smtClean="0"/>
              <a:t>16/11/20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77711B1-323D-3E46-82A0-A8B6B09193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8F736D4-1FFA-CE46-BDA2-9443F620AF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1929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29.gif"/><Relationship Id="rId26" Type="http://schemas.openxmlformats.org/officeDocument/2006/relationships/image" Target="../media/image37.jpeg"/><Relationship Id="rId3" Type="http://schemas.openxmlformats.org/officeDocument/2006/relationships/image" Target="../media/image14.png"/><Relationship Id="rId21" Type="http://schemas.openxmlformats.org/officeDocument/2006/relationships/image" Target="../media/image32.jpe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5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27.jpe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jpeg"/><Relationship Id="rId24" Type="http://schemas.openxmlformats.org/officeDocument/2006/relationships/image" Target="../media/image35.jpeg"/><Relationship Id="rId5" Type="http://schemas.openxmlformats.org/officeDocument/2006/relationships/image" Target="../media/image16.png"/><Relationship Id="rId15" Type="http://schemas.openxmlformats.org/officeDocument/2006/relationships/image" Target="../media/image26.jpeg"/><Relationship Id="rId23" Type="http://schemas.openxmlformats.org/officeDocument/2006/relationships/image" Target="../media/image34.jpeg"/><Relationship Id="rId28" Type="http://schemas.openxmlformats.org/officeDocument/2006/relationships/image" Target="../media/image39.jpeg"/><Relationship Id="rId10" Type="http://schemas.openxmlformats.org/officeDocument/2006/relationships/image" Target="../media/image21.jpeg"/><Relationship Id="rId19" Type="http://schemas.openxmlformats.org/officeDocument/2006/relationships/image" Target="../media/image30.png"/><Relationship Id="rId4" Type="http://schemas.openxmlformats.org/officeDocument/2006/relationships/image" Target="../media/image15.emf"/><Relationship Id="rId9" Type="http://schemas.openxmlformats.org/officeDocument/2006/relationships/image" Target="../media/image20.png"/><Relationship Id="rId14" Type="http://schemas.openxmlformats.org/officeDocument/2006/relationships/image" Target="../media/image25.png"/><Relationship Id="rId22" Type="http://schemas.openxmlformats.org/officeDocument/2006/relationships/image" Target="../media/image33.jpeg"/><Relationship Id="rId27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59946" y="4085978"/>
            <a:ext cx="108789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it-IT" sz="2400" b="1" dirty="0">
                <a:solidFill>
                  <a:prstClr val="white"/>
                </a:solidFill>
                <a:latin typeface="Arial"/>
                <a:cs typeface="Arial"/>
              </a:rPr>
              <a:t>Misure Nazionali per la Prevenzione Non Strutturale dei Rischi</a:t>
            </a:r>
          </a:p>
          <a:p>
            <a:pPr defTabSz="457200"/>
            <a:endParaRPr lang="it-IT" dirty="0">
              <a:solidFill>
                <a:prstClr val="white"/>
              </a:solidFill>
              <a:latin typeface="Arial"/>
              <a:cs typeface="Arial"/>
            </a:endParaRPr>
          </a:p>
          <a:p>
            <a:pPr defTabSz="457200"/>
            <a:r>
              <a:rPr lang="it-IT" dirty="0">
                <a:solidFill>
                  <a:srgbClr val="FFFF00"/>
                </a:solidFill>
                <a:latin typeface="Arial"/>
                <a:cs typeface="Arial"/>
              </a:rPr>
              <a:t>Fausto Guzzetti | Direttore, Ufficio attività tecnico-scientifiche per la previsione e prevenzione dei rischi</a:t>
            </a:r>
          </a:p>
        </p:txBody>
      </p:sp>
    </p:spTree>
    <p:extLst>
      <p:ext uri="{BB962C8B-B14F-4D97-AF65-F5344CB8AC3E}">
        <p14:creationId xmlns:p14="http://schemas.microsoft.com/office/powerpoint/2010/main" val="2363242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C1D89CD-C844-3045-915F-B77F6574E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Centri di competenza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36255487-08FA-6D42-998E-4A46330E60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137" y="3249961"/>
            <a:ext cx="2905856" cy="1013051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7878E9EE-3D15-7A47-818A-35B0D0E713C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44"/>
          <a:stretch/>
        </p:blipFill>
        <p:spPr>
          <a:xfrm>
            <a:off x="663871" y="4115076"/>
            <a:ext cx="4609234" cy="720000"/>
          </a:xfrm>
          <a:prstGeom prst="rect">
            <a:avLst/>
          </a:prstGeom>
        </p:spPr>
      </p:pic>
      <p:pic>
        <p:nvPicPr>
          <p:cNvPr id="6" name="Picture 2" descr="Home - -">
            <a:extLst>
              <a:ext uri="{FF2B5EF4-FFF2-40B4-BE49-F238E27FC236}">
                <a16:creationId xmlns:a16="http://schemas.microsoft.com/office/drawing/2014/main" id="{565BF509-CBFC-474D-B2BC-5C66C6E80A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71" y="3254544"/>
            <a:ext cx="1515022" cy="86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ASI | Agenzia Spaziale Italiana">
            <a:extLst>
              <a:ext uri="{FF2B5EF4-FFF2-40B4-BE49-F238E27FC236}">
                <a16:creationId xmlns:a16="http://schemas.microsoft.com/office/drawing/2014/main" id="{4E7A63A4-5DD9-C648-A9E0-B7471E5A77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71" y="2437614"/>
            <a:ext cx="1536853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Bollettino Meteo Neve | Scuola Sciescursionismo &amp; Telemark CAI Levante  Ligure">
            <a:extLst>
              <a:ext uri="{FF2B5EF4-FFF2-40B4-BE49-F238E27FC236}">
                <a16:creationId xmlns:a16="http://schemas.microsoft.com/office/drawing/2014/main" id="{74FC1F6A-3D3A-5440-B380-F9EBD1F1A2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71" y="1526043"/>
            <a:ext cx="1996950" cy="814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AIPO - Agenzia Interregionale per il fiume PO">
            <a:extLst>
              <a:ext uri="{FF2B5EF4-FFF2-40B4-BE49-F238E27FC236}">
                <a16:creationId xmlns:a16="http://schemas.microsoft.com/office/drawing/2014/main" id="{8B06B37E-2FE0-FE4A-8050-5B6DC6B898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324" y="2556299"/>
            <a:ext cx="2194117" cy="584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4" descr="ISPRA :: Catasto Nazionale Rifiuti">
            <a:extLst>
              <a:ext uri="{FF2B5EF4-FFF2-40B4-BE49-F238E27FC236}">
                <a16:creationId xmlns:a16="http://schemas.microsoft.com/office/drawing/2014/main" id="{937A65B3-ABDD-A541-9AC1-A477E709F5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82"/>
          <a:stretch/>
        </p:blipFill>
        <p:spPr bwMode="auto">
          <a:xfrm>
            <a:off x="5992251" y="1612078"/>
            <a:ext cx="1908184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6" descr="Il logo di Arpae | Arpae Emilia-Romagna">
            <a:extLst>
              <a:ext uri="{FF2B5EF4-FFF2-40B4-BE49-F238E27FC236}">
                <a16:creationId xmlns:a16="http://schemas.microsoft.com/office/drawing/2014/main" id="{44B1EB6B-C6AA-D84C-88F4-D26F64C2C6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54"/>
          <a:stretch/>
        </p:blipFill>
        <p:spPr bwMode="auto">
          <a:xfrm>
            <a:off x="8365899" y="1597424"/>
            <a:ext cx="1503284" cy="835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8" descr="logo arpa — Arpa Piemonte">
            <a:extLst>
              <a:ext uri="{FF2B5EF4-FFF2-40B4-BE49-F238E27FC236}">
                <a16:creationId xmlns:a16="http://schemas.microsoft.com/office/drawing/2014/main" id="{511EB1DF-AB54-2E49-9D9B-7067C87C87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9685" y="1620683"/>
            <a:ext cx="1759034" cy="812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0" descr="Download - CentroMS">
            <a:extLst>
              <a:ext uri="{FF2B5EF4-FFF2-40B4-BE49-F238E27FC236}">
                <a16:creationId xmlns:a16="http://schemas.microsoft.com/office/drawing/2014/main" id="{44D27D89-101E-2740-9589-8FE5065019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472" y="3470328"/>
            <a:ext cx="1371433" cy="1154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2" descr="logo IREA CNR orizzontale">
            <a:extLst>
              <a:ext uri="{FF2B5EF4-FFF2-40B4-BE49-F238E27FC236}">
                <a16:creationId xmlns:a16="http://schemas.microsoft.com/office/drawing/2014/main" id="{E858C65E-CE3F-104A-B9D3-A344DAB4B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489" y="1383316"/>
            <a:ext cx="2480098" cy="1049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4" descr="RICERCA OLTRE LA RICERCA: I PRIMI 15 ANNI DEL CETEMPS">
            <a:extLst>
              <a:ext uri="{FF2B5EF4-FFF2-40B4-BE49-F238E27FC236}">
                <a16:creationId xmlns:a16="http://schemas.microsoft.com/office/drawing/2014/main" id="{03F15403-78B8-1C47-930D-FE196F108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248" y="5746647"/>
            <a:ext cx="1909565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Mission | CNR - IRSA Istituto di Ricerca Sulle Acque - Water Research  Institute">
            <a:extLst>
              <a:ext uri="{FF2B5EF4-FFF2-40B4-BE49-F238E27FC236}">
                <a16:creationId xmlns:a16="http://schemas.microsoft.com/office/drawing/2014/main" id="{F34C0A94-48BA-6C4A-9DB5-DA6D1F16B9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20"/>
          <a:stretch/>
        </p:blipFill>
        <p:spPr bwMode="auto">
          <a:xfrm>
            <a:off x="10896358" y="3473533"/>
            <a:ext cx="1116680" cy="1609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Terremoto dell'Emilia: report preliminare sui danni r">
            <a:extLst>
              <a:ext uri="{FF2B5EF4-FFF2-40B4-BE49-F238E27FC236}">
                <a16:creationId xmlns:a16="http://schemas.microsoft.com/office/drawing/2014/main" id="{256DA447-95B4-6043-AD2D-A6065EC43B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9383" y="4826990"/>
            <a:ext cx="3539335" cy="86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Logo Istituto di metodologie per l'analisi ambientale (IMAA)">
            <a:extLst>
              <a:ext uri="{FF2B5EF4-FFF2-40B4-BE49-F238E27FC236}">
                <a16:creationId xmlns:a16="http://schemas.microsoft.com/office/drawing/2014/main" id="{A0803ECE-822A-5540-A73C-5490A181CA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2544" y="3860903"/>
            <a:ext cx="1883786" cy="865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1B0ECC0C-E11E-1F42-BDA8-B229C346E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236" y="2731259"/>
            <a:ext cx="1614482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6" descr="Rubrica a cura delGen. Paolo PAGANO1 con la collaborazionedelCNMCA2">
            <a:extLst>
              <a:ext uri="{FF2B5EF4-FFF2-40B4-BE49-F238E27FC236}">
                <a16:creationId xmlns:a16="http://schemas.microsoft.com/office/drawing/2014/main" id="{20528CCD-F178-7B42-A6AD-2109739425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7179" y="2506175"/>
            <a:ext cx="968457" cy="964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8" descr="CIMA Research Foundation - Home | Facebook">
            <a:extLst>
              <a:ext uri="{FF2B5EF4-FFF2-40B4-BE49-F238E27FC236}">
                <a16:creationId xmlns:a16="http://schemas.microsoft.com/office/drawing/2014/main" id="{0214174D-D8B3-204A-853E-6BBFEB34E4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121" y="2249098"/>
            <a:ext cx="1128331" cy="1128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ome New | CNR IBE Training Initiative">
            <a:extLst>
              <a:ext uri="{FF2B5EF4-FFF2-40B4-BE49-F238E27FC236}">
                <a16:creationId xmlns:a16="http://schemas.microsoft.com/office/drawing/2014/main" id="{E53139E9-8F94-1749-BA18-ADA897B5B8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75" b="19808"/>
          <a:stretch/>
        </p:blipFill>
        <p:spPr bwMode="auto">
          <a:xfrm>
            <a:off x="5301892" y="2522552"/>
            <a:ext cx="1128332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>
            <a:extLst>
              <a:ext uri="{FF2B5EF4-FFF2-40B4-BE49-F238E27FC236}">
                <a16:creationId xmlns:a16="http://schemas.microsoft.com/office/drawing/2014/main" id="{EA9A98F7-FC07-3A4D-AD81-22839BA9A1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28" b="27998"/>
          <a:stretch/>
        </p:blipFill>
        <p:spPr bwMode="auto">
          <a:xfrm>
            <a:off x="3057751" y="4827025"/>
            <a:ext cx="184268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Ateneo | UniTrento">
            <a:extLst>
              <a:ext uri="{FF2B5EF4-FFF2-40B4-BE49-F238E27FC236}">
                <a16:creationId xmlns:a16="http://schemas.microsoft.com/office/drawing/2014/main" id="{69B31CA8-E8CA-EF47-94D3-8BE584E9E0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2" t="33791" r="21047" b="32428"/>
          <a:stretch/>
        </p:blipFill>
        <p:spPr bwMode="auto">
          <a:xfrm>
            <a:off x="5337472" y="4835076"/>
            <a:ext cx="2663160" cy="857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Video Gallery | Fondazione Eucentre | For Your Safety | Pavia">
            <a:extLst>
              <a:ext uri="{FF2B5EF4-FFF2-40B4-BE49-F238E27FC236}">
                <a16:creationId xmlns:a16="http://schemas.microsoft.com/office/drawing/2014/main" id="{7C4FE38A-D28C-874F-A46E-79C957F296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t="24803" r="8963" b="27080"/>
          <a:stretch/>
        </p:blipFill>
        <p:spPr bwMode="auto">
          <a:xfrm>
            <a:off x="4900440" y="5746647"/>
            <a:ext cx="220006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ome - Autorità di Bacino Distrettuale del Fiume Po">
            <a:extLst>
              <a:ext uri="{FF2B5EF4-FFF2-40B4-BE49-F238E27FC236}">
                <a16:creationId xmlns:a16="http://schemas.microsoft.com/office/drawing/2014/main" id="{3C3ECC3E-2CF3-2042-8C54-8EAB01DCEC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0459" y="6545322"/>
            <a:ext cx="3412987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sito istituzionale dell'abt | Autorità di Bacino del fiume Tevere">
            <a:extLst>
              <a:ext uri="{FF2B5EF4-FFF2-40B4-BE49-F238E27FC236}">
                <a16:creationId xmlns:a16="http://schemas.microsoft.com/office/drawing/2014/main" id="{264C39A7-843C-C640-9C73-BB12CD6D3C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137" y="5875906"/>
            <a:ext cx="4705901" cy="59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Whistleblowing INGV">
            <a:extLst>
              <a:ext uri="{FF2B5EF4-FFF2-40B4-BE49-F238E27FC236}">
                <a16:creationId xmlns:a16="http://schemas.microsoft.com/office/drawing/2014/main" id="{482A4EEA-68C0-BF48-9B27-7C27190DAA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89"/>
          <a:stretch/>
        </p:blipFill>
        <p:spPr bwMode="auto">
          <a:xfrm>
            <a:off x="537390" y="5054303"/>
            <a:ext cx="2040231" cy="141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LTER-Italia | Il network di ricerca ecologica a lungo termine">
            <a:extLst>
              <a:ext uri="{FF2B5EF4-FFF2-40B4-BE49-F238E27FC236}">
                <a16:creationId xmlns:a16="http://schemas.microsoft.com/office/drawing/2014/main" id="{E524D957-9EB7-D94D-A744-8EBB4011E8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9" y="3490617"/>
            <a:ext cx="1738211" cy="1410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0231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1" t="5911" r="4442"/>
          <a:stretch/>
        </p:blipFill>
        <p:spPr bwMode="auto">
          <a:xfrm>
            <a:off x="7723248" y="1245476"/>
            <a:ext cx="3630552" cy="540787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CasellaDiTesto 7"/>
          <p:cNvSpPr txBox="1"/>
          <p:nvPr/>
        </p:nvSpPr>
        <p:spPr>
          <a:xfrm>
            <a:off x="838200" y="2500604"/>
            <a:ext cx="6514322" cy="3867505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noAutofit/>
          </a:bodyPr>
          <a:lstStyle>
            <a:defPPr>
              <a:defRPr lang="it-IT"/>
            </a:defPPr>
            <a:lvl1pPr>
              <a:spcBef>
                <a:spcPct val="50000"/>
              </a:spcBef>
              <a:buClr>
                <a:schemeClr val="accent2"/>
              </a:buClr>
              <a:defRPr sz="1400"/>
            </a:lvl1pPr>
          </a:lstStyle>
          <a:p>
            <a:pPr lvl="0" defTabSz="914294">
              <a:buClr>
                <a:srgbClr val="3333CC"/>
              </a:buClr>
              <a:defRPr/>
            </a:pPr>
            <a:r>
              <a:rPr lang="it-IT" sz="28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DIRETTIVA DEL P.C.M. 24/02/2015 </a:t>
            </a:r>
          </a:p>
          <a:p>
            <a:pPr lvl="0" defTabSz="914294">
              <a:spcBef>
                <a:spcPts val="1200"/>
              </a:spcBef>
              <a:spcAft>
                <a:spcPts val="600"/>
              </a:spcAft>
              <a:buClr>
                <a:srgbClr val="3333CC"/>
              </a:buClr>
              <a:defRPr/>
            </a:pPr>
            <a:r>
              <a:rPr kumimoji="0" lang="it-IT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Fornisce </a:t>
            </a:r>
            <a:r>
              <a:rPr kumimoji="0" lang="it-IT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indirizzi operativi </a:t>
            </a:r>
            <a:r>
              <a:rPr kumimoji="0" lang="it-IT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inerenti la </a:t>
            </a:r>
            <a:r>
              <a:rPr kumimoji="0" lang="it-IT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predisposizione della parte dei piani di gestione del rischio di alluvioni relativa al sistema di allertamento</a:t>
            </a:r>
            <a:r>
              <a:rPr kumimoji="0" lang="it-IT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kumimoji="0" lang="it-IT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nazionale</a:t>
            </a:r>
            <a:r>
              <a:rPr kumimoji="0" lang="it-IT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per il rischio idraulico ai fini di protezione civile.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97819DD-BE72-6A4B-9565-2AEB3D107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Supporto tecnico ad attività d’indirizzo</a:t>
            </a:r>
          </a:p>
        </p:txBody>
      </p:sp>
    </p:spTree>
    <p:extLst>
      <p:ext uri="{BB962C8B-B14F-4D97-AF65-F5344CB8AC3E}">
        <p14:creationId xmlns:p14="http://schemas.microsoft.com/office/powerpoint/2010/main" val="3349283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4">
            <a:extLst>
              <a:ext uri="{FF2B5EF4-FFF2-40B4-BE49-F238E27FC236}">
                <a16:creationId xmlns:a16="http://schemas.microsoft.com/office/drawing/2014/main" id="{58A9481B-1983-464F-8AC7-0EBB9F332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964" y="1250456"/>
            <a:ext cx="10866280" cy="51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it-IT" dirty="0">
                <a:cs typeface="Arial" charset="0"/>
              </a:rPr>
              <a:t>Direttiva del Presidente del Consiglio dei Ministri recante “</a:t>
            </a:r>
            <a:r>
              <a:rPr lang="it-IT" b="1" dirty="0">
                <a:cs typeface="Arial" charset="0"/>
              </a:rPr>
              <a:t>Indirizzi per la predisposizione dei piani di protezione civile ai diversi livelli territoriali</a:t>
            </a:r>
            <a:r>
              <a:rPr lang="it-IT" dirty="0">
                <a:cs typeface="Arial" charset="0"/>
              </a:rPr>
              <a:t>”</a:t>
            </a:r>
          </a:p>
          <a:p>
            <a:endParaRPr lang="it-IT" sz="1800" dirty="0">
              <a:cs typeface="Arial" charset="0"/>
            </a:endParaRPr>
          </a:p>
          <a:p>
            <a:pPr eaLnBrk="1" hangingPunct="1">
              <a:spcBef>
                <a:spcPts val="400"/>
              </a:spcBef>
              <a:spcAft>
                <a:spcPts val="400"/>
              </a:spcAft>
              <a:buClr>
                <a:srgbClr val="003A70"/>
              </a:buClr>
            </a:pPr>
            <a:r>
              <a:rPr lang="it-IT" sz="2000" dirty="0">
                <a:cs typeface="Arial" charset="0"/>
              </a:rPr>
              <a:t>1. </a:t>
            </a:r>
            <a:r>
              <a:rPr lang="it-IT" sz="2000" b="1" dirty="0">
                <a:cs typeface="Arial" charset="0"/>
              </a:rPr>
              <a:t>Contenuti del PPC</a:t>
            </a:r>
            <a:r>
              <a:rPr lang="it-IT" sz="2000" dirty="0">
                <a:cs typeface="Arial" charset="0"/>
              </a:rPr>
              <a:t> regionale, provinciale / città metropolitana e comunale</a:t>
            </a:r>
          </a:p>
          <a:p>
            <a:pPr eaLnBrk="1" hangingPunct="1">
              <a:spcBef>
                <a:spcPts val="400"/>
              </a:spcBef>
              <a:spcAft>
                <a:spcPts val="400"/>
              </a:spcAft>
              <a:buClr>
                <a:srgbClr val="003A70"/>
              </a:buClr>
            </a:pPr>
            <a:r>
              <a:rPr lang="it-IT" sz="2000" dirty="0">
                <a:cs typeface="Arial" charset="0"/>
              </a:rPr>
              <a:t>2. Definizione </a:t>
            </a:r>
            <a:r>
              <a:rPr lang="it-IT" sz="2000" b="1" dirty="0">
                <a:cs typeface="Arial" charset="0"/>
              </a:rPr>
              <a:t>ambiti territoriali </a:t>
            </a:r>
            <a:r>
              <a:rPr lang="it-IT" sz="2000" dirty="0">
                <a:cs typeface="Arial" charset="0"/>
              </a:rPr>
              <a:t>e organizzativi ottimali e contenuti </a:t>
            </a:r>
            <a:r>
              <a:rPr lang="it-IT" sz="2000" b="1" dirty="0">
                <a:cs typeface="Arial" charset="0"/>
              </a:rPr>
              <a:t>del PPC d’ambito</a:t>
            </a:r>
          </a:p>
          <a:p>
            <a:pPr eaLnBrk="1" hangingPunct="1">
              <a:spcBef>
                <a:spcPts val="400"/>
              </a:spcBef>
              <a:spcAft>
                <a:spcPts val="400"/>
              </a:spcAft>
              <a:buClr>
                <a:srgbClr val="003A70"/>
              </a:buClr>
            </a:pPr>
            <a:r>
              <a:rPr lang="it-IT" sz="2000" dirty="0">
                <a:cs typeface="Arial" charset="0"/>
              </a:rPr>
              <a:t>3. </a:t>
            </a:r>
            <a:r>
              <a:rPr lang="it-IT" sz="2000" b="1" dirty="0">
                <a:cs typeface="Arial" charset="0"/>
              </a:rPr>
              <a:t>Pianificazioni</a:t>
            </a:r>
            <a:r>
              <a:rPr lang="it-IT" sz="2000" dirty="0">
                <a:cs typeface="Arial" charset="0"/>
              </a:rPr>
              <a:t> di PC</a:t>
            </a:r>
          </a:p>
          <a:p>
            <a:pPr eaLnBrk="1" hangingPunct="1">
              <a:spcBef>
                <a:spcPts val="400"/>
              </a:spcBef>
              <a:spcAft>
                <a:spcPts val="400"/>
              </a:spcAft>
              <a:buClr>
                <a:srgbClr val="003A70"/>
              </a:buClr>
            </a:pPr>
            <a:r>
              <a:rPr lang="it-IT" sz="2000" dirty="0">
                <a:cs typeface="Arial" charset="0"/>
              </a:rPr>
              <a:t>4. </a:t>
            </a:r>
            <a:r>
              <a:rPr lang="it-IT" sz="2000" b="1" dirty="0">
                <a:cs typeface="Arial" charset="0"/>
              </a:rPr>
              <a:t>Approvazione</a:t>
            </a:r>
            <a:r>
              <a:rPr lang="it-IT" sz="2000" dirty="0">
                <a:cs typeface="Arial" charset="0"/>
              </a:rPr>
              <a:t>, </a:t>
            </a:r>
            <a:r>
              <a:rPr lang="it-IT" sz="2000" b="1" dirty="0">
                <a:cs typeface="Arial" charset="0"/>
              </a:rPr>
              <a:t>monitoraggio</a:t>
            </a:r>
            <a:r>
              <a:rPr lang="it-IT" sz="2000" dirty="0">
                <a:cs typeface="Arial" charset="0"/>
              </a:rPr>
              <a:t>, </a:t>
            </a:r>
            <a:r>
              <a:rPr lang="it-IT" sz="2000" b="1" dirty="0">
                <a:cs typeface="Arial" charset="0"/>
              </a:rPr>
              <a:t>aggiornamento</a:t>
            </a:r>
            <a:r>
              <a:rPr lang="it-IT" sz="2000" dirty="0">
                <a:cs typeface="Arial" charset="0"/>
              </a:rPr>
              <a:t>, </a:t>
            </a:r>
            <a:r>
              <a:rPr lang="it-IT" sz="2000" b="1" dirty="0">
                <a:cs typeface="Arial" charset="0"/>
              </a:rPr>
              <a:t>valutazione</a:t>
            </a:r>
            <a:r>
              <a:rPr lang="it-IT" sz="2000" dirty="0">
                <a:cs typeface="Arial" charset="0"/>
              </a:rPr>
              <a:t> dei PPC</a:t>
            </a:r>
          </a:p>
          <a:p>
            <a:pPr eaLnBrk="1" hangingPunct="1">
              <a:spcBef>
                <a:spcPts val="400"/>
              </a:spcBef>
              <a:spcAft>
                <a:spcPts val="400"/>
              </a:spcAft>
              <a:buClr>
                <a:srgbClr val="003A70"/>
              </a:buClr>
            </a:pPr>
            <a:r>
              <a:rPr lang="it-IT" sz="2000" dirty="0">
                <a:cs typeface="Arial" charset="0"/>
              </a:rPr>
              <a:t>5. </a:t>
            </a:r>
            <a:r>
              <a:rPr lang="it-IT" sz="2000" b="1" dirty="0">
                <a:cs typeface="Arial" charset="0"/>
              </a:rPr>
              <a:t>Esercitazioni</a:t>
            </a:r>
            <a:r>
              <a:rPr lang="it-IT" sz="2000" dirty="0">
                <a:cs typeface="Arial" charset="0"/>
              </a:rPr>
              <a:t> di PC</a:t>
            </a:r>
          </a:p>
          <a:p>
            <a:pPr eaLnBrk="1" hangingPunct="1">
              <a:spcBef>
                <a:spcPts val="400"/>
              </a:spcBef>
              <a:spcAft>
                <a:spcPts val="400"/>
              </a:spcAft>
              <a:buClr>
                <a:srgbClr val="003A70"/>
              </a:buClr>
            </a:pPr>
            <a:r>
              <a:rPr lang="it-IT" sz="2000" dirty="0">
                <a:cs typeface="Arial" charset="0"/>
              </a:rPr>
              <a:t>6. Organizzazione informativa dei </a:t>
            </a:r>
            <a:r>
              <a:rPr lang="it-IT" sz="2000" b="1" dirty="0">
                <a:cs typeface="Arial" charset="0"/>
              </a:rPr>
              <a:t>dati territoriali </a:t>
            </a:r>
            <a:r>
              <a:rPr lang="it-IT" sz="2000" dirty="0">
                <a:cs typeface="Arial" charset="0"/>
              </a:rPr>
              <a:t>della pianificazione di PC</a:t>
            </a:r>
          </a:p>
          <a:p>
            <a:pPr eaLnBrk="1" hangingPunct="1">
              <a:spcBef>
                <a:spcPts val="400"/>
              </a:spcBef>
              <a:spcAft>
                <a:spcPts val="400"/>
              </a:spcAft>
              <a:buClr>
                <a:srgbClr val="003A70"/>
              </a:buClr>
            </a:pPr>
            <a:r>
              <a:rPr lang="it-IT" sz="2000" dirty="0">
                <a:cs typeface="Arial" charset="0"/>
              </a:rPr>
              <a:t>7. Coordinamento della </a:t>
            </a:r>
            <a:r>
              <a:rPr lang="it-IT" sz="2000" b="1" dirty="0">
                <a:cs typeface="Arial" charset="0"/>
              </a:rPr>
              <a:t>pianificazione</a:t>
            </a:r>
            <a:r>
              <a:rPr lang="it-IT" sz="2000" dirty="0">
                <a:cs typeface="Arial" charset="0"/>
              </a:rPr>
              <a:t> e </a:t>
            </a:r>
            <a:r>
              <a:rPr lang="it-IT" sz="2000" b="1" dirty="0">
                <a:cs typeface="Arial" charset="0"/>
              </a:rPr>
              <a:t>programmazione</a:t>
            </a:r>
            <a:r>
              <a:rPr lang="it-IT" sz="2000" dirty="0">
                <a:cs typeface="Arial" charset="0"/>
              </a:rPr>
              <a:t> territoriale con i PPC</a:t>
            </a:r>
          </a:p>
          <a:p>
            <a:pPr eaLnBrk="1" hangingPunct="1">
              <a:spcBef>
                <a:spcPts val="400"/>
              </a:spcBef>
              <a:spcAft>
                <a:spcPts val="400"/>
              </a:spcAft>
              <a:buClr>
                <a:srgbClr val="003A70"/>
              </a:buClr>
            </a:pPr>
            <a:r>
              <a:rPr lang="it-IT" sz="2000" dirty="0">
                <a:cs typeface="Arial" charset="0"/>
              </a:rPr>
              <a:t>8. </a:t>
            </a:r>
            <a:r>
              <a:rPr lang="it-IT" sz="2000" b="1" dirty="0">
                <a:cs typeface="Arial" charset="0"/>
              </a:rPr>
              <a:t>Partecipazione</a:t>
            </a:r>
            <a:r>
              <a:rPr lang="it-IT" sz="2000" dirty="0">
                <a:cs typeface="Arial" charset="0"/>
              </a:rPr>
              <a:t> dei cittadini all’attività di pianificazione di PC</a:t>
            </a:r>
          </a:p>
          <a:p>
            <a:pPr eaLnBrk="1" hangingPunct="1">
              <a:spcBef>
                <a:spcPts val="400"/>
              </a:spcBef>
              <a:spcAft>
                <a:spcPts val="400"/>
              </a:spcAft>
              <a:buClr>
                <a:srgbClr val="003A70"/>
              </a:buClr>
            </a:pPr>
            <a:r>
              <a:rPr lang="it-IT" sz="2000" dirty="0">
                <a:cs typeface="Arial" charset="0"/>
              </a:rPr>
              <a:t>9. </a:t>
            </a:r>
            <a:r>
              <a:rPr lang="it-IT" sz="2000" b="1" dirty="0">
                <a:cs typeface="Arial" charset="0"/>
              </a:rPr>
              <a:t>Informazione</a:t>
            </a:r>
            <a:r>
              <a:rPr lang="it-IT" sz="2000" dirty="0">
                <a:cs typeface="Arial" charset="0"/>
              </a:rPr>
              <a:t> alla popolazione</a:t>
            </a:r>
          </a:p>
          <a:p>
            <a:pPr eaLnBrk="1" hangingPunct="1">
              <a:spcBef>
                <a:spcPts val="400"/>
              </a:spcBef>
              <a:spcAft>
                <a:spcPts val="400"/>
              </a:spcAft>
              <a:buClr>
                <a:srgbClr val="003A70"/>
              </a:buClr>
            </a:pPr>
            <a:r>
              <a:rPr lang="it-IT" sz="2000" dirty="0">
                <a:cs typeface="Arial" charset="0"/>
              </a:rPr>
              <a:t>10. </a:t>
            </a:r>
            <a:r>
              <a:rPr lang="it-IT" sz="2000" b="1" dirty="0">
                <a:cs typeface="Arial" charset="0"/>
              </a:rPr>
              <a:t>Formazione</a:t>
            </a:r>
            <a:r>
              <a:rPr lang="it-IT" sz="2000" dirty="0">
                <a:cs typeface="Arial" charset="0"/>
              </a:rPr>
              <a:t> 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2D60D8F9-592A-4741-B7BC-52240C074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PIANIFICAZIONE</a:t>
            </a:r>
            <a:r>
              <a:rPr lang="it-IT" baseline="0" dirty="0"/>
              <a:t> DI PROTEZIONE CIVILE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458160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950" y="1518640"/>
            <a:ext cx="4453650" cy="4874227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3" name="Rettangolo 2"/>
          <p:cNvSpPr/>
          <p:nvPr/>
        </p:nvSpPr>
        <p:spPr>
          <a:xfrm rot="16200000">
            <a:off x="-1685067" y="3806677"/>
            <a:ext cx="50066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dirty="0">
                <a:solidFill>
                  <a:srgbClr val="4040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Veneto e Friuli-Venezia Giulia, 5-9 giugno 2018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9581" y="1554229"/>
            <a:ext cx="3769507" cy="4838638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12" name="Rettangolo 11"/>
          <p:cNvSpPr/>
          <p:nvPr/>
        </p:nvSpPr>
        <p:spPr>
          <a:xfrm rot="16200000">
            <a:off x="5653028" y="4752995"/>
            <a:ext cx="2910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4040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Twist - 24-27 ottobre 2013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AB6D41F6-015D-1746-8CA9-08E3A7B17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>
                <a:solidFill>
                  <a:srgbClr val="003A70"/>
                </a:solidFill>
                <a:latin typeface="Arial Bold" charset="0"/>
                <a:cs typeface="Arial Bold" charset="0"/>
              </a:rPr>
              <a:t>Esercitazioni nazionali protezione civile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892755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/>
          <p:cNvSpPr txBox="1"/>
          <p:nvPr/>
        </p:nvSpPr>
        <p:spPr>
          <a:xfrm>
            <a:off x="918210" y="4758948"/>
            <a:ext cx="5882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94"/>
            <a:r>
              <a:rPr lang="it-IT" sz="24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“Io non rischio” </a:t>
            </a:r>
            <a:r>
              <a:rPr lang="it-IT" sz="24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è la campagna di comunicazione nazionale sulle </a:t>
            </a:r>
            <a:r>
              <a:rPr lang="it-IT" sz="24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buone pratiche</a:t>
            </a:r>
            <a:r>
              <a:rPr lang="it-IT" sz="24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di protezione civile. 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B8DCE87-3208-1A4E-B786-FC277D172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Informare la popolazione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57D236F-F913-6E4A-B488-EBCE154219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8120" y="1303654"/>
            <a:ext cx="3773065" cy="5197809"/>
          </a:xfrm>
          <a:prstGeom prst="rect">
            <a:avLst/>
          </a:prstGeom>
          <a:ln w="3175">
            <a:solidFill>
              <a:schemeClr val="bg2">
                <a:lumMod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07064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4">
            <a:extLst>
              <a:ext uri="{FF2B5EF4-FFF2-40B4-BE49-F238E27FC236}">
                <a16:creationId xmlns:a16="http://schemas.microsoft.com/office/drawing/2014/main" id="{58A9481B-1983-464F-8AC7-0EBB9F332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964" y="1361292"/>
            <a:ext cx="10888236" cy="532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539750" indent="-493713"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lphaLcPeriod"/>
              <a:tabLst/>
            </a:pPr>
            <a:r>
              <a:rPr lang="it-IT" sz="2800" b="1" dirty="0">
                <a:cs typeface="Arial" charset="0"/>
              </a:rPr>
              <a:t>Allertamento</a:t>
            </a:r>
            <a:r>
              <a:rPr lang="it-IT" sz="2800" dirty="0">
                <a:cs typeface="Arial" charset="0"/>
              </a:rPr>
              <a:t> del Servizio Nazionale della Protezione Civile</a:t>
            </a:r>
          </a:p>
          <a:p>
            <a:pPr marL="539750" indent="-493713"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lphaLcPeriod"/>
              <a:tabLst/>
            </a:pPr>
            <a:r>
              <a:rPr lang="it-IT" sz="2800" b="1" dirty="0">
                <a:cs typeface="Arial" charset="0"/>
              </a:rPr>
              <a:t>Pianificazione</a:t>
            </a:r>
            <a:r>
              <a:rPr lang="it-IT" sz="2800" dirty="0">
                <a:cs typeface="Arial" charset="0"/>
              </a:rPr>
              <a:t> di protezione civile</a:t>
            </a:r>
          </a:p>
          <a:p>
            <a:pPr marL="539750" indent="-493713"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lphaLcPeriod"/>
              <a:tabLst/>
            </a:pPr>
            <a:r>
              <a:rPr lang="it-IT" sz="2800" b="1" dirty="0">
                <a:cs typeface="Arial" charset="0"/>
              </a:rPr>
              <a:t>Formazione</a:t>
            </a:r>
            <a:r>
              <a:rPr lang="it-IT" sz="2800" dirty="0">
                <a:cs typeface="Arial" charset="0"/>
              </a:rPr>
              <a:t> di competenze professionali</a:t>
            </a:r>
          </a:p>
          <a:p>
            <a:pPr marL="539750" indent="-493713"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lphaLcPeriod"/>
              <a:tabLst/>
            </a:pPr>
            <a:r>
              <a:rPr lang="it-IT" sz="2800" dirty="0">
                <a:cs typeface="Arial" charset="0"/>
              </a:rPr>
              <a:t>Applicazione e aggiornamento della </a:t>
            </a:r>
            <a:r>
              <a:rPr lang="it-IT" sz="2800" b="1" dirty="0">
                <a:cs typeface="Arial" charset="0"/>
              </a:rPr>
              <a:t>normativa</a:t>
            </a:r>
            <a:r>
              <a:rPr lang="it-IT" sz="2800" dirty="0">
                <a:cs typeface="Arial" charset="0"/>
              </a:rPr>
              <a:t> tecnica</a:t>
            </a:r>
          </a:p>
          <a:p>
            <a:pPr marL="539750" indent="-493713"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lphaLcPeriod"/>
              <a:tabLst/>
            </a:pPr>
            <a:r>
              <a:rPr lang="it-IT" sz="2800" dirty="0">
                <a:cs typeface="Arial" charset="0"/>
              </a:rPr>
              <a:t>Diffusione della </a:t>
            </a:r>
            <a:r>
              <a:rPr lang="it-IT" sz="2800" b="1" dirty="0">
                <a:cs typeface="Arial" charset="0"/>
              </a:rPr>
              <a:t>conoscenza</a:t>
            </a:r>
            <a:r>
              <a:rPr lang="it-IT" sz="2800" dirty="0">
                <a:cs typeface="Arial" charset="0"/>
              </a:rPr>
              <a:t> e della </a:t>
            </a:r>
            <a:r>
              <a:rPr lang="it-IT" sz="2800" b="1" dirty="0">
                <a:cs typeface="Arial" charset="0"/>
              </a:rPr>
              <a:t>cultura</a:t>
            </a:r>
            <a:r>
              <a:rPr lang="it-IT" sz="2800" dirty="0">
                <a:cs typeface="Arial" charset="0"/>
              </a:rPr>
              <a:t> della protezione civile</a:t>
            </a:r>
          </a:p>
          <a:p>
            <a:pPr marL="539750" indent="-493713"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lphaLcPeriod"/>
              <a:tabLst/>
            </a:pPr>
            <a:r>
              <a:rPr lang="it-IT" sz="2800" b="1" dirty="0">
                <a:cs typeface="Arial" charset="0"/>
              </a:rPr>
              <a:t>Informazione</a:t>
            </a:r>
            <a:r>
              <a:rPr lang="it-IT" sz="2800" dirty="0">
                <a:cs typeface="Arial" charset="0"/>
              </a:rPr>
              <a:t> alla </a:t>
            </a:r>
            <a:r>
              <a:rPr lang="it-IT" sz="2800" b="1" dirty="0">
                <a:cs typeface="Arial" charset="0"/>
              </a:rPr>
              <a:t>popolazione</a:t>
            </a:r>
            <a:r>
              <a:rPr lang="it-IT" sz="2800" dirty="0">
                <a:cs typeface="Arial" charset="0"/>
              </a:rPr>
              <a:t> su scenari di rischio e norme comportamentali</a:t>
            </a:r>
          </a:p>
          <a:p>
            <a:pPr marL="539750" indent="-493713" eaLnBrk="1" hangingPunct="1">
              <a:spcBef>
                <a:spcPts val="600"/>
              </a:spcBef>
              <a:buClr>
                <a:schemeClr val="tx1"/>
              </a:buClr>
              <a:buFont typeface="+mj-lt"/>
              <a:buAutoNum type="alphaLcPeriod"/>
              <a:tabLst/>
            </a:pPr>
            <a:r>
              <a:rPr lang="it-IT" sz="2800" dirty="0">
                <a:cs typeface="Arial" charset="0"/>
              </a:rPr>
              <a:t>Promozione e organizzazione di </a:t>
            </a:r>
            <a:r>
              <a:rPr lang="it-IT" sz="2800" b="1" dirty="0">
                <a:cs typeface="Arial" charset="0"/>
              </a:rPr>
              <a:t>esercitazioni</a:t>
            </a:r>
            <a:r>
              <a:rPr lang="it-IT" sz="2800" dirty="0">
                <a:cs typeface="Arial" charset="0"/>
              </a:rPr>
              <a:t> e attività addestrative</a:t>
            </a:r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0608EA9A-DE3C-934D-B14F-A76F2A2AD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eaLnBrk="1" latinLnBrk="0" hangingPunct="1"/>
            <a:r>
              <a:rPr lang="it-IT" sz="2800" b="1" kern="1200" dirty="0">
                <a:solidFill>
                  <a:srgbClr val="003A70"/>
                </a:solidFill>
                <a:effectLst/>
                <a:latin typeface="Arial Bold"/>
                <a:ea typeface="+mn-ea"/>
                <a:cs typeface="Arial Bold"/>
              </a:rPr>
              <a:t>Prevenzione non strutturale nel Codice di P.C.</a:t>
            </a:r>
            <a:endParaRPr lang="it-IT" dirty="0">
              <a:effectLst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CFEB0650-9361-8A4A-B7E0-8090F4F7580D}"/>
              </a:ext>
            </a:extLst>
          </p:cNvPr>
          <p:cNvSpPr/>
          <p:nvPr/>
        </p:nvSpPr>
        <p:spPr>
          <a:xfrm>
            <a:off x="7582972" y="6308209"/>
            <a:ext cx="3923227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it-IT" sz="20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D.lgs. 1/2018, art. 2, comma 4 </a:t>
            </a:r>
            <a:endParaRPr lang="it-IT" sz="20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889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432088"/>
            <a:ext cx="10573824" cy="5247399"/>
          </a:xfrm>
          <a:prstGeom prst="rect">
            <a:avLst/>
          </a:prstGeom>
        </p:spPr>
      </p:pic>
      <p:sp>
        <p:nvSpPr>
          <p:cNvPr id="3" name="Titolo 2">
            <a:extLst>
              <a:ext uri="{FF2B5EF4-FFF2-40B4-BE49-F238E27FC236}">
                <a16:creationId xmlns:a16="http://schemas.microsoft.com/office/drawing/2014/main" id="{79CF43F5-61E9-F343-ACD7-1A253DDED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800" b="1" kern="1200" dirty="0">
                <a:solidFill>
                  <a:srgbClr val="003A70"/>
                </a:solidFill>
                <a:effectLst/>
                <a:latin typeface="Arial Bold"/>
                <a:ea typeface="+mn-ea"/>
                <a:cs typeface="Arial Bold"/>
              </a:rPr>
              <a:t>Misure mitigazione rischio idrogeologico e idraulico</a:t>
            </a:r>
            <a:r>
              <a:rPr lang="it-IT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34148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D20C97C8-0015-8647-AC72-2A721B379EF2}"/>
              </a:ext>
            </a:extLst>
          </p:cNvPr>
          <p:cNvSpPr txBox="1"/>
          <p:nvPr/>
        </p:nvSpPr>
        <p:spPr>
          <a:xfrm>
            <a:off x="623251" y="3372044"/>
            <a:ext cx="6429058" cy="196355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noAutofit/>
          </a:bodyPr>
          <a:lstStyle>
            <a:defPPr>
              <a:defRPr lang="it-IT"/>
            </a:defPPr>
            <a:lvl1pPr>
              <a:spcBef>
                <a:spcPct val="50000"/>
              </a:spcBef>
              <a:buClr>
                <a:schemeClr val="accent2"/>
              </a:buClr>
              <a:defRPr sz="1400"/>
            </a:lvl1pPr>
          </a:lstStyle>
          <a:p>
            <a:pPr lvl="0" defTabSz="914294">
              <a:buClr>
                <a:srgbClr val="3333CC"/>
              </a:buClr>
              <a:defRPr/>
            </a:pPr>
            <a:r>
              <a:rPr lang="it-IT" sz="24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Compiti</a:t>
            </a:r>
          </a:p>
          <a:p>
            <a:pPr marL="180975" lvl="0" indent="-180975" defTabSz="401163" fontAlgn="base"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Raccogliere e condividere dati</a:t>
            </a:r>
          </a:p>
          <a:p>
            <a:pPr marL="180975" lvl="0" indent="-180975" defTabSz="401163" fontAlgn="base"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Analisi in tempo reale</a:t>
            </a:r>
          </a:p>
          <a:p>
            <a:pPr marL="180975" lvl="0" indent="-180975" defTabSz="401163" fontAlgn="base"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Emissione e diffusione Avvisi e Bollettini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" t="9113" r="429" b="284"/>
          <a:stretch/>
        </p:blipFill>
        <p:spPr bwMode="auto">
          <a:xfrm>
            <a:off x="7555230" y="1059150"/>
            <a:ext cx="4353783" cy="5614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Gruppo 17"/>
          <p:cNvGrpSpPr>
            <a:grpSpLocks/>
          </p:cNvGrpSpPr>
          <p:nvPr/>
        </p:nvGrpSpPr>
        <p:grpSpPr bwMode="auto">
          <a:xfrm>
            <a:off x="588122" y="5383188"/>
            <a:ext cx="6316262" cy="1167171"/>
            <a:chOff x="271156" y="5085184"/>
            <a:chExt cx="5858549" cy="1400592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prstClr val="black"/>
                <a:srgbClr val="000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5" r="4281" b="31984"/>
            <a:stretch/>
          </p:blipFill>
          <p:spPr bwMode="auto">
            <a:xfrm>
              <a:off x="271156" y="5085184"/>
              <a:ext cx="5858549" cy="14005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CasellaDiTesto 20"/>
            <p:cNvSpPr txBox="1">
              <a:spLocks noChangeArrowheads="1"/>
            </p:cNvSpPr>
            <p:nvPr/>
          </p:nvSpPr>
          <p:spPr bwMode="auto">
            <a:xfrm>
              <a:off x="392621" y="5357411"/>
              <a:ext cx="1696673" cy="88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09" tIns="45704" rIns="91409" bIns="45704">
              <a:spAutoFit/>
            </a:bodyPr>
            <a:lstStyle>
              <a:lvl1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1pPr>
              <a:lvl2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2pPr>
              <a:lvl3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3pPr>
              <a:lvl4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4pPr>
              <a:lvl5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5pPr>
              <a:lvl6pPr marL="25114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6pPr>
              <a:lvl7pPr marL="29686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7pPr>
              <a:lvl8pPr marL="34258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8pPr>
              <a:lvl9pPr marL="38830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9pPr>
            </a:lstStyle>
            <a:p>
              <a:pPr marL="0" marR="0" lvl="0" indent="0" algn="ctr" defTabSz="40163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500/21 CF </a:t>
              </a:r>
            </a:p>
            <a:p>
              <a:pPr marL="0" marR="0" lvl="0" indent="0" algn="ctr" defTabSz="40163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persone</a:t>
              </a:r>
            </a:p>
          </p:txBody>
        </p:sp>
        <p:sp>
          <p:nvSpPr>
            <p:cNvPr id="19" name="CasellaDiTesto 22"/>
            <p:cNvSpPr txBox="1">
              <a:spLocks noChangeArrowheads="1"/>
            </p:cNvSpPr>
            <p:nvPr/>
          </p:nvSpPr>
          <p:spPr bwMode="auto">
            <a:xfrm>
              <a:off x="2419040" y="5359135"/>
              <a:ext cx="896804" cy="88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09" tIns="45704" rIns="91409" bIns="45704">
              <a:spAutoFit/>
            </a:bodyPr>
            <a:lstStyle>
              <a:lvl1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1pPr>
              <a:lvl2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2pPr>
              <a:lvl3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3pPr>
              <a:lvl4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4pPr>
              <a:lvl5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5pPr>
              <a:lvl6pPr marL="25114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6pPr>
              <a:lvl7pPr marL="29686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7pPr>
              <a:lvl8pPr marL="34258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8pPr>
              <a:lvl9pPr marL="38830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9pPr>
            </a:lstStyle>
            <a:p>
              <a:pPr marL="0" marR="0" lvl="0" indent="0" algn="ctr" defTabSz="40163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5200</a:t>
              </a:r>
            </a:p>
            <a:p>
              <a:pPr marR="0" lvl="0" algn="ctr" defTabSz="40163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  <a:defRPr/>
              </a:pPr>
              <a:r>
                <a:rPr kumimoji="0" lang="it-IT" altLang="it-IT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stazioni</a:t>
              </a:r>
            </a:p>
          </p:txBody>
        </p:sp>
        <p:sp>
          <p:nvSpPr>
            <p:cNvPr id="20" name="CasellaDiTesto 23"/>
            <p:cNvSpPr txBox="1">
              <a:spLocks noChangeArrowheads="1"/>
            </p:cNvSpPr>
            <p:nvPr/>
          </p:nvSpPr>
          <p:spPr bwMode="auto">
            <a:xfrm>
              <a:off x="3591322" y="5419068"/>
              <a:ext cx="670805" cy="88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09" tIns="45704" rIns="91409" bIns="45704">
              <a:spAutoFit/>
            </a:bodyPr>
            <a:lstStyle>
              <a:lvl1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1pPr>
              <a:lvl2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2pPr>
              <a:lvl3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3pPr>
              <a:lvl4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4pPr>
              <a:lvl5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5pPr>
              <a:lvl6pPr marL="25114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6pPr>
              <a:lvl7pPr marL="29686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7pPr>
              <a:lvl8pPr marL="34258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8pPr>
              <a:lvl9pPr marL="38830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9pPr>
            </a:lstStyle>
            <a:p>
              <a:pPr marL="0" marR="0" lvl="0" indent="0" algn="ctr" defTabSz="40163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24</a:t>
              </a:r>
              <a:r>
                <a:rPr kumimoji="0" lang="it-IT" altLang="it-IT" sz="22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marR="0" lvl="0" algn="ctr" defTabSz="40163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  <a:defRPr/>
              </a:pPr>
              <a:r>
                <a:rPr kumimoji="0" lang="it-IT" altLang="it-IT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radar</a:t>
              </a:r>
            </a:p>
          </p:txBody>
        </p:sp>
        <p:sp>
          <p:nvSpPr>
            <p:cNvPr id="21" name="CasellaDiTesto 24"/>
            <p:cNvSpPr txBox="1">
              <a:spLocks noChangeArrowheads="1"/>
            </p:cNvSpPr>
            <p:nvPr/>
          </p:nvSpPr>
          <p:spPr bwMode="auto">
            <a:xfrm>
              <a:off x="4416426" y="5419068"/>
              <a:ext cx="1646172" cy="88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09" tIns="45704" rIns="91409" bIns="45704">
              <a:spAutoFit/>
            </a:bodyPr>
            <a:lstStyle>
              <a:lvl1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1pPr>
              <a:lvl2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2pPr>
              <a:lvl3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3pPr>
              <a:lvl4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4pPr>
              <a:lvl5pPr defTabSz="401638" eaLnBrk="0" hangingPunct="0"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5pPr>
              <a:lvl6pPr marL="25114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6pPr>
              <a:lvl7pPr marL="29686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7pPr>
              <a:lvl8pPr marL="34258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8pPr>
              <a:lvl9pPr marL="3883025" indent="-225425" defTabSz="4016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bg1"/>
                  </a:solidFill>
                  <a:latin typeface="Calibri" pitchFamily="34" charset="0"/>
                  <a:ea typeface="ＭＳ Ｐゴシック" pitchFamily="34" charset="-128"/>
                </a:defRPr>
              </a:lvl9pPr>
            </a:lstStyle>
            <a:p>
              <a:pPr marL="0" marR="0" lvl="0" indent="0" algn="ctr" defTabSz="40163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H24</a:t>
              </a:r>
            </a:p>
            <a:p>
              <a:pPr marL="0" marR="0" lvl="0" indent="0" algn="ctr" defTabSz="40163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it-IT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365 giorni/anno</a:t>
              </a:r>
            </a:p>
          </p:txBody>
        </p: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72B12EC3-6FD1-2949-B0D4-F0BA42AD4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eaLnBrk="1" latinLnBrk="0" hangingPunct="1"/>
            <a:r>
              <a:rPr lang="it-IT" sz="2800" b="1" kern="1200" dirty="0">
                <a:solidFill>
                  <a:srgbClr val="003A70"/>
                </a:solidFill>
                <a:effectLst/>
                <a:latin typeface="Arial Bold"/>
                <a:ea typeface="+mn-ea"/>
                <a:cs typeface="Arial Bold"/>
              </a:rPr>
              <a:t>Allertamento: Rete dei Centri Funzionali</a:t>
            </a:r>
            <a:endParaRPr lang="it-IT" dirty="0">
              <a:effectLst/>
            </a:endParaRP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7F2FC559-554F-104B-BA27-986B62510B68}"/>
              </a:ext>
            </a:extLst>
          </p:cNvPr>
          <p:cNvSpPr txBox="1"/>
          <p:nvPr/>
        </p:nvSpPr>
        <p:spPr>
          <a:xfrm>
            <a:off x="623251" y="1522403"/>
            <a:ext cx="6744957" cy="1906597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noAutofit/>
          </a:bodyPr>
          <a:lstStyle>
            <a:defPPr>
              <a:defRPr lang="it-IT"/>
            </a:defPPr>
            <a:lvl1pPr>
              <a:spcBef>
                <a:spcPct val="50000"/>
              </a:spcBef>
              <a:buClr>
                <a:schemeClr val="accent2"/>
              </a:buClr>
              <a:defRPr sz="1400"/>
            </a:lvl1pPr>
          </a:lstStyle>
          <a:p>
            <a:pPr defTabSz="401163" fontAlgn="base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defRPr/>
            </a:pPr>
            <a:r>
              <a:rPr lang="it-IT" sz="24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Dir. PCM 27/02/2004</a:t>
            </a:r>
          </a:p>
          <a:p>
            <a:pPr marL="180975" indent="-180975" defTabSz="401163" fontAlgn="base"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Soggetti statali e regionali coordinati</a:t>
            </a:r>
          </a:p>
          <a:p>
            <a:pPr marL="180975" indent="-180975" defTabSz="401163" fontAlgn="base"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Responsabilità della valutazione del livello di criticità</a:t>
            </a:r>
          </a:p>
          <a:p>
            <a:pPr marL="180975" lvl="0" indent="-180975" defTabSz="401163" fontAlgn="base"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it-IT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La Regione è l’attore principale</a:t>
            </a:r>
          </a:p>
        </p:txBody>
      </p:sp>
    </p:spTree>
    <p:extLst>
      <p:ext uri="{BB962C8B-B14F-4D97-AF65-F5344CB8AC3E}">
        <p14:creationId xmlns:p14="http://schemas.microsoft.com/office/powerpoint/2010/main" val="1735434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781355E-8449-A841-9E20-1BA8F9E4B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eaLnBrk="1" latinLnBrk="0" hangingPunct="1"/>
            <a:r>
              <a:rPr lang="it-IT" sz="2800" b="1" kern="1200" dirty="0">
                <a:solidFill>
                  <a:srgbClr val="003A70"/>
                </a:solidFill>
                <a:effectLst/>
                <a:latin typeface="Arial Bold"/>
                <a:ea typeface="+mn-ea"/>
                <a:cs typeface="Arial Bold"/>
              </a:rPr>
              <a:t>Allertamento: Rete Idro-Meteo di Monitoraggio</a:t>
            </a:r>
            <a:endParaRPr lang="it-IT" dirty="0">
              <a:effectLst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C24540F8-80E3-8545-ADF2-48390FD4CC09}"/>
              </a:ext>
            </a:extLst>
          </p:cNvPr>
          <p:cNvSpPr txBox="1"/>
          <p:nvPr/>
        </p:nvSpPr>
        <p:spPr>
          <a:xfrm>
            <a:off x="545575" y="6095324"/>
            <a:ext cx="3763127" cy="629747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ctr">
              <a:buClr>
                <a:srgbClr val="FF0000"/>
              </a:buClr>
              <a:buSzPct val="150000"/>
              <a:defRPr/>
            </a:pPr>
            <a:r>
              <a:rPr lang="it-IT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Helvetica Neue Light" panose="02000403000000020004" pitchFamily="2" charset="0"/>
                <a:cs typeface="Arial" panose="020B0604020202020204" pitchFamily="34" charset="0"/>
              </a:rPr>
              <a:t>Stazioni di misura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852DB5-91F8-5F47-A957-93C8B157DDE1}"/>
              </a:ext>
            </a:extLst>
          </p:cNvPr>
          <p:cNvSpPr txBox="1"/>
          <p:nvPr/>
        </p:nvSpPr>
        <p:spPr>
          <a:xfrm>
            <a:off x="4467953" y="6095324"/>
            <a:ext cx="3676185" cy="629747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ctr">
              <a:buClr>
                <a:srgbClr val="FF0000"/>
              </a:buClr>
              <a:buSzPct val="150000"/>
              <a:defRPr/>
            </a:pPr>
            <a:r>
              <a:rPr lang="it-IT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Helvetica Neue Light" panose="02000403000000020004" pitchFamily="2" charset="0"/>
                <a:cs typeface="Arial" panose="020B0604020202020204" pitchFamily="34" charset="0"/>
              </a:rPr>
              <a:t>Pioggia cumulata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23F50C79-C5E3-4145-BB47-460D8CF49162}"/>
              </a:ext>
            </a:extLst>
          </p:cNvPr>
          <p:cNvSpPr txBox="1"/>
          <p:nvPr/>
        </p:nvSpPr>
        <p:spPr>
          <a:xfrm>
            <a:off x="8303388" y="6095324"/>
            <a:ext cx="3600583" cy="629747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ctr">
              <a:buClr>
                <a:srgbClr val="FF0000"/>
              </a:buClr>
              <a:buSzPct val="150000"/>
              <a:defRPr/>
            </a:pPr>
            <a:r>
              <a:rPr lang="it-IT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Helvetica Neue Light" panose="02000403000000020004" pitchFamily="2" charset="0"/>
                <a:cs typeface="Arial" panose="020B0604020202020204" pitchFamily="34" charset="0"/>
              </a:rPr>
              <a:t>Zone di allerta</a:t>
            </a: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953" y="1466350"/>
            <a:ext cx="3676185" cy="4722974"/>
          </a:xfrm>
          <a:prstGeom prst="rect">
            <a:avLst/>
          </a:prstGeom>
          <a:noFill/>
          <a:ln w="6350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75" y="1466350"/>
            <a:ext cx="3763127" cy="4722974"/>
          </a:xfrm>
          <a:prstGeom prst="rect">
            <a:avLst/>
          </a:prstGeom>
          <a:noFill/>
          <a:ln w="6350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390" y="1466350"/>
            <a:ext cx="3600582" cy="4709780"/>
          </a:xfrm>
          <a:prstGeom prst="rect">
            <a:avLst/>
          </a:prstGeom>
          <a:noFill/>
          <a:ln w="6350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07542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9955" y="1244803"/>
            <a:ext cx="4242379" cy="517400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246" y="1244804"/>
            <a:ext cx="4596695" cy="517128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5D04381-E522-AB4A-A950-CDC45ADB33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eaLnBrk="1" latinLnBrk="0" hangingPunct="1"/>
            <a:r>
              <a:rPr lang="it-IT" sz="2800" b="1" kern="1200" dirty="0">
                <a:solidFill>
                  <a:srgbClr val="003A70"/>
                </a:solidFill>
                <a:effectLst/>
                <a:latin typeface="Arial Bold"/>
                <a:ea typeface="+mn-ea"/>
                <a:cs typeface="Arial Bold"/>
              </a:rPr>
              <a:t>Allertamento: Rete Radar </a:t>
            </a:r>
            <a:r>
              <a:rPr lang="it-IT" sz="2800" b="1" kern="1200" dirty="0" err="1">
                <a:solidFill>
                  <a:srgbClr val="003A70"/>
                </a:solidFill>
                <a:effectLst/>
                <a:latin typeface="Arial Bold"/>
                <a:ea typeface="+mn-ea"/>
                <a:cs typeface="Arial Bold"/>
              </a:rPr>
              <a:t>mETEO</a:t>
            </a:r>
            <a:r>
              <a:rPr lang="it-IT" sz="2800" b="1" kern="1200" dirty="0">
                <a:solidFill>
                  <a:srgbClr val="003A70"/>
                </a:solidFill>
                <a:effectLst/>
                <a:latin typeface="Arial Bold"/>
                <a:ea typeface="+mn-ea"/>
                <a:cs typeface="Arial Bold"/>
              </a:rPr>
              <a:t> Nazionale</a:t>
            </a:r>
            <a:endParaRPr lang="it-IT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51852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7BFA9869-D581-ED4B-B961-5DF5ECA46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ALLARME</a:t>
            </a:r>
            <a:r>
              <a:rPr lang="it-IT" baseline="0" dirty="0"/>
              <a:t> PUBBLICO IT-ALERT</a:t>
            </a:r>
            <a:endParaRPr lang="it-IT" dirty="0"/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8CA3014B-9D2A-4B42-A567-CE00347E28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0751"/>
            <a:ext cx="8260080" cy="4351338"/>
          </a:xfrm>
        </p:spPr>
        <p:txBody>
          <a:bodyPr/>
          <a:lstStyle/>
          <a:p>
            <a:pPr marL="268288" indent="-268288">
              <a:spcBef>
                <a:spcPts val="1200"/>
              </a:spcBef>
              <a:spcAft>
                <a:spcPts val="600"/>
              </a:spcAft>
              <a:buClr>
                <a:srgbClr val="FF0000"/>
              </a:buClr>
              <a:buSzPct val="125000"/>
            </a:pP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Per la </a:t>
            </a:r>
            <a:r>
              <a:rPr lang="it-IT" sz="2800" b="1" dirty="0">
                <a:latin typeface="Arial" panose="020B0604020202020204" pitchFamily="34" charset="0"/>
                <a:cs typeface="Arial" panose="020B0604020202020204" pitchFamily="34" charset="0"/>
              </a:rPr>
              <a:t>diffusione di allarmi pubblici 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agli utenti interessati da </a:t>
            </a:r>
            <a:r>
              <a:rPr lang="it-IT" sz="2800" b="1" dirty="0">
                <a:latin typeface="Arial" panose="020B0604020202020204" pitchFamily="34" charset="0"/>
                <a:cs typeface="Arial" panose="020B0604020202020204" pitchFamily="34" charset="0"/>
              </a:rPr>
              <a:t>gravi emergenze 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it-IT" sz="2800" b="1" dirty="0">
                <a:latin typeface="Arial" panose="020B0604020202020204" pitchFamily="34" charset="0"/>
                <a:cs typeface="Arial" panose="020B0604020202020204" pitchFamily="34" charset="0"/>
              </a:rPr>
              <a:t>catastrofi imminenti o in corso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68288" indent="-268288">
              <a:spcBef>
                <a:spcPts val="1200"/>
              </a:spcBef>
              <a:spcAft>
                <a:spcPts val="600"/>
              </a:spcAft>
              <a:buClr>
                <a:srgbClr val="FF0000"/>
              </a:buClr>
              <a:buSzPct val="125000"/>
            </a:pP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Anche attraverso un servizio di </a:t>
            </a:r>
            <a:r>
              <a:rPr lang="it-IT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it-IT" sz="2800" i="1" dirty="0">
                <a:latin typeface="Arial" panose="020B0604020202020204" pitchFamily="34" charset="0"/>
                <a:cs typeface="Arial" panose="020B0604020202020204" pitchFamily="34" charset="0"/>
              </a:rPr>
              <a:t> broadcast service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800" b="1" dirty="0">
                <a:latin typeface="Arial" panose="020B0604020202020204" pitchFamily="34" charset="0"/>
                <a:cs typeface="Arial" panose="020B0604020202020204" pitchFamily="34" charset="0"/>
              </a:rPr>
              <a:t>IT-</a:t>
            </a:r>
            <a:r>
              <a:rPr lang="it-IT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alert</a:t>
            </a:r>
            <a:r>
              <a:rPr lang="it-IT" sz="2800" b="1" dirty="0">
                <a:latin typeface="Arial" panose="020B0604020202020204" pitchFamily="34" charset="0"/>
                <a:cs typeface="Arial" panose="020B0604020202020204" pitchFamily="34" charset="0"/>
              </a:rPr>
              <a:t> trasmette 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alla popolazione </a:t>
            </a:r>
            <a:r>
              <a:rPr lang="it-IT" sz="2800" b="1" dirty="0">
                <a:latin typeface="Arial" panose="020B0604020202020204" pitchFamily="34" charset="0"/>
                <a:cs typeface="Arial" panose="020B0604020202020204" pitchFamily="34" charset="0"/>
              </a:rPr>
              <a:t>messaggi nell’imminenza o nel caso di eventi calamitosi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it-IT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2FADC64E-E6F6-B748-99E1-FAF91E7CE382}"/>
              </a:ext>
            </a:extLst>
          </p:cNvPr>
          <p:cNvSpPr txBox="1"/>
          <p:nvPr/>
        </p:nvSpPr>
        <p:spPr>
          <a:xfrm>
            <a:off x="781032" y="5862089"/>
            <a:ext cx="10629935" cy="629747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r">
              <a:buClr>
                <a:srgbClr val="FF0000"/>
              </a:buClr>
              <a:buSzPct val="150000"/>
              <a:defRPr/>
            </a:pPr>
            <a:r>
              <a:rPr lang="it-IT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Helvetica Neue Light" panose="02000403000000020004" pitchFamily="2" charset="0"/>
                <a:cs typeface="Arial" panose="020B0604020202020204" pitchFamily="34" charset="0"/>
              </a:rPr>
              <a:t>D. </a:t>
            </a:r>
            <a:r>
              <a:rPr lang="it-IT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Helvetica Neue Light" panose="02000403000000020004" pitchFamily="2" charset="0"/>
                <a:cs typeface="Arial" panose="020B0604020202020204" pitchFamily="34" charset="0"/>
              </a:rPr>
              <a:t>lgs</a:t>
            </a:r>
            <a:r>
              <a:rPr lang="it-IT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Helvetica Neue Light" panose="02000403000000020004" pitchFamily="2" charset="0"/>
                <a:cs typeface="Arial" panose="020B0604020202020204" pitchFamily="34" charset="0"/>
              </a:rPr>
              <a:t>. 1/8/2003, n. 259, Codice delle comunicazioni elettroniche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6309A8C2-974B-6646-86BF-91BD3E9A8B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4040" y="1618558"/>
            <a:ext cx="2199751" cy="193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186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7BFA9869-D581-ED4B-B961-5DF5ECA46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ALLARME</a:t>
            </a:r>
            <a:r>
              <a:rPr lang="it-IT" baseline="0" dirty="0"/>
              <a:t> PUBBLICO IT-ALERT</a:t>
            </a:r>
            <a:endParaRPr lang="it-IT" dirty="0"/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8CA3014B-9D2A-4B42-A567-CE00347E28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0751"/>
            <a:ext cx="8260080" cy="4351338"/>
          </a:xfrm>
        </p:spPr>
        <p:txBody>
          <a:bodyPr/>
          <a:lstStyle/>
          <a:p>
            <a:pPr>
              <a:spcBef>
                <a:spcPts val="600"/>
              </a:spcBef>
              <a:buClr>
                <a:srgbClr val="FF0000"/>
              </a:buClr>
            </a:pPr>
            <a:r>
              <a:rPr lang="it-IT" sz="2800" dirty="0"/>
              <a:t>Allerta</a:t>
            </a:r>
          </a:p>
          <a:p>
            <a:pPr>
              <a:spcBef>
                <a:spcPts val="600"/>
              </a:spcBef>
              <a:buClr>
                <a:srgbClr val="FF0000"/>
              </a:buClr>
            </a:pPr>
            <a:r>
              <a:rPr lang="it-IT" sz="2800" dirty="0"/>
              <a:t>Pericolo!</a:t>
            </a:r>
          </a:p>
          <a:p>
            <a:pPr>
              <a:spcBef>
                <a:spcPts val="600"/>
              </a:spcBef>
              <a:buClr>
                <a:srgbClr val="FF0000"/>
              </a:buClr>
            </a:pPr>
            <a:r>
              <a:rPr lang="it-IT" sz="2800" dirty="0"/>
              <a:t>Emergenza</a:t>
            </a:r>
          </a:p>
          <a:p>
            <a:pPr>
              <a:spcBef>
                <a:spcPts val="600"/>
              </a:spcBef>
              <a:buClr>
                <a:srgbClr val="FF0000"/>
              </a:buClr>
            </a:pPr>
            <a:r>
              <a:rPr lang="it-IT" sz="2800" dirty="0"/>
              <a:t>Test</a:t>
            </a:r>
          </a:p>
          <a:p>
            <a:pPr>
              <a:spcBef>
                <a:spcPts val="600"/>
              </a:spcBef>
              <a:buClr>
                <a:srgbClr val="FF0000"/>
              </a:buClr>
            </a:pPr>
            <a:r>
              <a:rPr lang="it-IT" sz="2800" dirty="0"/>
              <a:t>Esercitazione</a:t>
            </a:r>
            <a:endParaRPr lang="it-IT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2FADC64E-E6F6-B748-99E1-FAF91E7CE382}"/>
              </a:ext>
            </a:extLst>
          </p:cNvPr>
          <p:cNvSpPr txBox="1"/>
          <p:nvPr/>
        </p:nvSpPr>
        <p:spPr>
          <a:xfrm>
            <a:off x="781032" y="5862089"/>
            <a:ext cx="10629935" cy="629747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r">
              <a:buClr>
                <a:srgbClr val="FF0000"/>
              </a:buClr>
              <a:buSzPct val="150000"/>
              <a:defRPr/>
            </a:pPr>
            <a:r>
              <a:rPr lang="it-IT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Helvetica Neue Light" panose="02000403000000020004" pitchFamily="2" charset="0"/>
                <a:cs typeface="Arial" panose="020B0604020202020204" pitchFamily="34" charset="0"/>
              </a:rPr>
              <a:t>D. </a:t>
            </a:r>
            <a:r>
              <a:rPr lang="it-IT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Helvetica Neue Light" panose="02000403000000020004" pitchFamily="2" charset="0"/>
                <a:cs typeface="Arial" panose="020B0604020202020204" pitchFamily="34" charset="0"/>
              </a:rPr>
              <a:t>lgs</a:t>
            </a:r>
            <a:r>
              <a:rPr lang="it-IT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Helvetica Neue Light" panose="02000403000000020004" pitchFamily="2" charset="0"/>
                <a:cs typeface="Arial" panose="020B0604020202020204" pitchFamily="34" charset="0"/>
              </a:rPr>
              <a:t>. 1/8/2003, n. 259, Codice delle comunicazioni elettroniche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6309A8C2-974B-6646-86BF-91BD3E9A8B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5432" y="1311823"/>
            <a:ext cx="4238368" cy="372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85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36" y="1501371"/>
            <a:ext cx="6129352" cy="4152980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1" r="7310"/>
          <a:stretch/>
        </p:blipFill>
        <p:spPr>
          <a:xfrm>
            <a:off x="7090224" y="2573179"/>
            <a:ext cx="4621341" cy="3081172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324FDDD1-DE85-5347-B251-F1C74F738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Comunità</a:t>
            </a:r>
            <a:r>
              <a:rPr lang="it-IT" baseline="0" dirty="0"/>
              <a:t> Scientifica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855437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466</TotalTime>
  <Words>1291</Words>
  <Application>Microsoft Macintosh PowerPoint</Application>
  <PresentationFormat>Widescreen</PresentationFormat>
  <Paragraphs>117</Paragraphs>
  <Slides>14</Slides>
  <Notes>14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20" baseType="lpstr">
      <vt:lpstr>Arial</vt:lpstr>
      <vt:lpstr>Arial Bold</vt:lpstr>
      <vt:lpstr>Calibri</vt:lpstr>
      <vt:lpstr>Calibri Light</vt:lpstr>
      <vt:lpstr>Wingdings</vt:lpstr>
      <vt:lpstr>Tema di Office</vt:lpstr>
      <vt:lpstr>Presentazione standard di PowerPoint</vt:lpstr>
      <vt:lpstr>Prevenzione non strutturale nel Codice di P.C.</vt:lpstr>
      <vt:lpstr>Misure mitigazione rischio idrogeologico e idraulico </vt:lpstr>
      <vt:lpstr>Allertamento: Rete dei Centri Funzionali</vt:lpstr>
      <vt:lpstr>Allertamento: Rete Idro-Meteo di Monitoraggio</vt:lpstr>
      <vt:lpstr>Allertamento: Rete Radar mETEO Nazionale</vt:lpstr>
      <vt:lpstr>ALLARME PUBBLICO IT-ALERT</vt:lpstr>
      <vt:lpstr>ALLARME PUBBLICO IT-ALERT</vt:lpstr>
      <vt:lpstr>Comunità Scientifica</vt:lpstr>
      <vt:lpstr>Centri di competenza</vt:lpstr>
      <vt:lpstr>Supporto tecnico ad attività d’indirizzo</vt:lpstr>
      <vt:lpstr>PIANIFICAZIONE DI PROTEZIONE CIVILE</vt:lpstr>
      <vt:lpstr>Esercitazioni nazionali protezione civile </vt:lpstr>
      <vt:lpstr>Informare la popolazione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Fausto Guzzetti</cp:lastModifiedBy>
  <cp:revision>35</cp:revision>
  <dcterms:created xsi:type="dcterms:W3CDTF">2020-10-20T07:58:26Z</dcterms:created>
  <dcterms:modified xsi:type="dcterms:W3CDTF">2020-11-16T21:22:04Z</dcterms:modified>
</cp:coreProperties>
</file>