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9" r:id="rId2"/>
    <p:sldId id="258" r:id="rId3"/>
    <p:sldId id="260" r:id="rId4"/>
    <p:sldId id="261" r:id="rId5"/>
    <p:sldId id="271" r:id="rId6"/>
    <p:sldId id="272" r:id="rId7"/>
    <p:sldId id="273" r:id="rId8"/>
    <p:sldId id="270" r:id="rId9"/>
    <p:sldId id="266" r:id="rId10"/>
    <p:sldId id="268" r:id="rId11"/>
    <p:sldId id="264" r:id="rId12"/>
    <p:sldId id="265" r:id="rId13"/>
    <p:sldId id="269" r:id="rId1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713" autoAdjust="0"/>
  </p:normalViewPr>
  <p:slideViewPr>
    <p:cSldViewPr>
      <p:cViewPr varScale="1">
        <p:scale>
          <a:sx n="83" d="100"/>
          <a:sy n="83" d="100"/>
        </p:scale>
        <p:origin x="89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10-12T14:50:48.456" idx="1">
    <p:pos x="10" y="10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8702E9-3B53-402D-814F-BC50B25C0D54}" type="doc">
      <dgm:prSet loTypeId="urn:microsoft.com/office/officeart/2005/8/layout/hierarchy6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D7A29C0B-4208-43C1-ACE7-0A343DAD5FCF}">
      <dgm:prSet phldrT="[Testo]"/>
      <dgm:spPr/>
      <dgm:t>
        <a:bodyPr/>
        <a:lstStyle/>
        <a:p>
          <a:pPr algn="l"/>
          <a:r>
            <a:rPr lang="it-IT" b="1" dirty="0"/>
            <a:t>PROTEZIONE CIVILE REGIONALE</a:t>
          </a:r>
        </a:p>
      </dgm:t>
    </dgm:pt>
    <dgm:pt modelId="{21A2AB7E-7C90-4168-9886-71494B821C5E}" type="parTrans" cxnId="{EBD9FF09-B0AA-45C4-AFC1-C1313D320635}">
      <dgm:prSet/>
      <dgm:spPr/>
      <dgm:t>
        <a:bodyPr/>
        <a:lstStyle/>
        <a:p>
          <a:pPr algn="l"/>
          <a:endParaRPr lang="it-IT"/>
        </a:p>
      </dgm:t>
    </dgm:pt>
    <dgm:pt modelId="{5889D5D9-847C-4E0B-BA6C-09DDCB9D9320}" type="sibTrans" cxnId="{EBD9FF09-B0AA-45C4-AFC1-C1313D320635}">
      <dgm:prSet/>
      <dgm:spPr/>
      <dgm:t>
        <a:bodyPr/>
        <a:lstStyle/>
        <a:p>
          <a:pPr algn="l"/>
          <a:endParaRPr lang="it-IT"/>
        </a:p>
      </dgm:t>
    </dgm:pt>
    <dgm:pt modelId="{D2AF5827-D4DA-4D77-ADD7-17481694BE97}">
      <dgm:prSet phldrT="[Testo]"/>
      <dgm:spPr/>
      <dgm:t>
        <a:bodyPr/>
        <a:lstStyle/>
        <a:p>
          <a:pPr algn="l"/>
          <a:r>
            <a:rPr lang="it-IT" b="1" dirty="0"/>
            <a:t>FOGGIA</a:t>
          </a:r>
        </a:p>
      </dgm:t>
    </dgm:pt>
    <dgm:pt modelId="{DB7407F6-470B-4959-A7BC-D2B7A1EE091F}" type="parTrans" cxnId="{12C12DC6-AAF2-4E2F-8F6F-8980F22440F0}">
      <dgm:prSet/>
      <dgm:spPr/>
      <dgm:t>
        <a:bodyPr/>
        <a:lstStyle/>
        <a:p>
          <a:pPr algn="l"/>
          <a:endParaRPr lang="it-IT"/>
        </a:p>
      </dgm:t>
    </dgm:pt>
    <dgm:pt modelId="{C35CB6EC-1C70-4337-BBD7-68142D1AB841}" type="sibTrans" cxnId="{12C12DC6-AAF2-4E2F-8F6F-8980F22440F0}">
      <dgm:prSet/>
      <dgm:spPr/>
      <dgm:t>
        <a:bodyPr/>
        <a:lstStyle/>
        <a:p>
          <a:pPr algn="l"/>
          <a:endParaRPr lang="it-IT"/>
        </a:p>
      </dgm:t>
    </dgm:pt>
    <dgm:pt modelId="{2BE8087D-92B4-477A-A4F7-A5DBF144603B}">
      <dgm:prSet phldrT="[Testo]"/>
      <dgm:spPr/>
      <dgm:t>
        <a:bodyPr/>
        <a:lstStyle/>
        <a:p>
          <a:pPr algn="l"/>
          <a:r>
            <a:rPr lang="it-IT" b="1" dirty="0"/>
            <a:t>MARINA </a:t>
          </a:r>
          <a:r>
            <a:rPr lang="it-IT" b="1" dirty="0" err="1"/>
            <a:t>DI</a:t>
          </a:r>
          <a:r>
            <a:rPr lang="it-IT" b="1" dirty="0"/>
            <a:t> CHIEUTI </a:t>
          </a:r>
        </a:p>
        <a:p>
          <a:pPr algn="l"/>
          <a:r>
            <a:rPr lang="it-IT" dirty="0"/>
            <a:t>Vivaio torre Fantine</a:t>
          </a:r>
        </a:p>
      </dgm:t>
    </dgm:pt>
    <dgm:pt modelId="{2EBCAA2A-B948-45DC-8AC4-9C4942C41034}" type="parTrans" cxnId="{40ED0545-7CC6-45C9-8BAF-BA2F02FD7B5A}">
      <dgm:prSet/>
      <dgm:spPr/>
      <dgm:t>
        <a:bodyPr/>
        <a:lstStyle/>
        <a:p>
          <a:pPr algn="l"/>
          <a:endParaRPr lang="it-IT"/>
        </a:p>
      </dgm:t>
    </dgm:pt>
    <dgm:pt modelId="{1B569D32-3F56-4393-82B6-F42EC32DDBFB}" type="sibTrans" cxnId="{40ED0545-7CC6-45C9-8BAF-BA2F02FD7B5A}">
      <dgm:prSet/>
      <dgm:spPr/>
      <dgm:t>
        <a:bodyPr/>
        <a:lstStyle/>
        <a:p>
          <a:pPr algn="l"/>
          <a:endParaRPr lang="it-IT"/>
        </a:p>
      </dgm:t>
    </dgm:pt>
    <dgm:pt modelId="{3758C5CF-E761-4510-A41D-76F3FD9816A4}">
      <dgm:prSet phldrT="[Testo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b="1" dirty="0"/>
            <a:t>SPINAZZOLA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dirty="0" err="1"/>
            <a:t>Cavone</a:t>
          </a:r>
          <a:endParaRPr lang="it-IT" dirty="0"/>
        </a:p>
        <a:p>
          <a:pPr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dirty="0"/>
        </a:p>
      </dgm:t>
    </dgm:pt>
    <dgm:pt modelId="{9BA55B52-3F76-4ED9-B43C-474CC0826AA3}" type="parTrans" cxnId="{E47A6BC0-A72D-4E76-8794-5BA70630B30F}">
      <dgm:prSet/>
      <dgm:spPr/>
      <dgm:t>
        <a:bodyPr/>
        <a:lstStyle/>
        <a:p>
          <a:pPr algn="l"/>
          <a:endParaRPr lang="it-IT"/>
        </a:p>
      </dgm:t>
    </dgm:pt>
    <dgm:pt modelId="{2BAE3FC4-F07F-469E-9087-42551B97FC21}" type="sibTrans" cxnId="{E47A6BC0-A72D-4E76-8794-5BA70630B30F}">
      <dgm:prSet/>
      <dgm:spPr/>
      <dgm:t>
        <a:bodyPr/>
        <a:lstStyle/>
        <a:p>
          <a:pPr algn="l"/>
          <a:endParaRPr lang="it-IT"/>
        </a:p>
      </dgm:t>
    </dgm:pt>
    <dgm:pt modelId="{ADB9301E-B2C1-4AC3-82AF-2D11DCA761D7}">
      <dgm:prSet phldrT="[Testo]"/>
      <dgm:spPr/>
      <dgm:t>
        <a:bodyPr/>
        <a:lstStyle/>
        <a:p>
          <a:pPr algn="l"/>
          <a:r>
            <a:rPr lang="it-IT" b="1" dirty="0"/>
            <a:t>TARANTO</a:t>
          </a:r>
        </a:p>
      </dgm:t>
    </dgm:pt>
    <dgm:pt modelId="{54255199-DE2C-428C-BFBB-E7413F358D3E}" type="parTrans" cxnId="{8C34F653-6778-4C92-9AC8-491B69D34CD2}">
      <dgm:prSet/>
      <dgm:spPr/>
      <dgm:t>
        <a:bodyPr/>
        <a:lstStyle/>
        <a:p>
          <a:pPr algn="l"/>
          <a:endParaRPr lang="it-IT"/>
        </a:p>
      </dgm:t>
    </dgm:pt>
    <dgm:pt modelId="{0B0D1C4B-C5AD-457F-95B1-EA2EF4C90931}" type="sibTrans" cxnId="{8C34F653-6778-4C92-9AC8-491B69D34CD2}">
      <dgm:prSet/>
      <dgm:spPr/>
      <dgm:t>
        <a:bodyPr/>
        <a:lstStyle/>
        <a:p>
          <a:pPr algn="l"/>
          <a:endParaRPr lang="it-IT"/>
        </a:p>
      </dgm:t>
    </dgm:pt>
    <dgm:pt modelId="{87F30206-1FC3-4F6B-A9FA-D37235CED3BA}">
      <dgm:prSet phldrT="[Testo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b="1" dirty="0"/>
            <a:t>TARANTO</a:t>
          </a:r>
        </a:p>
        <a:p>
          <a:pPr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dirty="0"/>
            <a:t>Vivaio </a:t>
          </a:r>
          <a:r>
            <a:rPr lang="it-IT" dirty="0" err="1"/>
            <a:t>Leggiadrezze</a:t>
          </a:r>
          <a:endParaRPr lang="it-IT" dirty="0"/>
        </a:p>
      </dgm:t>
    </dgm:pt>
    <dgm:pt modelId="{9187E25B-A2AA-4534-ADE8-5442866628BB}" type="parTrans" cxnId="{3B1E0610-6206-4C38-B6B2-CB550FCCC4A3}">
      <dgm:prSet/>
      <dgm:spPr/>
      <dgm:t>
        <a:bodyPr/>
        <a:lstStyle/>
        <a:p>
          <a:pPr algn="l"/>
          <a:endParaRPr lang="it-IT"/>
        </a:p>
      </dgm:t>
    </dgm:pt>
    <dgm:pt modelId="{3C142E3F-CEA4-47EE-ABD1-A52E545CBADF}" type="sibTrans" cxnId="{3B1E0610-6206-4C38-B6B2-CB550FCCC4A3}">
      <dgm:prSet/>
      <dgm:spPr/>
      <dgm:t>
        <a:bodyPr/>
        <a:lstStyle/>
        <a:p>
          <a:pPr algn="l"/>
          <a:endParaRPr lang="it-IT"/>
        </a:p>
      </dgm:t>
    </dgm:pt>
    <dgm:pt modelId="{71A29E01-3000-438C-B26C-ED2B2987E7D1}">
      <dgm:prSet phldrT="[Testo]" custT="1"/>
      <dgm:spPr/>
      <dgm:t>
        <a:bodyPr/>
        <a:lstStyle/>
        <a:p>
          <a:pPr algn="l"/>
          <a:r>
            <a:rPr lang="it-IT" sz="1400" b="0" dirty="0"/>
            <a:t>Unità di coordinamento</a:t>
          </a:r>
        </a:p>
      </dgm:t>
    </dgm:pt>
    <dgm:pt modelId="{FB9DC1E6-C41A-4742-B76D-32A1F6948604}" type="parTrans" cxnId="{17194846-A5F3-4DA2-AC1E-22D624B2B33A}">
      <dgm:prSet/>
      <dgm:spPr/>
      <dgm:t>
        <a:bodyPr/>
        <a:lstStyle/>
        <a:p>
          <a:pPr algn="l"/>
          <a:endParaRPr lang="it-IT"/>
        </a:p>
      </dgm:t>
    </dgm:pt>
    <dgm:pt modelId="{F79D52F5-233B-44B7-B037-9C3B888E518B}" type="sibTrans" cxnId="{17194846-A5F3-4DA2-AC1E-22D624B2B33A}">
      <dgm:prSet/>
      <dgm:spPr/>
      <dgm:t>
        <a:bodyPr/>
        <a:lstStyle/>
        <a:p>
          <a:pPr algn="l"/>
          <a:endParaRPr lang="it-IT"/>
        </a:p>
      </dgm:t>
    </dgm:pt>
    <dgm:pt modelId="{CCA82B5B-7E74-4FCE-A48D-5B5CC2E0C0CC}">
      <dgm:prSet phldrT="[Testo]" custT="1"/>
      <dgm:spPr/>
      <dgm:t>
        <a:bodyPr/>
        <a:lstStyle/>
        <a:p>
          <a:pPr algn="l"/>
          <a:r>
            <a:rPr lang="it-IT" sz="1400" dirty="0"/>
            <a:t>Unità operative territoriali/Zone di presidio</a:t>
          </a:r>
        </a:p>
      </dgm:t>
    </dgm:pt>
    <dgm:pt modelId="{5D0850D2-0EEF-4621-B0B5-50BF59B25C0D}" type="parTrans" cxnId="{D1C9E2EB-5CF9-4F1A-B574-840398D94B12}">
      <dgm:prSet/>
      <dgm:spPr/>
      <dgm:t>
        <a:bodyPr/>
        <a:lstStyle/>
        <a:p>
          <a:pPr algn="l"/>
          <a:endParaRPr lang="it-IT"/>
        </a:p>
      </dgm:t>
    </dgm:pt>
    <dgm:pt modelId="{F3FE7444-CB15-4F53-BCA0-396C03262C2D}" type="sibTrans" cxnId="{D1C9E2EB-5CF9-4F1A-B574-840398D94B12}">
      <dgm:prSet/>
      <dgm:spPr/>
      <dgm:t>
        <a:bodyPr/>
        <a:lstStyle/>
        <a:p>
          <a:pPr algn="l"/>
          <a:endParaRPr lang="it-IT"/>
        </a:p>
      </dgm:t>
    </dgm:pt>
    <dgm:pt modelId="{BAF4A453-6D0F-429B-98CE-A1D22CD2C308}">
      <dgm:prSet phldrT="[Testo]" custT="1"/>
      <dgm:spPr/>
      <dgm:t>
        <a:bodyPr/>
        <a:lstStyle/>
        <a:p>
          <a:pPr algn="l"/>
          <a:r>
            <a:rPr lang="it-IT" sz="1400" dirty="0"/>
            <a:t>Basi operative</a:t>
          </a:r>
        </a:p>
      </dgm:t>
    </dgm:pt>
    <dgm:pt modelId="{965A1E8B-B110-4D96-AC78-1F93C43BCA52}" type="parTrans" cxnId="{6CAB6E51-3729-469C-8B97-48D7D3ECD273}">
      <dgm:prSet/>
      <dgm:spPr/>
      <dgm:t>
        <a:bodyPr/>
        <a:lstStyle/>
        <a:p>
          <a:pPr algn="l"/>
          <a:endParaRPr lang="it-IT"/>
        </a:p>
      </dgm:t>
    </dgm:pt>
    <dgm:pt modelId="{949C97E1-204F-47BE-955A-D3A98CEE19F1}" type="sibTrans" cxnId="{6CAB6E51-3729-469C-8B97-48D7D3ECD273}">
      <dgm:prSet/>
      <dgm:spPr/>
      <dgm:t>
        <a:bodyPr/>
        <a:lstStyle/>
        <a:p>
          <a:pPr algn="l"/>
          <a:endParaRPr lang="it-IT"/>
        </a:p>
      </dgm:t>
    </dgm:pt>
    <dgm:pt modelId="{073BD362-45BB-4D86-823C-0B3840734DDB}">
      <dgm:prSet phldrT="[Testo]"/>
      <dgm:spPr/>
      <dgm:t>
        <a:bodyPr/>
        <a:lstStyle/>
        <a:p>
          <a:pPr algn="l"/>
          <a:r>
            <a:rPr lang="it-IT" dirty="0"/>
            <a:t>Punti critici </a:t>
          </a:r>
          <a:r>
            <a:rPr lang="it-IT" dirty="0" err="1"/>
            <a:t>nn</a:t>
          </a:r>
          <a:r>
            <a:rPr lang="it-IT" dirty="0"/>
            <a:t>. 6,7,18</a:t>
          </a:r>
        </a:p>
      </dgm:t>
    </dgm:pt>
    <dgm:pt modelId="{D07E0949-9A86-4C71-A9F3-86194A06A604}" type="parTrans" cxnId="{7AE525A6-8F77-49DE-9283-F8F0D265964C}">
      <dgm:prSet/>
      <dgm:spPr/>
      <dgm:t>
        <a:bodyPr/>
        <a:lstStyle/>
        <a:p>
          <a:pPr algn="l"/>
          <a:endParaRPr lang="it-IT"/>
        </a:p>
      </dgm:t>
    </dgm:pt>
    <dgm:pt modelId="{600BA9D8-EEC2-4239-B4ED-E41837ABC70F}" type="sibTrans" cxnId="{7AE525A6-8F77-49DE-9283-F8F0D265964C}">
      <dgm:prSet/>
      <dgm:spPr/>
      <dgm:t>
        <a:bodyPr/>
        <a:lstStyle/>
        <a:p>
          <a:pPr algn="l"/>
          <a:endParaRPr lang="it-IT"/>
        </a:p>
      </dgm:t>
    </dgm:pt>
    <dgm:pt modelId="{AC114768-5A02-4FAC-AFDB-83DB53B7DDEF}">
      <dgm:prSet phldrT="[Testo]"/>
      <dgm:spPr/>
      <dgm:t>
        <a:bodyPr/>
        <a:lstStyle/>
        <a:p>
          <a:pPr algn="l"/>
          <a:r>
            <a:rPr lang="it-IT" b="1" dirty="0"/>
            <a:t>FOGGIA</a:t>
          </a:r>
        </a:p>
        <a:p>
          <a:pPr algn="l"/>
          <a:r>
            <a:rPr lang="it-IT" b="0" dirty="0"/>
            <a:t>Via Spalato</a:t>
          </a:r>
        </a:p>
      </dgm:t>
    </dgm:pt>
    <dgm:pt modelId="{E0E50F66-CF31-4BD5-9012-2563F86C67CE}" type="parTrans" cxnId="{B064DF89-B998-42EE-AB0C-5DE33D15F016}">
      <dgm:prSet/>
      <dgm:spPr/>
      <dgm:t>
        <a:bodyPr/>
        <a:lstStyle/>
        <a:p>
          <a:pPr algn="l"/>
          <a:endParaRPr lang="it-IT"/>
        </a:p>
      </dgm:t>
    </dgm:pt>
    <dgm:pt modelId="{3460B3AC-BC9D-4360-8EF3-FC32C4C66585}" type="sibTrans" cxnId="{B064DF89-B998-42EE-AB0C-5DE33D15F016}">
      <dgm:prSet/>
      <dgm:spPr/>
      <dgm:t>
        <a:bodyPr/>
        <a:lstStyle/>
        <a:p>
          <a:pPr algn="l"/>
          <a:endParaRPr lang="it-IT"/>
        </a:p>
      </dgm:t>
    </dgm:pt>
    <dgm:pt modelId="{C0659653-FE18-422B-8490-73D8406A8E04}">
      <dgm:prSet phldrT="[Testo]"/>
      <dgm:spPr/>
      <dgm:t>
        <a:bodyPr/>
        <a:lstStyle/>
        <a:p>
          <a:pPr algn="l"/>
          <a:r>
            <a:rPr lang="it-IT" b="1" dirty="0"/>
            <a:t>MANFREDONIA</a:t>
          </a:r>
          <a:r>
            <a:rPr lang="it-IT" dirty="0"/>
            <a:t> Oasi Lago Salso</a:t>
          </a:r>
        </a:p>
      </dgm:t>
    </dgm:pt>
    <dgm:pt modelId="{C9203E1F-BD47-4740-B7D8-5082C1C09578}" type="parTrans" cxnId="{8A12EDF8-8446-4B3D-B317-FEDD9DEE567E}">
      <dgm:prSet/>
      <dgm:spPr/>
      <dgm:t>
        <a:bodyPr/>
        <a:lstStyle/>
        <a:p>
          <a:pPr algn="l"/>
          <a:endParaRPr lang="it-IT"/>
        </a:p>
      </dgm:t>
    </dgm:pt>
    <dgm:pt modelId="{445B495A-A3A2-4373-A90F-84600FB20068}" type="sibTrans" cxnId="{8A12EDF8-8446-4B3D-B317-FEDD9DEE567E}">
      <dgm:prSet/>
      <dgm:spPr/>
      <dgm:t>
        <a:bodyPr/>
        <a:lstStyle/>
        <a:p>
          <a:pPr algn="l"/>
          <a:endParaRPr lang="it-IT"/>
        </a:p>
      </dgm:t>
    </dgm:pt>
    <dgm:pt modelId="{0A30E24D-E52D-4A8B-AE81-0BE7BD1869BB}">
      <dgm:prSet phldrT="[Testo]"/>
      <dgm:spPr/>
      <dgm:t>
        <a:bodyPr/>
        <a:lstStyle/>
        <a:p>
          <a:pPr algn="l"/>
          <a:r>
            <a:rPr lang="it-IT" dirty="0"/>
            <a:t>Punti critici </a:t>
          </a:r>
          <a:r>
            <a:rPr lang="it-IT" dirty="0" err="1"/>
            <a:t>nn</a:t>
          </a:r>
          <a:r>
            <a:rPr lang="it-IT" dirty="0"/>
            <a:t>. 13,14,15,16,17</a:t>
          </a:r>
        </a:p>
      </dgm:t>
    </dgm:pt>
    <dgm:pt modelId="{AF0A7BF3-A8A4-43B8-B23A-916427392E07}" type="parTrans" cxnId="{BCBD95D6-2F73-480F-9A10-06AFB4775BF1}">
      <dgm:prSet/>
      <dgm:spPr/>
      <dgm:t>
        <a:bodyPr/>
        <a:lstStyle/>
        <a:p>
          <a:pPr algn="l"/>
          <a:endParaRPr lang="it-IT"/>
        </a:p>
      </dgm:t>
    </dgm:pt>
    <dgm:pt modelId="{5ABB7F7A-DF5A-4B43-AA65-3709448C73E1}" type="sibTrans" cxnId="{BCBD95D6-2F73-480F-9A10-06AFB4775BF1}">
      <dgm:prSet/>
      <dgm:spPr/>
      <dgm:t>
        <a:bodyPr/>
        <a:lstStyle/>
        <a:p>
          <a:pPr algn="l"/>
          <a:endParaRPr lang="it-IT"/>
        </a:p>
      </dgm:t>
    </dgm:pt>
    <dgm:pt modelId="{45C46FBA-FDBD-4009-8DF4-6E28D3D68D50}">
      <dgm:prSet phldrT="[Testo]" custT="1"/>
      <dgm:spPr/>
      <dgm:t>
        <a:bodyPr/>
        <a:lstStyle/>
        <a:p>
          <a:pPr algn="l"/>
          <a:r>
            <a:rPr lang="it-IT" sz="1400" dirty="0"/>
            <a:t>Settori di presidio</a:t>
          </a:r>
        </a:p>
      </dgm:t>
    </dgm:pt>
    <dgm:pt modelId="{1EC21417-A722-4860-A6B3-888CE20EF404}" type="parTrans" cxnId="{9AC3493B-15E0-4504-ADCE-409AC68079C0}">
      <dgm:prSet/>
      <dgm:spPr/>
      <dgm:t>
        <a:bodyPr/>
        <a:lstStyle/>
        <a:p>
          <a:pPr algn="l"/>
          <a:endParaRPr lang="it-IT"/>
        </a:p>
      </dgm:t>
    </dgm:pt>
    <dgm:pt modelId="{5017E736-1AE5-4D51-81B7-CCCC8DAA0EF9}" type="sibTrans" cxnId="{9AC3493B-15E0-4504-ADCE-409AC68079C0}">
      <dgm:prSet/>
      <dgm:spPr/>
      <dgm:t>
        <a:bodyPr/>
        <a:lstStyle/>
        <a:p>
          <a:pPr algn="l"/>
          <a:endParaRPr lang="it-IT"/>
        </a:p>
      </dgm:t>
    </dgm:pt>
    <dgm:pt modelId="{89E7661A-AEE1-4309-BD8C-967F0B37C965}">
      <dgm:prSet phldrT="[Testo]"/>
      <dgm:spPr/>
      <dgm:t>
        <a:bodyPr/>
        <a:lstStyle/>
        <a:p>
          <a:pPr algn="l"/>
          <a:r>
            <a:rPr lang="it-IT" dirty="0"/>
            <a:t>Punti critici </a:t>
          </a:r>
          <a:r>
            <a:rPr lang="it-IT" dirty="0" err="1"/>
            <a:t>nn</a:t>
          </a:r>
          <a:r>
            <a:rPr lang="it-IT" dirty="0"/>
            <a:t>. 1,2,3,4,5</a:t>
          </a:r>
        </a:p>
      </dgm:t>
    </dgm:pt>
    <dgm:pt modelId="{CFEBEB03-CF47-43DB-8B28-A543BC9BB7EE}" type="parTrans" cxnId="{ED7B72E3-3711-4998-BCDE-A179B1CFF6C7}">
      <dgm:prSet/>
      <dgm:spPr/>
      <dgm:t>
        <a:bodyPr/>
        <a:lstStyle/>
        <a:p>
          <a:pPr algn="l"/>
          <a:endParaRPr lang="it-IT"/>
        </a:p>
      </dgm:t>
    </dgm:pt>
    <dgm:pt modelId="{2ED9FD8E-EB2C-4755-B22D-567772CE37E8}" type="sibTrans" cxnId="{ED7B72E3-3711-4998-BCDE-A179B1CFF6C7}">
      <dgm:prSet/>
      <dgm:spPr/>
      <dgm:t>
        <a:bodyPr/>
        <a:lstStyle/>
        <a:p>
          <a:pPr algn="l"/>
          <a:endParaRPr lang="it-IT"/>
        </a:p>
      </dgm:t>
    </dgm:pt>
    <dgm:pt modelId="{7A83D79F-C162-41AE-9F33-41A4FE0ECFA8}">
      <dgm:prSet phldrT="[Testo]"/>
      <dgm:spPr/>
      <dgm:t>
        <a:bodyPr/>
        <a:lstStyle/>
        <a:p>
          <a:pPr algn="l"/>
          <a:r>
            <a:rPr lang="it-IT" dirty="0"/>
            <a:t>Punti critici </a:t>
          </a:r>
          <a:r>
            <a:rPr lang="it-IT" dirty="0" err="1"/>
            <a:t>nn</a:t>
          </a:r>
          <a:r>
            <a:rPr lang="it-IT" dirty="0"/>
            <a:t>. 8,9,10</a:t>
          </a:r>
        </a:p>
      </dgm:t>
    </dgm:pt>
    <dgm:pt modelId="{DC502524-9BD8-408E-AECA-ABAC2F88B38D}" type="parTrans" cxnId="{7E3747F9-3985-44C0-98EF-3510C9AD5DFA}">
      <dgm:prSet/>
      <dgm:spPr/>
      <dgm:t>
        <a:bodyPr/>
        <a:lstStyle/>
        <a:p>
          <a:pPr algn="l"/>
          <a:endParaRPr lang="it-IT"/>
        </a:p>
      </dgm:t>
    </dgm:pt>
    <dgm:pt modelId="{996E981D-86B0-4974-9494-82659F3B37D7}" type="sibTrans" cxnId="{7E3747F9-3985-44C0-98EF-3510C9AD5DFA}">
      <dgm:prSet/>
      <dgm:spPr/>
      <dgm:t>
        <a:bodyPr/>
        <a:lstStyle/>
        <a:p>
          <a:pPr algn="l"/>
          <a:endParaRPr lang="it-IT"/>
        </a:p>
      </dgm:t>
    </dgm:pt>
    <dgm:pt modelId="{95C8B7EC-E1E8-40EE-8078-927C937DD76D}">
      <dgm:prSet/>
      <dgm:spPr/>
      <dgm:t>
        <a:bodyPr/>
        <a:lstStyle/>
        <a:p>
          <a:pPr algn="l"/>
          <a:r>
            <a:rPr lang="it-IT" dirty="0"/>
            <a:t>Punto critico n.11-12</a:t>
          </a:r>
        </a:p>
      </dgm:t>
    </dgm:pt>
    <dgm:pt modelId="{3D60FC90-88FB-4609-BE52-C0B666B8CE3D}" type="parTrans" cxnId="{DC510904-DC09-45C9-8764-EDF7AAB3A65E}">
      <dgm:prSet/>
      <dgm:spPr/>
      <dgm:t>
        <a:bodyPr/>
        <a:lstStyle/>
        <a:p>
          <a:pPr algn="l"/>
          <a:endParaRPr lang="it-IT"/>
        </a:p>
      </dgm:t>
    </dgm:pt>
    <dgm:pt modelId="{B1699ED8-6C53-467D-B645-D3455CAFCD84}" type="sibTrans" cxnId="{DC510904-DC09-45C9-8764-EDF7AAB3A65E}">
      <dgm:prSet/>
      <dgm:spPr/>
      <dgm:t>
        <a:bodyPr/>
        <a:lstStyle/>
        <a:p>
          <a:pPr algn="l"/>
          <a:endParaRPr lang="it-IT"/>
        </a:p>
      </dgm:t>
    </dgm:pt>
    <dgm:pt modelId="{FB649C50-52B8-4886-A82D-FCA606A31C79}" type="pres">
      <dgm:prSet presAssocID="{838702E9-3B53-402D-814F-BC50B25C0D5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774629B-8B24-4FCA-B148-B6893AEDB4AE}" type="pres">
      <dgm:prSet presAssocID="{838702E9-3B53-402D-814F-BC50B25C0D54}" presName="hierFlow" presStyleCnt="0"/>
      <dgm:spPr/>
    </dgm:pt>
    <dgm:pt modelId="{C4DE2656-33EE-4B87-9920-C7C01FED4296}" type="pres">
      <dgm:prSet presAssocID="{838702E9-3B53-402D-814F-BC50B25C0D54}" presName="firstBuf" presStyleCnt="0"/>
      <dgm:spPr/>
    </dgm:pt>
    <dgm:pt modelId="{3C352EE7-9F00-41B3-95DB-2286B15BB098}" type="pres">
      <dgm:prSet presAssocID="{838702E9-3B53-402D-814F-BC50B25C0D5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69E628A-8D50-4853-990D-C260D06FD765}" type="pres">
      <dgm:prSet presAssocID="{D7A29C0B-4208-43C1-ACE7-0A343DAD5FCF}" presName="Name14" presStyleCnt="0"/>
      <dgm:spPr/>
    </dgm:pt>
    <dgm:pt modelId="{B85B1BA1-FF2B-4E53-A245-BA986D17A9F7}" type="pres">
      <dgm:prSet presAssocID="{D7A29C0B-4208-43C1-ACE7-0A343DAD5FCF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9897016A-2D51-411F-8686-2FFF9BFF9279}" type="pres">
      <dgm:prSet presAssocID="{D7A29C0B-4208-43C1-ACE7-0A343DAD5FCF}" presName="hierChild2" presStyleCnt="0"/>
      <dgm:spPr/>
    </dgm:pt>
    <dgm:pt modelId="{8DF7074F-51A6-4FB7-932F-E20E8D85B65C}" type="pres">
      <dgm:prSet presAssocID="{DB7407F6-470B-4959-A7BC-D2B7A1EE091F}" presName="Name19" presStyleLbl="parChTrans1D2" presStyleIdx="0" presStyleCnt="2"/>
      <dgm:spPr/>
      <dgm:t>
        <a:bodyPr/>
        <a:lstStyle/>
        <a:p>
          <a:endParaRPr lang="it-IT"/>
        </a:p>
      </dgm:t>
    </dgm:pt>
    <dgm:pt modelId="{38D99654-F009-4E1D-BF53-A3C73338A9C3}" type="pres">
      <dgm:prSet presAssocID="{D2AF5827-D4DA-4D77-ADD7-17481694BE97}" presName="Name21" presStyleCnt="0"/>
      <dgm:spPr/>
    </dgm:pt>
    <dgm:pt modelId="{5C9C6630-D625-4BE3-A5E5-FAAD057D3104}" type="pres">
      <dgm:prSet presAssocID="{D2AF5827-D4DA-4D77-ADD7-17481694BE97}" presName="level2Shape" presStyleLbl="node2" presStyleIdx="0" presStyleCnt="2"/>
      <dgm:spPr/>
      <dgm:t>
        <a:bodyPr/>
        <a:lstStyle/>
        <a:p>
          <a:endParaRPr lang="it-IT"/>
        </a:p>
      </dgm:t>
    </dgm:pt>
    <dgm:pt modelId="{39755A0D-E49F-47AB-AD6D-33AB90ED3673}" type="pres">
      <dgm:prSet presAssocID="{D2AF5827-D4DA-4D77-ADD7-17481694BE97}" presName="hierChild3" presStyleCnt="0"/>
      <dgm:spPr/>
    </dgm:pt>
    <dgm:pt modelId="{2645BEC9-A1C4-42D6-9DBD-CE4494A04DF9}" type="pres">
      <dgm:prSet presAssocID="{E0E50F66-CF31-4BD5-9012-2563F86C67CE}" presName="Name19" presStyleLbl="parChTrans1D3" presStyleIdx="0" presStyleCnt="5"/>
      <dgm:spPr/>
      <dgm:t>
        <a:bodyPr/>
        <a:lstStyle/>
        <a:p>
          <a:endParaRPr lang="it-IT"/>
        </a:p>
      </dgm:t>
    </dgm:pt>
    <dgm:pt modelId="{2A6B8CC2-E337-4664-9D44-9202B1BE9C88}" type="pres">
      <dgm:prSet presAssocID="{AC114768-5A02-4FAC-AFDB-83DB53B7DDEF}" presName="Name21" presStyleCnt="0"/>
      <dgm:spPr/>
    </dgm:pt>
    <dgm:pt modelId="{D7309D9D-51B2-4D70-8A67-769E32442BC3}" type="pres">
      <dgm:prSet presAssocID="{AC114768-5A02-4FAC-AFDB-83DB53B7DDEF}" presName="level2Shape" presStyleLbl="node3" presStyleIdx="0" presStyleCnt="5"/>
      <dgm:spPr/>
      <dgm:t>
        <a:bodyPr/>
        <a:lstStyle/>
        <a:p>
          <a:endParaRPr lang="it-IT"/>
        </a:p>
      </dgm:t>
    </dgm:pt>
    <dgm:pt modelId="{E2E62D5E-003A-4D12-A271-8AB8B7671B9B}" type="pres">
      <dgm:prSet presAssocID="{AC114768-5A02-4FAC-AFDB-83DB53B7DDEF}" presName="hierChild3" presStyleCnt="0"/>
      <dgm:spPr/>
    </dgm:pt>
    <dgm:pt modelId="{7712ECB9-C4DD-4040-B0A1-DDDC8E3FBC26}" type="pres">
      <dgm:prSet presAssocID="{CFEBEB03-CF47-43DB-8B28-A543BC9BB7EE}" presName="Name19" presStyleLbl="parChTrans1D4" presStyleIdx="0" presStyleCnt="5"/>
      <dgm:spPr/>
      <dgm:t>
        <a:bodyPr/>
        <a:lstStyle/>
        <a:p>
          <a:endParaRPr lang="it-IT"/>
        </a:p>
      </dgm:t>
    </dgm:pt>
    <dgm:pt modelId="{1B5F0E43-F679-4DF4-BAB7-B6CAE1CAF289}" type="pres">
      <dgm:prSet presAssocID="{89E7661A-AEE1-4309-BD8C-967F0B37C965}" presName="Name21" presStyleCnt="0"/>
      <dgm:spPr/>
    </dgm:pt>
    <dgm:pt modelId="{AC4BE9C7-CF39-4DD7-B218-DA92AFEACD11}" type="pres">
      <dgm:prSet presAssocID="{89E7661A-AEE1-4309-BD8C-967F0B37C965}" presName="level2Shape" presStyleLbl="node4" presStyleIdx="0" presStyleCnt="5"/>
      <dgm:spPr/>
      <dgm:t>
        <a:bodyPr/>
        <a:lstStyle/>
        <a:p>
          <a:endParaRPr lang="it-IT"/>
        </a:p>
      </dgm:t>
    </dgm:pt>
    <dgm:pt modelId="{F43C5DC7-5C36-47F2-A9C1-306A5DFB7776}" type="pres">
      <dgm:prSet presAssocID="{89E7661A-AEE1-4309-BD8C-967F0B37C965}" presName="hierChild3" presStyleCnt="0"/>
      <dgm:spPr/>
    </dgm:pt>
    <dgm:pt modelId="{954EF6C7-B014-4D9F-A1B2-7932517BDB9C}" type="pres">
      <dgm:prSet presAssocID="{2EBCAA2A-B948-45DC-8AC4-9C4942C41034}" presName="Name19" presStyleLbl="parChTrans1D3" presStyleIdx="1" presStyleCnt="5"/>
      <dgm:spPr/>
      <dgm:t>
        <a:bodyPr/>
        <a:lstStyle/>
        <a:p>
          <a:endParaRPr lang="it-IT"/>
        </a:p>
      </dgm:t>
    </dgm:pt>
    <dgm:pt modelId="{270D8577-A6A0-4D49-9126-AD97153F67A0}" type="pres">
      <dgm:prSet presAssocID="{2BE8087D-92B4-477A-A4F7-A5DBF144603B}" presName="Name21" presStyleCnt="0"/>
      <dgm:spPr/>
    </dgm:pt>
    <dgm:pt modelId="{2CDB1E97-069F-4898-866E-A1D2A8F9610F}" type="pres">
      <dgm:prSet presAssocID="{2BE8087D-92B4-477A-A4F7-A5DBF144603B}" presName="level2Shape" presStyleLbl="node3" presStyleIdx="1" presStyleCnt="5" custScaleX="120063"/>
      <dgm:spPr/>
      <dgm:t>
        <a:bodyPr/>
        <a:lstStyle/>
        <a:p>
          <a:endParaRPr lang="it-IT"/>
        </a:p>
      </dgm:t>
    </dgm:pt>
    <dgm:pt modelId="{CD266A0D-75F9-4C2C-B74D-4AF2CF53D6C0}" type="pres">
      <dgm:prSet presAssocID="{2BE8087D-92B4-477A-A4F7-A5DBF144603B}" presName="hierChild3" presStyleCnt="0"/>
      <dgm:spPr/>
    </dgm:pt>
    <dgm:pt modelId="{A296C826-29B7-4300-948D-7D4263E9E0CA}" type="pres">
      <dgm:prSet presAssocID="{DC502524-9BD8-408E-AECA-ABAC2F88B38D}" presName="Name19" presStyleLbl="parChTrans1D4" presStyleIdx="1" presStyleCnt="5"/>
      <dgm:spPr/>
      <dgm:t>
        <a:bodyPr/>
        <a:lstStyle/>
        <a:p>
          <a:endParaRPr lang="it-IT"/>
        </a:p>
      </dgm:t>
    </dgm:pt>
    <dgm:pt modelId="{71E02166-6404-4C93-AD81-6DB5E2314A4E}" type="pres">
      <dgm:prSet presAssocID="{7A83D79F-C162-41AE-9F33-41A4FE0ECFA8}" presName="Name21" presStyleCnt="0"/>
      <dgm:spPr/>
    </dgm:pt>
    <dgm:pt modelId="{C5BDB269-3766-4453-9120-4F72CEB4A80D}" type="pres">
      <dgm:prSet presAssocID="{7A83D79F-C162-41AE-9F33-41A4FE0ECFA8}" presName="level2Shape" presStyleLbl="node4" presStyleIdx="1" presStyleCnt="5" custScaleX="111695"/>
      <dgm:spPr/>
      <dgm:t>
        <a:bodyPr/>
        <a:lstStyle/>
        <a:p>
          <a:endParaRPr lang="it-IT"/>
        </a:p>
      </dgm:t>
    </dgm:pt>
    <dgm:pt modelId="{36CC056C-FB60-4EDE-B120-5DA9A9B3A866}" type="pres">
      <dgm:prSet presAssocID="{7A83D79F-C162-41AE-9F33-41A4FE0ECFA8}" presName="hierChild3" presStyleCnt="0"/>
      <dgm:spPr/>
    </dgm:pt>
    <dgm:pt modelId="{CE34485D-C883-4822-9344-69E07C0ACCE5}" type="pres">
      <dgm:prSet presAssocID="{C9203E1F-BD47-4740-B7D8-5082C1C09578}" presName="Name19" presStyleLbl="parChTrans1D3" presStyleIdx="2" presStyleCnt="5"/>
      <dgm:spPr/>
      <dgm:t>
        <a:bodyPr/>
        <a:lstStyle/>
        <a:p>
          <a:endParaRPr lang="it-IT"/>
        </a:p>
      </dgm:t>
    </dgm:pt>
    <dgm:pt modelId="{8CC1EC10-62E2-4672-B27D-7028770183E3}" type="pres">
      <dgm:prSet presAssocID="{C0659653-FE18-422B-8490-73D8406A8E04}" presName="Name21" presStyleCnt="0"/>
      <dgm:spPr/>
    </dgm:pt>
    <dgm:pt modelId="{4BCB60C1-1726-4551-B9A5-F296991C2B15}" type="pres">
      <dgm:prSet presAssocID="{C0659653-FE18-422B-8490-73D8406A8E04}" presName="level2Shape" presStyleLbl="node3" presStyleIdx="2" presStyleCnt="5"/>
      <dgm:spPr/>
      <dgm:t>
        <a:bodyPr/>
        <a:lstStyle/>
        <a:p>
          <a:endParaRPr lang="it-IT"/>
        </a:p>
      </dgm:t>
    </dgm:pt>
    <dgm:pt modelId="{52ADE7D4-7BEC-4217-AC82-BBF59D53996D}" type="pres">
      <dgm:prSet presAssocID="{C0659653-FE18-422B-8490-73D8406A8E04}" presName="hierChild3" presStyleCnt="0"/>
      <dgm:spPr/>
    </dgm:pt>
    <dgm:pt modelId="{B072DC24-CFE6-4776-8307-0E1AC377367D}" type="pres">
      <dgm:prSet presAssocID="{D07E0949-9A86-4C71-A9F3-86194A06A604}" presName="Name19" presStyleLbl="parChTrans1D4" presStyleIdx="2" presStyleCnt="5"/>
      <dgm:spPr/>
      <dgm:t>
        <a:bodyPr/>
        <a:lstStyle/>
        <a:p>
          <a:endParaRPr lang="it-IT"/>
        </a:p>
      </dgm:t>
    </dgm:pt>
    <dgm:pt modelId="{C1CDFD47-D105-4D6A-975A-2BDE79A5D694}" type="pres">
      <dgm:prSet presAssocID="{073BD362-45BB-4D86-823C-0B3840734DDB}" presName="Name21" presStyleCnt="0"/>
      <dgm:spPr/>
    </dgm:pt>
    <dgm:pt modelId="{85ED9C19-2E54-4A85-B167-CC3E62EDC3BF}" type="pres">
      <dgm:prSet presAssocID="{073BD362-45BB-4D86-823C-0B3840734DDB}" presName="level2Shape" presStyleLbl="node4" presStyleIdx="2" presStyleCnt="5"/>
      <dgm:spPr/>
      <dgm:t>
        <a:bodyPr/>
        <a:lstStyle/>
        <a:p>
          <a:endParaRPr lang="it-IT"/>
        </a:p>
      </dgm:t>
    </dgm:pt>
    <dgm:pt modelId="{C02ECFB9-9CA5-4A12-8931-BC0814AD870A}" type="pres">
      <dgm:prSet presAssocID="{073BD362-45BB-4D86-823C-0B3840734DDB}" presName="hierChild3" presStyleCnt="0"/>
      <dgm:spPr/>
    </dgm:pt>
    <dgm:pt modelId="{D1FE033B-B339-4BD7-910D-A412D1F6B841}" type="pres">
      <dgm:prSet presAssocID="{9BA55B52-3F76-4ED9-B43C-474CC0826AA3}" presName="Name19" presStyleLbl="parChTrans1D3" presStyleIdx="3" presStyleCnt="5"/>
      <dgm:spPr/>
      <dgm:t>
        <a:bodyPr/>
        <a:lstStyle/>
        <a:p>
          <a:endParaRPr lang="it-IT"/>
        </a:p>
      </dgm:t>
    </dgm:pt>
    <dgm:pt modelId="{B298956F-DFEB-4A6F-91FC-EE2D9C0B7DBD}" type="pres">
      <dgm:prSet presAssocID="{3758C5CF-E761-4510-A41D-76F3FD9816A4}" presName="Name21" presStyleCnt="0"/>
      <dgm:spPr/>
    </dgm:pt>
    <dgm:pt modelId="{ADEE9E88-9BF0-43AB-A8AB-FFD09A2E4407}" type="pres">
      <dgm:prSet presAssocID="{3758C5CF-E761-4510-A41D-76F3FD9816A4}" presName="level2Shape" presStyleLbl="node3" presStyleIdx="3" presStyleCnt="5"/>
      <dgm:spPr/>
      <dgm:t>
        <a:bodyPr/>
        <a:lstStyle/>
        <a:p>
          <a:endParaRPr lang="it-IT"/>
        </a:p>
      </dgm:t>
    </dgm:pt>
    <dgm:pt modelId="{1B8B81CB-6182-46FA-902F-79C1B685A8ED}" type="pres">
      <dgm:prSet presAssocID="{3758C5CF-E761-4510-A41D-76F3FD9816A4}" presName="hierChild3" presStyleCnt="0"/>
      <dgm:spPr/>
    </dgm:pt>
    <dgm:pt modelId="{91C7EBBA-4FA9-4EC8-B3E4-24E42496F13F}" type="pres">
      <dgm:prSet presAssocID="{3D60FC90-88FB-4609-BE52-C0B666B8CE3D}" presName="Name19" presStyleLbl="parChTrans1D4" presStyleIdx="3" presStyleCnt="5"/>
      <dgm:spPr/>
      <dgm:t>
        <a:bodyPr/>
        <a:lstStyle/>
        <a:p>
          <a:endParaRPr lang="it-IT"/>
        </a:p>
      </dgm:t>
    </dgm:pt>
    <dgm:pt modelId="{9A72DDF2-D8CF-4158-9DC7-2EEFA05AA0B6}" type="pres">
      <dgm:prSet presAssocID="{95C8B7EC-E1E8-40EE-8078-927C937DD76D}" presName="Name21" presStyleCnt="0"/>
      <dgm:spPr/>
    </dgm:pt>
    <dgm:pt modelId="{4B853102-5612-4658-810F-DF00A7D4194F}" type="pres">
      <dgm:prSet presAssocID="{95C8B7EC-E1E8-40EE-8078-927C937DD76D}" presName="level2Shape" presStyleLbl="node4" presStyleIdx="3" presStyleCnt="5"/>
      <dgm:spPr/>
      <dgm:t>
        <a:bodyPr/>
        <a:lstStyle/>
        <a:p>
          <a:endParaRPr lang="it-IT"/>
        </a:p>
      </dgm:t>
    </dgm:pt>
    <dgm:pt modelId="{D7DA37A6-683E-46FB-940D-CB8AC0C99A3D}" type="pres">
      <dgm:prSet presAssocID="{95C8B7EC-E1E8-40EE-8078-927C937DD76D}" presName="hierChild3" presStyleCnt="0"/>
      <dgm:spPr/>
    </dgm:pt>
    <dgm:pt modelId="{C88A6AB1-80B5-4645-9506-70836B913651}" type="pres">
      <dgm:prSet presAssocID="{54255199-DE2C-428C-BFBB-E7413F358D3E}" presName="Name19" presStyleLbl="parChTrans1D2" presStyleIdx="1" presStyleCnt="2"/>
      <dgm:spPr/>
      <dgm:t>
        <a:bodyPr/>
        <a:lstStyle/>
        <a:p>
          <a:endParaRPr lang="it-IT"/>
        </a:p>
      </dgm:t>
    </dgm:pt>
    <dgm:pt modelId="{12553CD0-DA70-49FB-9E2C-E9A8FA1CB1B3}" type="pres">
      <dgm:prSet presAssocID="{ADB9301E-B2C1-4AC3-82AF-2D11DCA761D7}" presName="Name21" presStyleCnt="0"/>
      <dgm:spPr/>
    </dgm:pt>
    <dgm:pt modelId="{CD91328F-9ACD-4484-ABF2-51C0657313ED}" type="pres">
      <dgm:prSet presAssocID="{ADB9301E-B2C1-4AC3-82AF-2D11DCA761D7}" presName="level2Shape" presStyleLbl="node2" presStyleIdx="1" presStyleCnt="2"/>
      <dgm:spPr/>
      <dgm:t>
        <a:bodyPr/>
        <a:lstStyle/>
        <a:p>
          <a:endParaRPr lang="it-IT"/>
        </a:p>
      </dgm:t>
    </dgm:pt>
    <dgm:pt modelId="{4C90A692-954E-4747-AC06-CE948477CC1E}" type="pres">
      <dgm:prSet presAssocID="{ADB9301E-B2C1-4AC3-82AF-2D11DCA761D7}" presName="hierChild3" presStyleCnt="0"/>
      <dgm:spPr/>
    </dgm:pt>
    <dgm:pt modelId="{FC12BB54-88E5-41CA-94A4-8DEE2898565A}" type="pres">
      <dgm:prSet presAssocID="{9187E25B-A2AA-4534-ADE8-5442866628BB}" presName="Name19" presStyleLbl="parChTrans1D3" presStyleIdx="4" presStyleCnt="5"/>
      <dgm:spPr/>
      <dgm:t>
        <a:bodyPr/>
        <a:lstStyle/>
        <a:p>
          <a:endParaRPr lang="it-IT"/>
        </a:p>
      </dgm:t>
    </dgm:pt>
    <dgm:pt modelId="{1A715AFB-3475-4AB3-A32D-7C19807A2AA4}" type="pres">
      <dgm:prSet presAssocID="{87F30206-1FC3-4F6B-A9FA-D37235CED3BA}" presName="Name21" presStyleCnt="0"/>
      <dgm:spPr/>
    </dgm:pt>
    <dgm:pt modelId="{3302BEC8-7C11-4309-A7CA-2AB903E64A61}" type="pres">
      <dgm:prSet presAssocID="{87F30206-1FC3-4F6B-A9FA-D37235CED3BA}" presName="level2Shape" presStyleLbl="node3" presStyleIdx="4" presStyleCnt="5"/>
      <dgm:spPr/>
      <dgm:t>
        <a:bodyPr/>
        <a:lstStyle/>
        <a:p>
          <a:endParaRPr lang="it-IT"/>
        </a:p>
      </dgm:t>
    </dgm:pt>
    <dgm:pt modelId="{793C6D2F-490E-4451-AE40-F427C62EB9A3}" type="pres">
      <dgm:prSet presAssocID="{87F30206-1FC3-4F6B-A9FA-D37235CED3BA}" presName="hierChild3" presStyleCnt="0"/>
      <dgm:spPr/>
    </dgm:pt>
    <dgm:pt modelId="{D97E7D2D-1A4C-428A-A6C3-C92306284592}" type="pres">
      <dgm:prSet presAssocID="{AF0A7BF3-A8A4-43B8-B23A-916427392E07}" presName="Name19" presStyleLbl="parChTrans1D4" presStyleIdx="4" presStyleCnt="5"/>
      <dgm:spPr/>
      <dgm:t>
        <a:bodyPr/>
        <a:lstStyle/>
        <a:p>
          <a:endParaRPr lang="it-IT"/>
        </a:p>
      </dgm:t>
    </dgm:pt>
    <dgm:pt modelId="{B1814E45-4878-4EAE-93C5-08A17741D079}" type="pres">
      <dgm:prSet presAssocID="{0A30E24D-E52D-4A8B-AE81-0BE7BD1869BB}" presName="Name21" presStyleCnt="0"/>
      <dgm:spPr/>
    </dgm:pt>
    <dgm:pt modelId="{5AF80319-9421-4F6B-A3C9-A046853743F1}" type="pres">
      <dgm:prSet presAssocID="{0A30E24D-E52D-4A8B-AE81-0BE7BD1869BB}" presName="level2Shape" presStyleLbl="node4" presStyleIdx="4" presStyleCnt="5"/>
      <dgm:spPr/>
      <dgm:t>
        <a:bodyPr/>
        <a:lstStyle/>
        <a:p>
          <a:endParaRPr lang="it-IT"/>
        </a:p>
      </dgm:t>
    </dgm:pt>
    <dgm:pt modelId="{1E43506A-DE3C-41A3-AF1A-6DEB4AD6827C}" type="pres">
      <dgm:prSet presAssocID="{0A30E24D-E52D-4A8B-AE81-0BE7BD1869BB}" presName="hierChild3" presStyleCnt="0"/>
      <dgm:spPr/>
    </dgm:pt>
    <dgm:pt modelId="{2ABC5090-CDC9-4D2F-8438-9D28C620BADC}" type="pres">
      <dgm:prSet presAssocID="{838702E9-3B53-402D-814F-BC50B25C0D54}" presName="bgShapesFlow" presStyleCnt="0"/>
      <dgm:spPr/>
    </dgm:pt>
    <dgm:pt modelId="{EE271E0A-F4DC-4A0D-911A-D1FD192CC69D}" type="pres">
      <dgm:prSet presAssocID="{71A29E01-3000-438C-B26C-ED2B2987E7D1}" presName="rectComp" presStyleCnt="0"/>
      <dgm:spPr/>
    </dgm:pt>
    <dgm:pt modelId="{4252D263-808C-4F3C-A294-C256435543B3}" type="pres">
      <dgm:prSet presAssocID="{71A29E01-3000-438C-B26C-ED2B2987E7D1}" presName="bgRect" presStyleLbl="bgShp" presStyleIdx="0" presStyleCnt="4" custLinFactNeighborX="-5556" custLinFactNeighborY="5197"/>
      <dgm:spPr/>
      <dgm:t>
        <a:bodyPr/>
        <a:lstStyle/>
        <a:p>
          <a:endParaRPr lang="it-IT"/>
        </a:p>
      </dgm:t>
    </dgm:pt>
    <dgm:pt modelId="{9199E713-A680-4E7A-91AE-F1546D36D8BC}" type="pres">
      <dgm:prSet presAssocID="{71A29E01-3000-438C-B26C-ED2B2987E7D1}" presName="bgRectTx" presStyleLbl="bgShp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F3FF5B0-EA85-47D0-8FC8-41AA8AAA1D29}" type="pres">
      <dgm:prSet presAssocID="{71A29E01-3000-438C-B26C-ED2B2987E7D1}" presName="spComp" presStyleCnt="0"/>
      <dgm:spPr/>
    </dgm:pt>
    <dgm:pt modelId="{2D17F00A-C9A8-4896-9D98-A1FB3974F513}" type="pres">
      <dgm:prSet presAssocID="{71A29E01-3000-438C-B26C-ED2B2987E7D1}" presName="vSp" presStyleCnt="0"/>
      <dgm:spPr/>
    </dgm:pt>
    <dgm:pt modelId="{C50A0176-7435-4396-B2DE-1419837683DE}" type="pres">
      <dgm:prSet presAssocID="{CCA82B5B-7E74-4FCE-A48D-5B5CC2E0C0CC}" presName="rectComp" presStyleCnt="0"/>
      <dgm:spPr/>
    </dgm:pt>
    <dgm:pt modelId="{13722070-9235-484C-A64D-40E12C1AE6F9}" type="pres">
      <dgm:prSet presAssocID="{CCA82B5B-7E74-4FCE-A48D-5B5CC2E0C0CC}" presName="bgRect" presStyleLbl="bgShp" presStyleIdx="1" presStyleCnt="4"/>
      <dgm:spPr/>
      <dgm:t>
        <a:bodyPr/>
        <a:lstStyle/>
        <a:p>
          <a:endParaRPr lang="it-IT"/>
        </a:p>
      </dgm:t>
    </dgm:pt>
    <dgm:pt modelId="{E7808B3F-6988-4D9F-87DF-E39ADFEFD32A}" type="pres">
      <dgm:prSet presAssocID="{CCA82B5B-7E74-4FCE-A48D-5B5CC2E0C0CC}" presName="bgRectTx" presStyleLbl="bgShp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191BEB2-E4AC-4C31-90F9-0C8B397288B2}" type="pres">
      <dgm:prSet presAssocID="{CCA82B5B-7E74-4FCE-A48D-5B5CC2E0C0CC}" presName="spComp" presStyleCnt="0"/>
      <dgm:spPr/>
    </dgm:pt>
    <dgm:pt modelId="{7235885F-C50F-493E-A6C4-E4678605C6C0}" type="pres">
      <dgm:prSet presAssocID="{CCA82B5B-7E74-4FCE-A48D-5B5CC2E0C0CC}" presName="vSp" presStyleCnt="0"/>
      <dgm:spPr/>
    </dgm:pt>
    <dgm:pt modelId="{44F1D768-3843-48BD-9504-4749B2AC87F3}" type="pres">
      <dgm:prSet presAssocID="{BAF4A453-6D0F-429B-98CE-A1D22CD2C308}" presName="rectComp" presStyleCnt="0"/>
      <dgm:spPr/>
    </dgm:pt>
    <dgm:pt modelId="{E0DE995C-612F-4C54-8CA4-237D5F35DF50}" type="pres">
      <dgm:prSet presAssocID="{BAF4A453-6D0F-429B-98CE-A1D22CD2C308}" presName="bgRect" presStyleLbl="bgShp" presStyleIdx="2" presStyleCnt="4"/>
      <dgm:spPr/>
      <dgm:t>
        <a:bodyPr/>
        <a:lstStyle/>
        <a:p>
          <a:endParaRPr lang="it-IT"/>
        </a:p>
      </dgm:t>
    </dgm:pt>
    <dgm:pt modelId="{50386DC9-5DB7-4C04-A9B7-87A696FCD5E5}" type="pres">
      <dgm:prSet presAssocID="{BAF4A453-6D0F-429B-98CE-A1D22CD2C308}" presName="bgRectTx" presStyleLbl="bgShp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CF9AC0F-E769-49A3-817E-DB7819CC2EEE}" type="pres">
      <dgm:prSet presAssocID="{BAF4A453-6D0F-429B-98CE-A1D22CD2C308}" presName="spComp" presStyleCnt="0"/>
      <dgm:spPr/>
    </dgm:pt>
    <dgm:pt modelId="{372E1888-80F5-4096-9D1A-E4F0882DF5F8}" type="pres">
      <dgm:prSet presAssocID="{BAF4A453-6D0F-429B-98CE-A1D22CD2C308}" presName="vSp" presStyleCnt="0"/>
      <dgm:spPr/>
    </dgm:pt>
    <dgm:pt modelId="{5B82DC82-EBDD-4170-B705-0D2EDDCBA300}" type="pres">
      <dgm:prSet presAssocID="{45C46FBA-FDBD-4009-8DF4-6E28D3D68D50}" presName="rectComp" presStyleCnt="0"/>
      <dgm:spPr/>
    </dgm:pt>
    <dgm:pt modelId="{38F832B8-B713-4493-B8D9-1015B88F787A}" type="pres">
      <dgm:prSet presAssocID="{45C46FBA-FDBD-4009-8DF4-6E28D3D68D50}" presName="bgRect" presStyleLbl="bgShp" presStyleIdx="3" presStyleCnt="4"/>
      <dgm:spPr/>
      <dgm:t>
        <a:bodyPr/>
        <a:lstStyle/>
        <a:p>
          <a:endParaRPr lang="it-IT"/>
        </a:p>
      </dgm:t>
    </dgm:pt>
    <dgm:pt modelId="{0439F4CC-5E39-4187-AE41-3B723194DB64}" type="pres">
      <dgm:prSet presAssocID="{45C46FBA-FDBD-4009-8DF4-6E28D3D68D50}" presName="bgRectTx" presStyleLbl="bgShp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C34F653-6778-4C92-9AC8-491B69D34CD2}" srcId="{D7A29C0B-4208-43C1-ACE7-0A343DAD5FCF}" destId="{ADB9301E-B2C1-4AC3-82AF-2D11DCA761D7}" srcOrd="1" destOrd="0" parTransId="{54255199-DE2C-428C-BFBB-E7413F358D3E}" sibTransId="{0B0D1C4B-C5AD-457F-95B1-EA2EF4C90931}"/>
    <dgm:cxn modelId="{ED7B72E3-3711-4998-BCDE-A179B1CFF6C7}" srcId="{AC114768-5A02-4FAC-AFDB-83DB53B7DDEF}" destId="{89E7661A-AEE1-4309-BD8C-967F0B37C965}" srcOrd="0" destOrd="0" parTransId="{CFEBEB03-CF47-43DB-8B28-A543BC9BB7EE}" sibTransId="{2ED9FD8E-EB2C-4755-B22D-567772CE37E8}"/>
    <dgm:cxn modelId="{D1C9E2EB-5CF9-4F1A-B574-840398D94B12}" srcId="{838702E9-3B53-402D-814F-BC50B25C0D54}" destId="{CCA82B5B-7E74-4FCE-A48D-5B5CC2E0C0CC}" srcOrd="2" destOrd="0" parTransId="{5D0850D2-0EEF-4621-B0B5-50BF59B25C0D}" sibTransId="{F3FE7444-CB15-4F53-BCA0-396C03262C2D}"/>
    <dgm:cxn modelId="{B064DF89-B998-42EE-AB0C-5DE33D15F016}" srcId="{D2AF5827-D4DA-4D77-ADD7-17481694BE97}" destId="{AC114768-5A02-4FAC-AFDB-83DB53B7DDEF}" srcOrd="0" destOrd="0" parTransId="{E0E50F66-CF31-4BD5-9012-2563F86C67CE}" sibTransId="{3460B3AC-BC9D-4360-8EF3-FC32C4C66585}"/>
    <dgm:cxn modelId="{E29EB44D-5CF1-4620-8726-7ABA94FE3875}" type="presOf" srcId="{D07E0949-9A86-4C71-A9F3-86194A06A604}" destId="{B072DC24-CFE6-4776-8307-0E1AC377367D}" srcOrd="0" destOrd="0" presId="urn:microsoft.com/office/officeart/2005/8/layout/hierarchy6"/>
    <dgm:cxn modelId="{EBD9FF09-B0AA-45C4-AFC1-C1313D320635}" srcId="{838702E9-3B53-402D-814F-BC50B25C0D54}" destId="{D7A29C0B-4208-43C1-ACE7-0A343DAD5FCF}" srcOrd="0" destOrd="0" parTransId="{21A2AB7E-7C90-4168-9886-71494B821C5E}" sibTransId="{5889D5D9-847C-4E0B-BA6C-09DDCB9D9320}"/>
    <dgm:cxn modelId="{40ED0545-7CC6-45C9-8BAF-BA2F02FD7B5A}" srcId="{D2AF5827-D4DA-4D77-ADD7-17481694BE97}" destId="{2BE8087D-92B4-477A-A4F7-A5DBF144603B}" srcOrd="1" destOrd="0" parTransId="{2EBCAA2A-B948-45DC-8AC4-9C4942C41034}" sibTransId="{1B569D32-3F56-4393-82B6-F42EC32DDBFB}"/>
    <dgm:cxn modelId="{1A59CC8A-B173-4033-9BA3-DB7FB2694A5B}" type="presOf" srcId="{9BA55B52-3F76-4ED9-B43C-474CC0826AA3}" destId="{D1FE033B-B339-4BD7-910D-A412D1F6B841}" srcOrd="0" destOrd="0" presId="urn:microsoft.com/office/officeart/2005/8/layout/hierarchy6"/>
    <dgm:cxn modelId="{813839CC-6B81-4DB0-AE51-49BDF39C7B96}" type="presOf" srcId="{45C46FBA-FDBD-4009-8DF4-6E28D3D68D50}" destId="{0439F4CC-5E39-4187-AE41-3B723194DB64}" srcOrd="1" destOrd="0" presId="urn:microsoft.com/office/officeart/2005/8/layout/hierarchy6"/>
    <dgm:cxn modelId="{02964EAE-90C8-4D57-A387-CF1A987716AB}" type="presOf" srcId="{54255199-DE2C-428C-BFBB-E7413F358D3E}" destId="{C88A6AB1-80B5-4645-9506-70836B913651}" srcOrd="0" destOrd="0" presId="urn:microsoft.com/office/officeart/2005/8/layout/hierarchy6"/>
    <dgm:cxn modelId="{12C12DC6-AAF2-4E2F-8F6F-8980F22440F0}" srcId="{D7A29C0B-4208-43C1-ACE7-0A343DAD5FCF}" destId="{D2AF5827-D4DA-4D77-ADD7-17481694BE97}" srcOrd="0" destOrd="0" parTransId="{DB7407F6-470B-4959-A7BC-D2B7A1EE091F}" sibTransId="{C35CB6EC-1C70-4337-BBD7-68142D1AB841}"/>
    <dgm:cxn modelId="{17F21542-F88E-4A7B-A3D6-C650A88FAAFE}" type="presOf" srcId="{DB7407F6-470B-4959-A7BC-D2B7A1EE091F}" destId="{8DF7074F-51A6-4FB7-932F-E20E8D85B65C}" srcOrd="0" destOrd="0" presId="urn:microsoft.com/office/officeart/2005/8/layout/hierarchy6"/>
    <dgm:cxn modelId="{9C309182-9A41-4BC5-9014-1DB408F9AB35}" type="presOf" srcId="{AC114768-5A02-4FAC-AFDB-83DB53B7DDEF}" destId="{D7309D9D-51B2-4D70-8A67-769E32442BC3}" srcOrd="0" destOrd="0" presId="urn:microsoft.com/office/officeart/2005/8/layout/hierarchy6"/>
    <dgm:cxn modelId="{FFAAA438-01DC-49A9-8741-18F9481DCEC4}" type="presOf" srcId="{AF0A7BF3-A8A4-43B8-B23A-916427392E07}" destId="{D97E7D2D-1A4C-428A-A6C3-C92306284592}" srcOrd="0" destOrd="0" presId="urn:microsoft.com/office/officeart/2005/8/layout/hierarchy6"/>
    <dgm:cxn modelId="{DC510904-DC09-45C9-8764-EDF7AAB3A65E}" srcId="{3758C5CF-E761-4510-A41D-76F3FD9816A4}" destId="{95C8B7EC-E1E8-40EE-8078-927C937DD76D}" srcOrd="0" destOrd="0" parTransId="{3D60FC90-88FB-4609-BE52-C0B666B8CE3D}" sibTransId="{B1699ED8-6C53-467D-B645-D3455CAFCD84}"/>
    <dgm:cxn modelId="{F95C2219-6B8D-4AA8-B341-8FAA66977891}" type="presOf" srcId="{71A29E01-3000-438C-B26C-ED2B2987E7D1}" destId="{4252D263-808C-4F3C-A294-C256435543B3}" srcOrd="0" destOrd="0" presId="urn:microsoft.com/office/officeart/2005/8/layout/hierarchy6"/>
    <dgm:cxn modelId="{3557BA14-DEC8-49AC-8EAE-F8383D787E04}" type="presOf" srcId="{C0659653-FE18-422B-8490-73D8406A8E04}" destId="{4BCB60C1-1726-4551-B9A5-F296991C2B15}" srcOrd="0" destOrd="0" presId="urn:microsoft.com/office/officeart/2005/8/layout/hierarchy6"/>
    <dgm:cxn modelId="{A3043442-ECBB-4E70-869E-607004C0B097}" type="presOf" srcId="{9187E25B-A2AA-4534-ADE8-5442866628BB}" destId="{FC12BB54-88E5-41CA-94A4-8DEE2898565A}" srcOrd="0" destOrd="0" presId="urn:microsoft.com/office/officeart/2005/8/layout/hierarchy6"/>
    <dgm:cxn modelId="{05E48B6B-BC53-42AF-AE6A-3B4A77AB5227}" type="presOf" srcId="{073BD362-45BB-4D86-823C-0B3840734DDB}" destId="{85ED9C19-2E54-4A85-B167-CC3E62EDC3BF}" srcOrd="0" destOrd="0" presId="urn:microsoft.com/office/officeart/2005/8/layout/hierarchy6"/>
    <dgm:cxn modelId="{B0886A0E-A757-427C-9D10-85C0196A1520}" type="presOf" srcId="{2BE8087D-92B4-477A-A4F7-A5DBF144603B}" destId="{2CDB1E97-069F-4898-866E-A1D2A8F9610F}" srcOrd="0" destOrd="0" presId="urn:microsoft.com/office/officeart/2005/8/layout/hierarchy6"/>
    <dgm:cxn modelId="{E47A6BC0-A72D-4E76-8794-5BA70630B30F}" srcId="{D2AF5827-D4DA-4D77-ADD7-17481694BE97}" destId="{3758C5CF-E761-4510-A41D-76F3FD9816A4}" srcOrd="3" destOrd="0" parTransId="{9BA55B52-3F76-4ED9-B43C-474CC0826AA3}" sibTransId="{2BAE3FC4-F07F-469E-9087-42551B97FC21}"/>
    <dgm:cxn modelId="{2697D24D-8A14-4D9E-B241-4D211532DC70}" type="presOf" srcId="{C9203E1F-BD47-4740-B7D8-5082C1C09578}" destId="{CE34485D-C883-4822-9344-69E07C0ACCE5}" srcOrd="0" destOrd="0" presId="urn:microsoft.com/office/officeart/2005/8/layout/hierarchy6"/>
    <dgm:cxn modelId="{2C0667E5-E7BB-4FB5-9CFF-CFB08C399BB9}" type="presOf" srcId="{ADB9301E-B2C1-4AC3-82AF-2D11DCA761D7}" destId="{CD91328F-9ACD-4484-ABF2-51C0657313ED}" srcOrd="0" destOrd="0" presId="urn:microsoft.com/office/officeart/2005/8/layout/hierarchy6"/>
    <dgm:cxn modelId="{6CAB6E51-3729-469C-8B97-48D7D3ECD273}" srcId="{838702E9-3B53-402D-814F-BC50B25C0D54}" destId="{BAF4A453-6D0F-429B-98CE-A1D22CD2C308}" srcOrd="3" destOrd="0" parTransId="{965A1E8B-B110-4D96-AC78-1F93C43BCA52}" sibTransId="{949C97E1-204F-47BE-955A-D3A98CEE19F1}"/>
    <dgm:cxn modelId="{7AE525A6-8F77-49DE-9283-F8F0D265964C}" srcId="{C0659653-FE18-422B-8490-73D8406A8E04}" destId="{073BD362-45BB-4D86-823C-0B3840734DDB}" srcOrd="0" destOrd="0" parTransId="{D07E0949-9A86-4C71-A9F3-86194A06A604}" sibTransId="{600BA9D8-EEC2-4239-B4ED-E41837ABC70F}"/>
    <dgm:cxn modelId="{89CA354E-3E3A-4954-8F0C-93D40AA4865D}" type="presOf" srcId="{DC502524-9BD8-408E-AECA-ABAC2F88B38D}" destId="{A296C826-29B7-4300-948D-7D4263E9E0CA}" srcOrd="0" destOrd="0" presId="urn:microsoft.com/office/officeart/2005/8/layout/hierarchy6"/>
    <dgm:cxn modelId="{4604B953-35B0-4D8E-B2F7-DD27DF3FF0BC}" type="presOf" srcId="{D2AF5827-D4DA-4D77-ADD7-17481694BE97}" destId="{5C9C6630-D625-4BE3-A5E5-FAAD057D3104}" srcOrd="0" destOrd="0" presId="urn:microsoft.com/office/officeart/2005/8/layout/hierarchy6"/>
    <dgm:cxn modelId="{8A12EDF8-8446-4B3D-B317-FEDD9DEE567E}" srcId="{D2AF5827-D4DA-4D77-ADD7-17481694BE97}" destId="{C0659653-FE18-422B-8490-73D8406A8E04}" srcOrd="2" destOrd="0" parTransId="{C9203E1F-BD47-4740-B7D8-5082C1C09578}" sibTransId="{445B495A-A3A2-4373-A90F-84600FB20068}"/>
    <dgm:cxn modelId="{1313D28B-F5F7-4BB4-BFC8-07EF755AF25A}" type="presOf" srcId="{95C8B7EC-E1E8-40EE-8078-927C937DD76D}" destId="{4B853102-5612-4658-810F-DF00A7D4194F}" srcOrd="0" destOrd="0" presId="urn:microsoft.com/office/officeart/2005/8/layout/hierarchy6"/>
    <dgm:cxn modelId="{97373B84-09BB-488E-B11D-6CB908E57EDD}" type="presOf" srcId="{3D60FC90-88FB-4609-BE52-C0B666B8CE3D}" destId="{91C7EBBA-4FA9-4EC8-B3E4-24E42496F13F}" srcOrd="0" destOrd="0" presId="urn:microsoft.com/office/officeart/2005/8/layout/hierarchy6"/>
    <dgm:cxn modelId="{8EC437C6-EB3E-4E34-9D61-3990267A8079}" type="presOf" srcId="{CFEBEB03-CF47-43DB-8B28-A543BC9BB7EE}" destId="{7712ECB9-C4DD-4040-B0A1-DDDC8E3FBC26}" srcOrd="0" destOrd="0" presId="urn:microsoft.com/office/officeart/2005/8/layout/hierarchy6"/>
    <dgm:cxn modelId="{070FA501-D5E3-4853-8307-791EE502C09D}" type="presOf" srcId="{45C46FBA-FDBD-4009-8DF4-6E28D3D68D50}" destId="{38F832B8-B713-4493-B8D9-1015B88F787A}" srcOrd="0" destOrd="0" presId="urn:microsoft.com/office/officeart/2005/8/layout/hierarchy6"/>
    <dgm:cxn modelId="{68C87CB4-4DF9-40BC-B7F8-F265A37A2A66}" type="presOf" srcId="{71A29E01-3000-438C-B26C-ED2B2987E7D1}" destId="{9199E713-A680-4E7A-91AE-F1546D36D8BC}" srcOrd="1" destOrd="0" presId="urn:microsoft.com/office/officeart/2005/8/layout/hierarchy6"/>
    <dgm:cxn modelId="{E54BD0F2-0134-4D9E-8988-42A0EDF5CF8D}" type="presOf" srcId="{838702E9-3B53-402D-814F-BC50B25C0D54}" destId="{FB649C50-52B8-4886-A82D-FCA606A31C79}" srcOrd="0" destOrd="0" presId="urn:microsoft.com/office/officeart/2005/8/layout/hierarchy6"/>
    <dgm:cxn modelId="{7B67C369-C54A-4141-8819-3FA66F4778FF}" type="presOf" srcId="{7A83D79F-C162-41AE-9F33-41A4FE0ECFA8}" destId="{C5BDB269-3766-4453-9120-4F72CEB4A80D}" srcOrd="0" destOrd="0" presId="urn:microsoft.com/office/officeart/2005/8/layout/hierarchy6"/>
    <dgm:cxn modelId="{C46D5265-45F7-4B47-B959-2F465EDCC7B5}" type="presOf" srcId="{CCA82B5B-7E74-4FCE-A48D-5B5CC2E0C0CC}" destId="{13722070-9235-484C-A64D-40E12C1AE6F9}" srcOrd="0" destOrd="0" presId="urn:microsoft.com/office/officeart/2005/8/layout/hierarchy6"/>
    <dgm:cxn modelId="{3B1E0610-6206-4C38-B6B2-CB550FCCC4A3}" srcId="{ADB9301E-B2C1-4AC3-82AF-2D11DCA761D7}" destId="{87F30206-1FC3-4F6B-A9FA-D37235CED3BA}" srcOrd="0" destOrd="0" parTransId="{9187E25B-A2AA-4534-ADE8-5442866628BB}" sibTransId="{3C142E3F-CEA4-47EE-ABD1-A52E545CBADF}"/>
    <dgm:cxn modelId="{DA7D5EF5-08BF-4DDB-A88A-A4C454070407}" type="presOf" srcId="{87F30206-1FC3-4F6B-A9FA-D37235CED3BA}" destId="{3302BEC8-7C11-4309-A7CA-2AB903E64A61}" srcOrd="0" destOrd="0" presId="urn:microsoft.com/office/officeart/2005/8/layout/hierarchy6"/>
    <dgm:cxn modelId="{81E965A7-E471-4049-9010-9A5CEE4008C1}" type="presOf" srcId="{89E7661A-AEE1-4309-BD8C-967F0B37C965}" destId="{AC4BE9C7-CF39-4DD7-B218-DA92AFEACD11}" srcOrd="0" destOrd="0" presId="urn:microsoft.com/office/officeart/2005/8/layout/hierarchy6"/>
    <dgm:cxn modelId="{FA8379C0-D0BE-41DE-B914-413CD1D327D7}" type="presOf" srcId="{CCA82B5B-7E74-4FCE-A48D-5B5CC2E0C0CC}" destId="{E7808B3F-6988-4D9F-87DF-E39ADFEFD32A}" srcOrd="1" destOrd="0" presId="urn:microsoft.com/office/officeart/2005/8/layout/hierarchy6"/>
    <dgm:cxn modelId="{17194846-A5F3-4DA2-AC1E-22D624B2B33A}" srcId="{838702E9-3B53-402D-814F-BC50B25C0D54}" destId="{71A29E01-3000-438C-B26C-ED2B2987E7D1}" srcOrd="1" destOrd="0" parTransId="{FB9DC1E6-C41A-4742-B76D-32A1F6948604}" sibTransId="{F79D52F5-233B-44B7-B037-9C3B888E518B}"/>
    <dgm:cxn modelId="{C4EAA2ED-FE9D-4CFC-9B26-1C7BC13B2C5A}" type="presOf" srcId="{BAF4A453-6D0F-429B-98CE-A1D22CD2C308}" destId="{E0DE995C-612F-4C54-8CA4-237D5F35DF50}" srcOrd="0" destOrd="0" presId="urn:microsoft.com/office/officeart/2005/8/layout/hierarchy6"/>
    <dgm:cxn modelId="{CA73CC5A-A04A-4B58-9D68-F8B7C927EBDD}" type="presOf" srcId="{3758C5CF-E761-4510-A41D-76F3FD9816A4}" destId="{ADEE9E88-9BF0-43AB-A8AB-FFD09A2E4407}" srcOrd="0" destOrd="0" presId="urn:microsoft.com/office/officeart/2005/8/layout/hierarchy6"/>
    <dgm:cxn modelId="{9AC3493B-15E0-4504-ADCE-409AC68079C0}" srcId="{838702E9-3B53-402D-814F-BC50B25C0D54}" destId="{45C46FBA-FDBD-4009-8DF4-6E28D3D68D50}" srcOrd="4" destOrd="0" parTransId="{1EC21417-A722-4860-A6B3-888CE20EF404}" sibTransId="{5017E736-1AE5-4D51-81B7-CCCC8DAA0EF9}"/>
    <dgm:cxn modelId="{0C49C2CD-5752-43A1-A306-46ECAC79BAE0}" type="presOf" srcId="{E0E50F66-CF31-4BD5-9012-2563F86C67CE}" destId="{2645BEC9-A1C4-42D6-9DBD-CE4494A04DF9}" srcOrd="0" destOrd="0" presId="urn:microsoft.com/office/officeart/2005/8/layout/hierarchy6"/>
    <dgm:cxn modelId="{6F34EED0-6241-486B-B4BA-84186FECFFED}" type="presOf" srcId="{2EBCAA2A-B948-45DC-8AC4-9C4942C41034}" destId="{954EF6C7-B014-4D9F-A1B2-7932517BDB9C}" srcOrd="0" destOrd="0" presId="urn:microsoft.com/office/officeart/2005/8/layout/hierarchy6"/>
    <dgm:cxn modelId="{D9DA60E3-F29A-44F3-A9A3-659BD8104AB6}" type="presOf" srcId="{BAF4A453-6D0F-429B-98CE-A1D22CD2C308}" destId="{50386DC9-5DB7-4C04-A9B7-87A696FCD5E5}" srcOrd="1" destOrd="0" presId="urn:microsoft.com/office/officeart/2005/8/layout/hierarchy6"/>
    <dgm:cxn modelId="{7E3747F9-3985-44C0-98EF-3510C9AD5DFA}" srcId="{2BE8087D-92B4-477A-A4F7-A5DBF144603B}" destId="{7A83D79F-C162-41AE-9F33-41A4FE0ECFA8}" srcOrd="0" destOrd="0" parTransId="{DC502524-9BD8-408E-AECA-ABAC2F88B38D}" sibTransId="{996E981D-86B0-4974-9494-82659F3B37D7}"/>
    <dgm:cxn modelId="{2F62C1A9-E570-4479-AD1B-DA65D9D7F6F3}" type="presOf" srcId="{D7A29C0B-4208-43C1-ACE7-0A343DAD5FCF}" destId="{B85B1BA1-FF2B-4E53-A245-BA986D17A9F7}" srcOrd="0" destOrd="0" presId="urn:microsoft.com/office/officeart/2005/8/layout/hierarchy6"/>
    <dgm:cxn modelId="{BCBD95D6-2F73-480F-9A10-06AFB4775BF1}" srcId="{87F30206-1FC3-4F6B-A9FA-D37235CED3BA}" destId="{0A30E24D-E52D-4A8B-AE81-0BE7BD1869BB}" srcOrd="0" destOrd="0" parTransId="{AF0A7BF3-A8A4-43B8-B23A-916427392E07}" sibTransId="{5ABB7F7A-DF5A-4B43-AA65-3709448C73E1}"/>
    <dgm:cxn modelId="{BBDC3E88-1842-4261-B8D1-42ACC6736925}" type="presOf" srcId="{0A30E24D-E52D-4A8B-AE81-0BE7BD1869BB}" destId="{5AF80319-9421-4F6B-A3C9-A046853743F1}" srcOrd="0" destOrd="0" presId="urn:microsoft.com/office/officeart/2005/8/layout/hierarchy6"/>
    <dgm:cxn modelId="{DF8FA044-930D-4802-AE2D-394D219C67C2}" type="presParOf" srcId="{FB649C50-52B8-4886-A82D-FCA606A31C79}" destId="{7774629B-8B24-4FCA-B148-B6893AEDB4AE}" srcOrd="0" destOrd="0" presId="urn:microsoft.com/office/officeart/2005/8/layout/hierarchy6"/>
    <dgm:cxn modelId="{A5E62CE1-8C58-4107-BA27-3FF1C6597E2A}" type="presParOf" srcId="{7774629B-8B24-4FCA-B148-B6893AEDB4AE}" destId="{C4DE2656-33EE-4B87-9920-C7C01FED4296}" srcOrd="0" destOrd="0" presId="urn:microsoft.com/office/officeart/2005/8/layout/hierarchy6"/>
    <dgm:cxn modelId="{7B0C3CA1-F104-4290-A726-C8F23E99D5DF}" type="presParOf" srcId="{7774629B-8B24-4FCA-B148-B6893AEDB4AE}" destId="{3C352EE7-9F00-41B3-95DB-2286B15BB098}" srcOrd="1" destOrd="0" presId="urn:microsoft.com/office/officeart/2005/8/layout/hierarchy6"/>
    <dgm:cxn modelId="{27EE7323-AF7C-4ED0-BF54-182C77FA24AA}" type="presParOf" srcId="{3C352EE7-9F00-41B3-95DB-2286B15BB098}" destId="{169E628A-8D50-4853-990D-C260D06FD765}" srcOrd="0" destOrd="0" presId="urn:microsoft.com/office/officeart/2005/8/layout/hierarchy6"/>
    <dgm:cxn modelId="{0BE5D966-7101-4436-8286-0318902D41F5}" type="presParOf" srcId="{169E628A-8D50-4853-990D-C260D06FD765}" destId="{B85B1BA1-FF2B-4E53-A245-BA986D17A9F7}" srcOrd="0" destOrd="0" presId="urn:microsoft.com/office/officeart/2005/8/layout/hierarchy6"/>
    <dgm:cxn modelId="{ED2D72BD-9337-4E4F-98E6-04BC0D98B5D9}" type="presParOf" srcId="{169E628A-8D50-4853-990D-C260D06FD765}" destId="{9897016A-2D51-411F-8686-2FFF9BFF9279}" srcOrd="1" destOrd="0" presId="urn:microsoft.com/office/officeart/2005/8/layout/hierarchy6"/>
    <dgm:cxn modelId="{A87379A5-EA1E-4BEB-A0A2-4A2C36B20984}" type="presParOf" srcId="{9897016A-2D51-411F-8686-2FFF9BFF9279}" destId="{8DF7074F-51A6-4FB7-932F-E20E8D85B65C}" srcOrd="0" destOrd="0" presId="urn:microsoft.com/office/officeart/2005/8/layout/hierarchy6"/>
    <dgm:cxn modelId="{42D8D66A-ACCA-495C-B0E8-B4692E48C10D}" type="presParOf" srcId="{9897016A-2D51-411F-8686-2FFF9BFF9279}" destId="{38D99654-F009-4E1D-BF53-A3C73338A9C3}" srcOrd="1" destOrd="0" presId="urn:microsoft.com/office/officeart/2005/8/layout/hierarchy6"/>
    <dgm:cxn modelId="{B416AAAF-B0DD-407E-8AB9-86E3D44A1863}" type="presParOf" srcId="{38D99654-F009-4E1D-BF53-A3C73338A9C3}" destId="{5C9C6630-D625-4BE3-A5E5-FAAD057D3104}" srcOrd="0" destOrd="0" presId="urn:microsoft.com/office/officeart/2005/8/layout/hierarchy6"/>
    <dgm:cxn modelId="{20D62A79-4FAE-45CB-A056-1FF73CA5BD1F}" type="presParOf" srcId="{38D99654-F009-4E1D-BF53-A3C73338A9C3}" destId="{39755A0D-E49F-47AB-AD6D-33AB90ED3673}" srcOrd="1" destOrd="0" presId="urn:microsoft.com/office/officeart/2005/8/layout/hierarchy6"/>
    <dgm:cxn modelId="{2B29C37E-6F89-4B7A-80D0-06C2EE931F89}" type="presParOf" srcId="{39755A0D-E49F-47AB-AD6D-33AB90ED3673}" destId="{2645BEC9-A1C4-42D6-9DBD-CE4494A04DF9}" srcOrd="0" destOrd="0" presId="urn:microsoft.com/office/officeart/2005/8/layout/hierarchy6"/>
    <dgm:cxn modelId="{AA360364-F694-45DB-AE1A-9D3291E758B5}" type="presParOf" srcId="{39755A0D-E49F-47AB-AD6D-33AB90ED3673}" destId="{2A6B8CC2-E337-4664-9D44-9202B1BE9C88}" srcOrd="1" destOrd="0" presId="urn:microsoft.com/office/officeart/2005/8/layout/hierarchy6"/>
    <dgm:cxn modelId="{371A8375-CEAF-4C32-A256-C57CCBABDDB8}" type="presParOf" srcId="{2A6B8CC2-E337-4664-9D44-9202B1BE9C88}" destId="{D7309D9D-51B2-4D70-8A67-769E32442BC3}" srcOrd="0" destOrd="0" presId="urn:microsoft.com/office/officeart/2005/8/layout/hierarchy6"/>
    <dgm:cxn modelId="{9F5A98C8-0E27-4121-8997-BC2646AE8E1B}" type="presParOf" srcId="{2A6B8CC2-E337-4664-9D44-9202B1BE9C88}" destId="{E2E62D5E-003A-4D12-A271-8AB8B7671B9B}" srcOrd="1" destOrd="0" presId="urn:microsoft.com/office/officeart/2005/8/layout/hierarchy6"/>
    <dgm:cxn modelId="{8AFAA7D2-2D73-434C-BECB-0B55A7ABCA92}" type="presParOf" srcId="{E2E62D5E-003A-4D12-A271-8AB8B7671B9B}" destId="{7712ECB9-C4DD-4040-B0A1-DDDC8E3FBC26}" srcOrd="0" destOrd="0" presId="urn:microsoft.com/office/officeart/2005/8/layout/hierarchy6"/>
    <dgm:cxn modelId="{9B58AB4A-50FD-484E-BE44-5791CF1D512E}" type="presParOf" srcId="{E2E62D5E-003A-4D12-A271-8AB8B7671B9B}" destId="{1B5F0E43-F679-4DF4-BAB7-B6CAE1CAF289}" srcOrd="1" destOrd="0" presId="urn:microsoft.com/office/officeart/2005/8/layout/hierarchy6"/>
    <dgm:cxn modelId="{A03F984B-50A2-4ADC-BEF4-B875FB01000D}" type="presParOf" srcId="{1B5F0E43-F679-4DF4-BAB7-B6CAE1CAF289}" destId="{AC4BE9C7-CF39-4DD7-B218-DA92AFEACD11}" srcOrd="0" destOrd="0" presId="urn:microsoft.com/office/officeart/2005/8/layout/hierarchy6"/>
    <dgm:cxn modelId="{1EB9934B-F899-46D0-B83A-C5265FBDA811}" type="presParOf" srcId="{1B5F0E43-F679-4DF4-BAB7-B6CAE1CAF289}" destId="{F43C5DC7-5C36-47F2-A9C1-306A5DFB7776}" srcOrd="1" destOrd="0" presId="urn:microsoft.com/office/officeart/2005/8/layout/hierarchy6"/>
    <dgm:cxn modelId="{2831C9DA-64BF-433D-B733-A9819D564707}" type="presParOf" srcId="{39755A0D-E49F-47AB-AD6D-33AB90ED3673}" destId="{954EF6C7-B014-4D9F-A1B2-7932517BDB9C}" srcOrd="2" destOrd="0" presId="urn:microsoft.com/office/officeart/2005/8/layout/hierarchy6"/>
    <dgm:cxn modelId="{51E78B25-326A-4831-9AAC-EA49661374FC}" type="presParOf" srcId="{39755A0D-E49F-47AB-AD6D-33AB90ED3673}" destId="{270D8577-A6A0-4D49-9126-AD97153F67A0}" srcOrd="3" destOrd="0" presId="urn:microsoft.com/office/officeart/2005/8/layout/hierarchy6"/>
    <dgm:cxn modelId="{6EE99525-C12E-45AF-9ECF-9EF5263D5732}" type="presParOf" srcId="{270D8577-A6A0-4D49-9126-AD97153F67A0}" destId="{2CDB1E97-069F-4898-866E-A1D2A8F9610F}" srcOrd="0" destOrd="0" presId="urn:microsoft.com/office/officeart/2005/8/layout/hierarchy6"/>
    <dgm:cxn modelId="{D580CC60-C533-4B91-964E-8DD7275C0BB6}" type="presParOf" srcId="{270D8577-A6A0-4D49-9126-AD97153F67A0}" destId="{CD266A0D-75F9-4C2C-B74D-4AF2CF53D6C0}" srcOrd="1" destOrd="0" presId="urn:microsoft.com/office/officeart/2005/8/layout/hierarchy6"/>
    <dgm:cxn modelId="{3DAA6D6F-E35C-4E16-841C-7ECD63489FB7}" type="presParOf" srcId="{CD266A0D-75F9-4C2C-B74D-4AF2CF53D6C0}" destId="{A296C826-29B7-4300-948D-7D4263E9E0CA}" srcOrd="0" destOrd="0" presId="urn:microsoft.com/office/officeart/2005/8/layout/hierarchy6"/>
    <dgm:cxn modelId="{8EB1CAE4-AF06-4AC7-B663-E65C4958BFF1}" type="presParOf" srcId="{CD266A0D-75F9-4C2C-B74D-4AF2CF53D6C0}" destId="{71E02166-6404-4C93-AD81-6DB5E2314A4E}" srcOrd="1" destOrd="0" presId="urn:microsoft.com/office/officeart/2005/8/layout/hierarchy6"/>
    <dgm:cxn modelId="{02ACA1ED-4ED8-460A-A428-1DADD9249EE8}" type="presParOf" srcId="{71E02166-6404-4C93-AD81-6DB5E2314A4E}" destId="{C5BDB269-3766-4453-9120-4F72CEB4A80D}" srcOrd="0" destOrd="0" presId="urn:microsoft.com/office/officeart/2005/8/layout/hierarchy6"/>
    <dgm:cxn modelId="{190C0619-5355-41EF-8E1F-8CE7AE6994E7}" type="presParOf" srcId="{71E02166-6404-4C93-AD81-6DB5E2314A4E}" destId="{36CC056C-FB60-4EDE-B120-5DA9A9B3A866}" srcOrd="1" destOrd="0" presId="urn:microsoft.com/office/officeart/2005/8/layout/hierarchy6"/>
    <dgm:cxn modelId="{9EECB555-E4FA-43EC-BBDD-E6D9388C0FEC}" type="presParOf" srcId="{39755A0D-E49F-47AB-AD6D-33AB90ED3673}" destId="{CE34485D-C883-4822-9344-69E07C0ACCE5}" srcOrd="4" destOrd="0" presId="urn:microsoft.com/office/officeart/2005/8/layout/hierarchy6"/>
    <dgm:cxn modelId="{658BC47E-8AF5-4BF1-AFED-8D9CC760B8D9}" type="presParOf" srcId="{39755A0D-E49F-47AB-AD6D-33AB90ED3673}" destId="{8CC1EC10-62E2-4672-B27D-7028770183E3}" srcOrd="5" destOrd="0" presId="urn:microsoft.com/office/officeart/2005/8/layout/hierarchy6"/>
    <dgm:cxn modelId="{C701D4AC-794B-4B6B-A6DF-461CF21A6787}" type="presParOf" srcId="{8CC1EC10-62E2-4672-B27D-7028770183E3}" destId="{4BCB60C1-1726-4551-B9A5-F296991C2B15}" srcOrd="0" destOrd="0" presId="urn:microsoft.com/office/officeart/2005/8/layout/hierarchy6"/>
    <dgm:cxn modelId="{9309CC05-31DD-46D3-94E1-30F819D3C546}" type="presParOf" srcId="{8CC1EC10-62E2-4672-B27D-7028770183E3}" destId="{52ADE7D4-7BEC-4217-AC82-BBF59D53996D}" srcOrd="1" destOrd="0" presId="urn:microsoft.com/office/officeart/2005/8/layout/hierarchy6"/>
    <dgm:cxn modelId="{132B94CF-F62F-48FE-926A-9B29DB9A87AA}" type="presParOf" srcId="{52ADE7D4-7BEC-4217-AC82-BBF59D53996D}" destId="{B072DC24-CFE6-4776-8307-0E1AC377367D}" srcOrd="0" destOrd="0" presId="urn:microsoft.com/office/officeart/2005/8/layout/hierarchy6"/>
    <dgm:cxn modelId="{BED07017-1E86-4E2C-84D2-0FC0F8D8D539}" type="presParOf" srcId="{52ADE7D4-7BEC-4217-AC82-BBF59D53996D}" destId="{C1CDFD47-D105-4D6A-975A-2BDE79A5D694}" srcOrd="1" destOrd="0" presId="urn:microsoft.com/office/officeart/2005/8/layout/hierarchy6"/>
    <dgm:cxn modelId="{B42962A1-C3BD-4A07-BA3F-490B57436BF9}" type="presParOf" srcId="{C1CDFD47-D105-4D6A-975A-2BDE79A5D694}" destId="{85ED9C19-2E54-4A85-B167-CC3E62EDC3BF}" srcOrd="0" destOrd="0" presId="urn:microsoft.com/office/officeart/2005/8/layout/hierarchy6"/>
    <dgm:cxn modelId="{F3DB7818-A5C0-4DAE-8744-45A6098DE279}" type="presParOf" srcId="{C1CDFD47-D105-4D6A-975A-2BDE79A5D694}" destId="{C02ECFB9-9CA5-4A12-8931-BC0814AD870A}" srcOrd="1" destOrd="0" presId="urn:microsoft.com/office/officeart/2005/8/layout/hierarchy6"/>
    <dgm:cxn modelId="{2B9C1B26-286B-446B-826B-5F2784EB45ED}" type="presParOf" srcId="{39755A0D-E49F-47AB-AD6D-33AB90ED3673}" destId="{D1FE033B-B339-4BD7-910D-A412D1F6B841}" srcOrd="6" destOrd="0" presId="urn:microsoft.com/office/officeart/2005/8/layout/hierarchy6"/>
    <dgm:cxn modelId="{D34289C1-7005-411A-8AC9-B841BF631856}" type="presParOf" srcId="{39755A0D-E49F-47AB-AD6D-33AB90ED3673}" destId="{B298956F-DFEB-4A6F-91FC-EE2D9C0B7DBD}" srcOrd="7" destOrd="0" presId="urn:microsoft.com/office/officeart/2005/8/layout/hierarchy6"/>
    <dgm:cxn modelId="{D7079638-B3FD-4AF3-9851-9BAEA7EC048A}" type="presParOf" srcId="{B298956F-DFEB-4A6F-91FC-EE2D9C0B7DBD}" destId="{ADEE9E88-9BF0-43AB-A8AB-FFD09A2E4407}" srcOrd="0" destOrd="0" presId="urn:microsoft.com/office/officeart/2005/8/layout/hierarchy6"/>
    <dgm:cxn modelId="{E01CFB19-6DE6-4A19-8030-9F50D7122D4E}" type="presParOf" srcId="{B298956F-DFEB-4A6F-91FC-EE2D9C0B7DBD}" destId="{1B8B81CB-6182-46FA-902F-79C1B685A8ED}" srcOrd="1" destOrd="0" presId="urn:microsoft.com/office/officeart/2005/8/layout/hierarchy6"/>
    <dgm:cxn modelId="{9BD43713-F896-4A19-B619-85CB2A37A968}" type="presParOf" srcId="{1B8B81CB-6182-46FA-902F-79C1B685A8ED}" destId="{91C7EBBA-4FA9-4EC8-B3E4-24E42496F13F}" srcOrd="0" destOrd="0" presId="urn:microsoft.com/office/officeart/2005/8/layout/hierarchy6"/>
    <dgm:cxn modelId="{BDF79521-52A0-4365-B082-3676A8D23F32}" type="presParOf" srcId="{1B8B81CB-6182-46FA-902F-79C1B685A8ED}" destId="{9A72DDF2-D8CF-4158-9DC7-2EEFA05AA0B6}" srcOrd="1" destOrd="0" presId="urn:microsoft.com/office/officeart/2005/8/layout/hierarchy6"/>
    <dgm:cxn modelId="{E5DA7A11-8B2C-46F7-81D6-6A8E8531C6BF}" type="presParOf" srcId="{9A72DDF2-D8CF-4158-9DC7-2EEFA05AA0B6}" destId="{4B853102-5612-4658-810F-DF00A7D4194F}" srcOrd="0" destOrd="0" presId="urn:microsoft.com/office/officeart/2005/8/layout/hierarchy6"/>
    <dgm:cxn modelId="{B5A8C7CC-B1D1-4021-80F5-334FC1B1B622}" type="presParOf" srcId="{9A72DDF2-D8CF-4158-9DC7-2EEFA05AA0B6}" destId="{D7DA37A6-683E-46FB-940D-CB8AC0C99A3D}" srcOrd="1" destOrd="0" presId="urn:microsoft.com/office/officeart/2005/8/layout/hierarchy6"/>
    <dgm:cxn modelId="{278BA541-176E-4484-9100-9E12B6BCC877}" type="presParOf" srcId="{9897016A-2D51-411F-8686-2FFF9BFF9279}" destId="{C88A6AB1-80B5-4645-9506-70836B913651}" srcOrd="2" destOrd="0" presId="urn:microsoft.com/office/officeart/2005/8/layout/hierarchy6"/>
    <dgm:cxn modelId="{24489D2A-14AF-4AB9-B9A8-360746A59616}" type="presParOf" srcId="{9897016A-2D51-411F-8686-2FFF9BFF9279}" destId="{12553CD0-DA70-49FB-9E2C-E9A8FA1CB1B3}" srcOrd="3" destOrd="0" presId="urn:microsoft.com/office/officeart/2005/8/layout/hierarchy6"/>
    <dgm:cxn modelId="{4750724D-FDE4-4CCB-B4C4-970864BF6A6A}" type="presParOf" srcId="{12553CD0-DA70-49FB-9E2C-E9A8FA1CB1B3}" destId="{CD91328F-9ACD-4484-ABF2-51C0657313ED}" srcOrd="0" destOrd="0" presId="urn:microsoft.com/office/officeart/2005/8/layout/hierarchy6"/>
    <dgm:cxn modelId="{658A61EF-5963-452B-9698-C0812B5C2A97}" type="presParOf" srcId="{12553CD0-DA70-49FB-9E2C-E9A8FA1CB1B3}" destId="{4C90A692-954E-4747-AC06-CE948477CC1E}" srcOrd="1" destOrd="0" presId="urn:microsoft.com/office/officeart/2005/8/layout/hierarchy6"/>
    <dgm:cxn modelId="{DE64A666-B17D-4136-AA92-67E0F6E06B5C}" type="presParOf" srcId="{4C90A692-954E-4747-AC06-CE948477CC1E}" destId="{FC12BB54-88E5-41CA-94A4-8DEE2898565A}" srcOrd="0" destOrd="0" presId="urn:microsoft.com/office/officeart/2005/8/layout/hierarchy6"/>
    <dgm:cxn modelId="{42127626-8EC8-494E-A202-9236C93322FD}" type="presParOf" srcId="{4C90A692-954E-4747-AC06-CE948477CC1E}" destId="{1A715AFB-3475-4AB3-A32D-7C19807A2AA4}" srcOrd="1" destOrd="0" presId="urn:microsoft.com/office/officeart/2005/8/layout/hierarchy6"/>
    <dgm:cxn modelId="{62960763-E866-4AD0-B5A7-2F977611830D}" type="presParOf" srcId="{1A715AFB-3475-4AB3-A32D-7C19807A2AA4}" destId="{3302BEC8-7C11-4309-A7CA-2AB903E64A61}" srcOrd="0" destOrd="0" presId="urn:microsoft.com/office/officeart/2005/8/layout/hierarchy6"/>
    <dgm:cxn modelId="{8DB948D9-8C1D-4063-AAEF-E3B41CA9A1EF}" type="presParOf" srcId="{1A715AFB-3475-4AB3-A32D-7C19807A2AA4}" destId="{793C6D2F-490E-4451-AE40-F427C62EB9A3}" srcOrd="1" destOrd="0" presId="urn:microsoft.com/office/officeart/2005/8/layout/hierarchy6"/>
    <dgm:cxn modelId="{4977CF7E-9A5F-43C1-9698-4440397B636D}" type="presParOf" srcId="{793C6D2F-490E-4451-AE40-F427C62EB9A3}" destId="{D97E7D2D-1A4C-428A-A6C3-C92306284592}" srcOrd="0" destOrd="0" presId="urn:microsoft.com/office/officeart/2005/8/layout/hierarchy6"/>
    <dgm:cxn modelId="{03403D6F-4BC4-4294-BC3E-0A6BC904A38C}" type="presParOf" srcId="{793C6D2F-490E-4451-AE40-F427C62EB9A3}" destId="{B1814E45-4878-4EAE-93C5-08A17741D079}" srcOrd="1" destOrd="0" presId="urn:microsoft.com/office/officeart/2005/8/layout/hierarchy6"/>
    <dgm:cxn modelId="{A50A5FF1-3458-4C4B-AE1B-802D0EEC3F64}" type="presParOf" srcId="{B1814E45-4878-4EAE-93C5-08A17741D079}" destId="{5AF80319-9421-4F6B-A3C9-A046853743F1}" srcOrd="0" destOrd="0" presId="urn:microsoft.com/office/officeart/2005/8/layout/hierarchy6"/>
    <dgm:cxn modelId="{EA523081-2CAE-41C0-9145-8890DD53E453}" type="presParOf" srcId="{B1814E45-4878-4EAE-93C5-08A17741D079}" destId="{1E43506A-DE3C-41A3-AF1A-6DEB4AD6827C}" srcOrd="1" destOrd="0" presId="urn:microsoft.com/office/officeart/2005/8/layout/hierarchy6"/>
    <dgm:cxn modelId="{7E9608E6-4456-4CB0-BE1D-65EA05A36301}" type="presParOf" srcId="{FB649C50-52B8-4886-A82D-FCA606A31C79}" destId="{2ABC5090-CDC9-4D2F-8438-9D28C620BADC}" srcOrd="1" destOrd="0" presId="urn:microsoft.com/office/officeart/2005/8/layout/hierarchy6"/>
    <dgm:cxn modelId="{EDD8FFDE-706D-46CD-89C3-DCD7FF198FD3}" type="presParOf" srcId="{2ABC5090-CDC9-4D2F-8438-9D28C620BADC}" destId="{EE271E0A-F4DC-4A0D-911A-D1FD192CC69D}" srcOrd="0" destOrd="0" presId="urn:microsoft.com/office/officeart/2005/8/layout/hierarchy6"/>
    <dgm:cxn modelId="{043B703D-1069-4EBF-8A66-673A2B0DEB53}" type="presParOf" srcId="{EE271E0A-F4DC-4A0D-911A-D1FD192CC69D}" destId="{4252D263-808C-4F3C-A294-C256435543B3}" srcOrd="0" destOrd="0" presId="urn:microsoft.com/office/officeart/2005/8/layout/hierarchy6"/>
    <dgm:cxn modelId="{1FE9B191-92D6-4B12-9CC4-5EE3E7C8B904}" type="presParOf" srcId="{EE271E0A-F4DC-4A0D-911A-D1FD192CC69D}" destId="{9199E713-A680-4E7A-91AE-F1546D36D8BC}" srcOrd="1" destOrd="0" presId="urn:microsoft.com/office/officeart/2005/8/layout/hierarchy6"/>
    <dgm:cxn modelId="{73E4FC45-BC83-4D41-89C4-30269E87F3EC}" type="presParOf" srcId="{2ABC5090-CDC9-4D2F-8438-9D28C620BADC}" destId="{7F3FF5B0-EA85-47D0-8FC8-41AA8AAA1D29}" srcOrd="1" destOrd="0" presId="urn:microsoft.com/office/officeart/2005/8/layout/hierarchy6"/>
    <dgm:cxn modelId="{CB55A27E-3297-47EC-B057-E1E402CD5156}" type="presParOf" srcId="{7F3FF5B0-EA85-47D0-8FC8-41AA8AAA1D29}" destId="{2D17F00A-C9A8-4896-9D98-A1FB3974F513}" srcOrd="0" destOrd="0" presId="urn:microsoft.com/office/officeart/2005/8/layout/hierarchy6"/>
    <dgm:cxn modelId="{ADDD2FA0-F910-4210-ADFA-CA5863664113}" type="presParOf" srcId="{2ABC5090-CDC9-4D2F-8438-9D28C620BADC}" destId="{C50A0176-7435-4396-B2DE-1419837683DE}" srcOrd="2" destOrd="0" presId="urn:microsoft.com/office/officeart/2005/8/layout/hierarchy6"/>
    <dgm:cxn modelId="{6E88E0D9-06B3-4956-82FA-57B7E6E4A98C}" type="presParOf" srcId="{C50A0176-7435-4396-B2DE-1419837683DE}" destId="{13722070-9235-484C-A64D-40E12C1AE6F9}" srcOrd="0" destOrd="0" presId="urn:microsoft.com/office/officeart/2005/8/layout/hierarchy6"/>
    <dgm:cxn modelId="{C0C79A42-1055-4665-8588-DE8EA7E090F9}" type="presParOf" srcId="{C50A0176-7435-4396-B2DE-1419837683DE}" destId="{E7808B3F-6988-4D9F-87DF-E39ADFEFD32A}" srcOrd="1" destOrd="0" presId="urn:microsoft.com/office/officeart/2005/8/layout/hierarchy6"/>
    <dgm:cxn modelId="{34E3864A-55AB-4FA1-A2FD-F86FE27269FC}" type="presParOf" srcId="{2ABC5090-CDC9-4D2F-8438-9D28C620BADC}" destId="{E191BEB2-E4AC-4C31-90F9-0C8B397288B2}" srcOrd="3" destOrd="0" presId="urn:microsoft.com/office/officeart/2005/8/layout/hierarchy6"/>
    <dgm:cxn modelId="{0A1D9A73-41E5-43EE-9899-D28164CC3D4E}" type="presParOf" srcId="{E191BEB2-E4AC-4C31-90F9-0C8B397288B2}" destId="{7235885F-C50F-493E-A6C4-E4678605C6C0}" srcOrd="0" destOrd="0" presId="urn:microsoft.com/office/officeart/2005/8/layout/hierarchy6"/>
    <dgm:cxn modelId="{D5BC204D-EDE7-4F3E-B878-0AF19A24B6DC}" type="presParOf" srcId="{2ABC5090-CDC9-4D2F-8438-9D28C620BADC}" destId="{44F1D768-3843-48BD-9504-4749B2AC87F3}" srcOrd="4" destOrd="0" presId="urn:microsoft.com/office/officeart/2005/8/layout/hierarchy6"/>
    <dgm:cxn modelId="{B76B4E94-8679-4D5A-AD7E-6138BAEA442E}" type="presParOf" srcId="{44F1D768-3843-48BD-9504-4749B2AC87F3}" destId="{E0DE995C-612F-4C54-8CA4-237D5F35DF50}" srcOrd="0" destOrd="0" presId="urn:microsoft.com/office/officeart/2005/8/layout/hierarchy6"/>
    <dgm:cxn modelId="{2A895E96-2764-48F7-A9D2-C94FBF196921}" type="presParOf" srcId="{44F1D768-3843-48BD-9504-4749B2AC87F3}" destId="{50386DC9-5DB7-4C04-A9B7-87A696FCD5E5}" srcOrd="1" destOrd="0" presId="urn:microsoft.com/office/officeart/2005/8/layout/hierarchy6"/>
    <dgm:cxn modelId="{69D0A799-BBC2-4055-BAC9-E19FD751B2A2}" type="presParOf" srcId="{2ABC5090-CDC9-4D2F-8438-9D28C620BADC}" destId="{8CF9AC0F-E769-49A3-817E-DB7819CC2EEE}" srcOrd="5" destOrd="0" presId="urn:microsoft.com/office/officeart/2005/8/layout/hierarchy6"/>
    <dgm:cxn modelId="{D0A4D3F4-D34E-475D-B0CA-2D1F213B6A80}" type="presParOf" srcId="{8CF9AC0F-E769-49A3-817E-DB7819CC2EEE}" destId="{372E1888-80F5-4096-9D1A-E4F0882DF5F8}" srcOrd="0" destOrd="0" presId="urn:microsoft.com/office/officeart/2005/8/layout/hierarchy6"/>
    <dgm:cxn modelId="{057DE5FF-69C0-4AB5-A90D-3B1CDB37E244}" type="presParOf" srcId="{2ABC5090-CDC9-4D2F-8438-9D28C620BADC}" destId="{5B82DC82-EBDD-4170-B705-0D2EDDCBA300}" srcOrd="6" destOrd="0" presId="urn:microsoft.com/office/officeart/2005/8/layout/hierarchy6"/>
    <dgm:cxn modelId="{E1618DC7-8458-4CB6-829F-65B4F6F27AF9}" type="presParOf" srcId="{5B82DC82-EBDD-4170-B705-0D2EDDCBA300}" destId="{38F832B8-B713-4493-B8D9-1015B88F787A}" srcOrd="0" destOrd="0" presId="urn:microsoft.com/office/officeart/2005/8/layout/hierarchy6"/>
    <dgm:cxn modelId="{B74B9319-AF68-415C-B674-5A42CA31DDBB}" type="presParOf" srcId="{5B82DC82-EBDD-4170-B705-0D2EDDCBA300}" destId="{0439F4CC-5E39-4187-AE41-3B723194DB6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F832B8-B713-4493-B8D9-1015B88F787A}">
      <dsp:nvSpPr>
        <dsp:cNvPr id="0" name=""/>
        <dsp:cNvSpPr/>
      </dsp:nvSpPr>
      <dsp:spPr>
        <a:xfrm>
          <a:off x="0" y="2459154"/>
          <a:ext cx="7560840" cy="6423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/>
            <a:t>Settori di presidio</a:t>
          </a:r>
        </a:p>
      </dsp:txBody>
      <dsp:txXfrm>
        <a:off x="0" y="2459154"/>
        <a:ext cx="2268252" cy="642376"/>
      </dsp:txXfrm>
    </dsp:sp>
    <dsp:sp modelId="{E0DE995C-612F-4C54-8CA4-237D5F35DF50}">
      <dsp:nvSpPr>
        <dsp:cNvPr id="0" name=""/>
        <dsp:cNvSpPr/>
      </dsp:nvSpPr>
      <dsp:spPr>
        <a:xfrm>
          <a:off x="0" y="1709715"/>
          <a:ext cx="7560840" cy="6423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/>
            <a:t>Basi operative</a:t>
          </a:r>
        </a:p>
      </dsp:txBody>
      <dsp:txXfrm>
        <a:off x="0" y="1709715"/>
        <a:ext cx="2268252" cy="642376"/>
      </dsp:txXfrm>
    </dsp:sp>
    <dsp:sp modelId="{13722070-9235-484C-A64D-40E12C1AE6F9}">
      <dsp:nvSpPr>
        <dsp:cNvPr id="0" name=""/>
        <dsp:cNvSpPr/>
      </dsp:nvSpPr>
      <dsp:spPr>
        <a:xfrm>
          <a:off x="0" y="960277"/>
          <a:ext cx="7560840" cy="6423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/>
            <a:t>Unità operative territoriali/Zone di presidio</a:t>
          </a:r>
        </a:p>
      </dsp:txBody>
      <dsp:txXfrm>
        <a:off x="0" y="960277"/>
        <a:ext cx="2268252" cy="642376"/>
      </dsp:txXfrm>
    </dsp:sp>
    <dsp:sp modelId="{4252D263-808C-4F3C-A294-C256435543B3}">
      <dsp:nvSpPr>
        <dsp:cNvPr id="0" name=""/>
        <dsp:cNvSpPr/>
      </dsp:nvSpPr>
      <dsp:spPr>
        <a:xfrm>
          <a:off x="0" y="244222"/>
          <a:ext cx="7560840" cy="6423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kern="1200" dirty="0"/>
            <a:t>Unità di coordinamento</a:t>
          </a:r>
        </a:p>
      </dsp:txBody>
      <dsp:txXfrm>
        <a:off x="0" y="244222"/>
        <a:ext cx="2268252" cy="642376"/>
      </dsp:txXfrm>
    </dsp:sp>
    <dsp:sp modelId="{B85B1BA1-FF2B-4E53-A245-BA986D17A9F7}">
      <dsp:nvSpPr>
        <dsp:cNvPr id="0" name=""/>
        <dsp:cNvSpPr/>
      </dsp:nvSpPr>
      <dsp:spPr>
        <a:xfrm>
          <a:off x="5260623" y="264369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b="1" kern="1200" dirty="0"/>
            <a:t>PROTEZIONE CIVILE REGIONALE</a:t>
          </a:r>
        </a:p>
      </dsp:txBody>
      <dsp:txXfrm>
        <a:off x="5260623" y="264369"/>
        <a:ext cx="802970" cy="535313"/>
      </dsp:txXfrm>
    </dsp:sp>
    <dsp:sp modelId="{8DF7074F-51A6-4FB7-932F-E20E8D85B65C}">
      <dsp:nvSpPr>
        <dsp:cNvPr id="0" name=""/>
        <dsp:cNvSpPr/>
      </dsp:nvSpPr>
      <dsp:spPr>
        <a:xfrm>
          <a:off x="4317007" y="799683"/>
          <a:ext cx="1345101" cy="214125"/>
        </a:xfrm>
        <a:custGeom>
          <a:avLst/>
          <a:gdLst/>
          <a:ahLst/>
          <a:cxnLst/>
          <a:rect l="0" t="0" r="0" b="0"/>
          <a:pathLst>
            <a:path>
              <a:moveTo>
                <a:pt x="1345101" y="0"/>
              </a:moveTo>
              <a:lnTo>
                <a:pt x="1345101" y="107062"/>
              </a:lnTo>
              <a:lnTo>
                <a:pt x="0" y="107062"/>
              </a:lnTo>
              <a:lnTo>
                <a:pt x="0" y="21412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9C6630-D625-4BE3-A5E5-FAAD057D3104}">
      <dsp:nvSpPr>
        <dsp:cNvPr id="0" name=""/>
        <dsp:cNvSpPr/>
      </dsp:nvSpPr>
      <dsp:spPr>
        <a:xfrm>
          <a:off x="3915522" y="1013808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b="1" kern="1200" dirty="0"/>
            <a:t>FOGGIA</a:t>
          </a:r>
        </a:p>
      </dsp:txBody>
      <dsp:txXfrm>
        <a:off x="3915522" y="1013808"/>
        <a:ext cx="802970" cy="535313"/>
      </dsp:txXfrm>
    </dsp:sp>
    <dsp:sp modelId="{2645BEC9-A1C4-42D6-9DBD-CE4494A04DF9}">
      <dsp:nvSpPr>
        <dsp:cNvPr id="0" name=""/>
        <dsp:cNvSpPr/>
      </dsp:nvSpPr>
      <dsp:spPr>
        <a:xfrm>
          <a:off x="2670665" y="1549121"/>
          <a:ext cx="1646341" cy="214125"/>
        </a:xfrm>
        <a:custGeom>
          <a:avLst/>
          <a:gdLst/>
          <a:ahLst/>
          <a:cxnLst/>
          <a:rect l="0" t="0" r="0" b="0"/>
          <a:pathLst>
            <a:path>
              <a:moveTo>
                <a:pt x="1646341" y="0"/>
              </a:moveTo>
              <a:lnTo>
                <a:pt x="1646341" y="107062"/>
              </a:lnTo>
              <a:lnTo>
                <a:pt x="0" y="107062"/>
              </a:lnTo>
              <a:lnTo>
                <a:pt x="0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09D9D-51B2-4D70-8A67-769E32442BC3}">
      <dsp:nvSpPr>
        <dsp:cNvPr id="0" name=""/>
        <dsp:cNvSpPr/>
      </dsp:nvSpPr>
      <dsp:spPr>
        <a:xfrm>
          <a:off x="2269180" y="1763247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b="1" kern="1200" dirty="0"/>
            <a:t>FOGGIA</a:t>
          </a:r>
        </a:p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b="0" kern="1200" dirty="0"/>
            <a:t>Via Spalato</a:t>
          </a:r>
        </a:p>
      </dsp:txBody>
      <dsp:txXfrm>
        <a:off x="2269180" y="1763247"/>
        <a:ext cx="802970" cy="535313"/>
      </dsp:txXfrm>
    </dsp:sp>
    <dsp:sp modelId="{7712ECB9-C4DD-4040-B0A1-DDDC8E3FBC26}">
      <dsp:nvSpPr>
        <dsp:cNvPr id="0" name=""/>
        <dsp:cNvSpPr/>
      </dsp:nvSpPr>
      <dsp:spPr>
        <a:xfrm>
          <a:off x="2624945" y="2298560"/>
          <a:ext cx="91440" cy="2141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4BE9C7-CF39-4DD7-B218-DA92AFEACD11}">
      <dsp:nvSpPr>
        <dsp:cNvPr id="0" name=""/>
        <dsp:cNvSpPr/>
      </dsp:nvSpPr>
      <dsp:spPr>
        <a:xfrm>
          <a:off x="2269180" y="2512685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kern="1200" dirty="0"/>
            <a:t>Punti critici </a:t>
          </a:r>
          <a:r>
            <a:rPr lang="it-IT" sz="600" kern="1200" dirty="0" err="1"/>
            <a:t>nn</a:t>
          </a:r>
          <a:r>
            <a:rPr lang="it-IT" sz="600" kern="1200" dirty="0"/>
            <a:t>. 1,2,3,4,5</a:t>
          </a:r>
        </a:p>
      </dsp:txBody>
      <dsp:txXfrm>
        <a:off x="2269180" y="2512685"/>
        <a:ext cx="802970" cy="535313"/>
      </dsp:txXfrm>
    </dsp:sp>
    <dsp:sp modelId="{954EF6C7-B014-4D9F-A1B2-7932517BDB9C}">
      <dsp:nvSpPr>
        <dsp:cNvPr id="0" name=""/>
        <dsp:cNvSpPr/>
      </dsp:nvSpPr>
      <dsp:spPr>
        <a:xfrm>
          <a:off x="3795076" y="1549121"/>
          <a:ext cx="521930" cy="214125"/>
        </a:xfrm>
        <a:custGeom>
          <a:avLst/>
          <a:gdLst/>
          <a:ahLst/>
          <a:cxnLst/>
          <a:rect l="0" t="0" r="0" b="0"/>
          <a:pathLst>
            <a:path>
              <a:moveTo>
                <a:pt x="521930" y="0"/>
              </a:moveTo>
              <a:lnTo>
                <a:pt x="521930" y="107062"/>
              </a:lnTo>
              <a:lnTo>
                <a:pt x="0" y="107062"/>
              </a:lnTo>
              <a:lnTo>
                <a:pt x="0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DB1E97-069F-4898-866E-A1D2A8F9610F}">
      <dsp:nvSpPr>
        <dsp:cNvPr id="0" name=""/>
        <dsp:cNvSpPr/>
      </dsp:nvSpPr>
      <dsp:spPr>
        <a:xfrm>
          <a:off x="3313041" y="1763247"/>
          <a:ext cx="964069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b="1" kern="1200" dirty="0"/>
            <a:t>MARINA </a:t>
          </a:r>
          <a:r>
            <a:rPr lang="it-IT" sz="600" b="1" kern="1200" dirty="0" err="1"/>
            <a:t>DI</a:t>
          </a:r>
          <a:r>
            <a:rPr lang="it-IT" sz="600" b="1" kern="1200" dirty="0"/>
            <a:t> CHIEUTI </a:t>
          </a:r>
        </a:p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kern="1200" dirty="0"/>
            <a:t>Vivaio torre Fantine</a:t>
          </a:r>
        </a:p>
      </dsp:txBody>
      <dsp:txXfrm>
        <a:off x="3313041" y="1763247"/>
        <a:ext cx="964069" cy="535313"/>
      </dsp:txXfrm>
    </dsp:sp>
    <dsp:sp modelId="{A296C826-29B7-4300-948D-7D4263E9E0CA}">
      <dsp:nvSpPr>
        <dsp:cNvPr id="0" name=""/>
        <dsp:cNvSpPr/>
      </dsp:nvSpPr>
      <dsp:spPr>
        <a:xfrm>
          <a:off x="3749356" y="2298560"/>
          <a:ext cx="91440" cy="2141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BDB269-3766-4453-9120-4F72CEB4A80D}">
      <dsp:nvSpPr>
        <dsp:cNvPr id="0" name=""/>
        <dsp:cNvSpPr/>
      </dsp:nvSpPr>
      <dsp:spPr>
        <a:xfrm>
          <a:off x="3346637" y="2512685"/>
          <a:ext cx="896877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kern="1200" dirty="0"/>
            <a:t>Punti critici </a:t>
          </a:r>
          <a:r>
            <a:rPr lang="it-IT" sz="600" kern="1200" dirty="0" err="1"/>
            <a:t>nn</a:t>
          </a:r>
          <a:r>
            <a:rPr lang="it-IT" sz="600" kern="1200" dirty="0"/>
            <a:t>. 8,9,10</a:t>
          </a:r>
        </a:p>
      </dsp:txBody>
      <dsp:txXfrm>
        <a:off x="3346637" y="2512685"/>
        <a:ext cx="896877" cy="535313"/>
      </dsp:txXfrm>
    </dsp:sp>
    <dsp:sp modelId="{CE34485D-C883-4822-9344-69E07C0ACCE5}">
      <dsp:nvSpPr>
        <dsp:cNvPr id="0" name=""/>
        <dsp:cNvSpPr/>
      </dsp:nvSpPr>
      <dsp:spPr>
        <a:xfrm>
          <a:off x="4317007" y="1549121"/>
          <a:ext cx="602480" cy="2141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062"/>
              </a:lnTo>
              <a:lnTo>
                <a:pt x="602480" y="107062"/>
              </a:lnTo>
              <a:lnTo>
                <a:pt x="602480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CB60C1-1726-4551-B9A5-F296991C2B15}">
      <dsp:nvSpPr>
        <dsp:cNvPr id="0" name=""/>
        <dsp:cNvSpPr/>
      </dsp:nvSpPr>
      <dsp:spPr>
        <a:xfrm>
          <a:off x="4518002" y="1763247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b="1" kern="1200" dirty="0"/>
            <a:t>MANFREDONIA</a:t>
          </a:r>
          <a:r>
            <a:rPr lang="it-IT" sz="600" kern="1200" dirty="0"/>
            <a:t> Oasi Lago Salso</a:t>
          </a:r>
        </a:p>
      </dsp:txBody>
      <dsp:txXfrm>
        <a:off x="4518002" y="1763247"/>
        <a:ext cx="802970" cy="535313"/>
      </dsp:txXfrm>
    </dsp:sp>
    <dsp:sp modelId="{B072DC24-CFE6-4776-8307-0E1AC377367D}">
      <dsp:nvSpPr>
        <dsp:cNvPr id="0" name=""/>
        <dsp:cNvSpPr/>
      </dsp:nvSpPr>
      <dsp:spPr>
        <a:xfrm>
          <a:off x="4873767" y="2298560"/>
          <a:ext cx="91440" cy="2141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ED9C19-2E54-4A85-B167-CC3E62EDC3BF}">
      <dsp:nvSpPr>
        <dsp:cNvPr id="0" name=""/>
        <dsp:cNvSpPr/>
      </dsp:nvSpPr>
      <dsp:spPr>
        <a:xfrm>
          <a:off x="4518002" y="2512685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kern="1200" dirty="0"/>
            <a:t>Punti critici </a:t>
          </a:r>
          <a:r>
            <a:rPr lang="it-IT" sz="600" kern="1200" dirty="0" err="1"/>
            <a:t>nn</a:t>
          </a:r>
          <a:r>
            <a:rPr lang="it-IT" sz="600" kern="1200" dirty="0"/>
            <a:t>. 6,7,18</a:t>
          </a:r>
        </a:p>
      </dsp:txBody>
      <dsp:txXfrm>
        <a:off x="4518002" y="2512685"/>
        <a:ext cx="802970" cy="535313"/>
      </dsp:txXfrm>
    </dsp:sp>
    <dsp:sp modelId="{D1FE033B-B339-4BD7-910D-A412D1F6B841}">
      <dsp:nvSpPr>
        <dsp:cNvPr id="0" name=""/>
        <dsp:cNvSpPr/>
      </dsp:nvSpPr>
      <dsp:spPr>
        <a:xfrm>
          <a:off x="4317007" y="1549121"/>
          <a:ext cx="1646341" cy="2141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062"/>
              </a:lnTo>
              <a:lnTo>
                <a:pt x="1646341" y="107062"/>
              </a:lnTo>
              <a:lnTo>
                <a:pt x="1646341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EE9E88-9BF0-43AB-A8AB-FFD09A2E4407}">
      <dsp:nvSpPr>
        <dsp:cNvPr id="0" name=""/>
        <dsp:cNvSpPr/>
      </dsp:nvSpPr>
      <dsp:spPr>
        <a:xfrm>
          <a:off x="5561863" y="1763247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600" b="1" kern="1200" dirty="0"/>
            <a:t>SPINAZZOLA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600" kern="1200" dirty="0" err="1"/>
            <a:t>Cavone</a:t>
          </a:r>
          <a:endParaRPr lang="it-IT" sz="600" kern="1200" dirty="0"/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00" kern="1200" dirty="0"/>
        </a:p>
      </dsp:txBody>
      <dsp:txXfrm>
        <a:off x="5561863" y="1763247"/>
        <a:ext cx="802970" cy="535313"/>
      </dsp:txXfrm>
    </dsp:sp>
    <dsp:sp modelId="{91C7EBBA-4FA9-4EC8-B3E4-24E42496F13F}">
      <dsp:nvSpPr>
        <dsp:cNvPr id="0" name=""/>
        <dsp:cNvSpPr/>
      </dsp:nvSpPr>
      <dsp:spPr>
        <a:xfrm>
          <a:off x="5917628" y="2298560"/>
          <a:ext cx="91440" cy="2141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853102-5612-4658-810F-DF00A7D4194F}">
      <dsp:nvSpPr>
        <dsp:cNvPr id="0" name=""/>
        <dsp:cNvSpPr/>
      </dsp:nvSpPr>
      <dsp:spPr>
        <a:xfrm>
          <a:off x="5561863" y="2512685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kern="1200" dirty="0"/>
            <a:t>Punto critico n.11-12</a:t>
          </a:r>
        </a:p>
      </dsp:txBody>
      <dsp:txXfrm>
        <a:off x="5561863" y="2512685"/>
        <a:ext cx="802970" cy="535313"/>
      </dsp:txXfrm>
    </dsp:sp>
    <dsp:sp modelId="{C88A6AB1-80B5-4645-9506-70836B913651}">
      <dsp:nvSpPr>
        <dsp:cNvPr id="0" name=""/>
        <dsp:cNvSpPr/>
      </dsp:nvSpPr>
      <dsp:spPr>
        <a:xfrm>
          <a:off x="5662108" y="799683"/>
          <a:ext cx="1345101" cy="2141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062"/>
              </a:lnTo>
              <a:lnTo>
                <a:pt x="1345101" y="107062"/>
              </a:lnTo>
              <a:lnTo>
                <a:pt x="1345101" y="21412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91328F-9ACD-4484-ABF2-51C0657313ED}">
      <dsp:nvSpPr>
        <dsp:cNvPr id="0" name=""/>
        <dsp:cNvSpPr/>
      </dsp:nvSpPr>
      <dsp:spPr>
        <a:xfrm>
          <a:off x="6605724" y="1013808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b="1" kern="1200" dirty="0"/>
            <a:t>TARANTO</a:t>
          </a:r>
        </a:p>
      </dsp:txBody>
      <dsp:txXfrm>
        <a:off x="6605724" y="1013808"/>
        <a:ext cx="802970" cy="535313"/>
      </dsp:txXfrm>
    </dsp:sp>
    <dsp:sp modelId="{FC12BB54-88E5-41CA-94A4-8DEE2898565A}">
      <dsp:nvSpPr>
        <dsp:cNvPr id="0" name=""/>
        <dsp:cNvSpPr/>
      </dsp:nvSpPr>
      <dsp:spPr>
        <a:xfrm>
          <a:off x="6961489" y="1549121"/>
          <a:ext cx="91440" cy="2141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02BEC8-7C11-4309-A7CA-2AB903E64A61}">
      <dsp:nvSpPr>
        <dsp:cNvPr id="0" name=""/>
        <dsp:cNvSpPr/>
      </dsp:nvSpPr>
      <dsp:spPr>
        <a:xfrm>
          <a:off x="6605724" y="1763247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600" b="1" kern="1200" dirty="0"/>
            <a:t>TARANTO</a:t>
          </a: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kern="1200" dirty="0"/>
            <a:t>Vivaio </a:t>
          </a:r>
          <a:r>
            <a:rPr lang="it-IT" sz="600" kern="1200" dirty="0" err="1"/>
            <a:t>Leggiadrezze</a:t>
          </a:r>
          <a:endParaRPr lang="it-IT" sz="600" kern="1200" dirty="0"/>
        </a:p>
      </dsp:txBody>
      <dsp:txXfrm>
        <a:off x="6605724" y="1763247"/>
        <a:ext cx="802970" cy="535313"/>
      </dsp:txXfrm>
    </dsp:sp>
    <dsp:sp modelId="{D97E7D2D-1A4C-428A-A6C3-C92306284592}">
      <dsp:nvSpPr>
        <dsp:cNvPr id="0" name=""/>
        <dsp:cNvSpPr/>
      </dsp:nvSpPr>
      <dsp:spPr>
        <a:xfrm>
          <a:off x="6961489" y="2298560"/>
          <a:ext cx="91440" cy="2141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412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F80319-9421-4F6B-A3C9-A046853743F1}">
      <dsp:nvSpPr>
        <dsp:cNvPr id="0" name=""/>
        <dsp:cNvSpPr/>
      </dsp:nvSpPr>
      <dsp:spPr>
        <a:xfrm>
          <a:off x="6605724" y="2512685"/>
          <a:ext cx="802970" cy="535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00" kern="1200" dirty="0"/>
            <a:t>Punti critici </a:t>
          </a:r>
          <a:r>
            <a:rPr lang="it-IT" sz="600" kern="1200" dirty="0" err="1"/>
            <a:t>nn</a:t>
          </a:r>
          <a:r>
            <a:rPr lang="it-IT" sz="600" kern="1200" dirty="0"/>
            <a:t>. 13,14,15,16,17</a:t>
          </a:r>
        </a:p>
      </dsp:txBody>
      <dsp:txXfrm>
        <a:off x="6605724" y="2512685"/>
        <a:ext cx="802970" cy="5353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56FB4-F130-4305-B865-BCDE4371FCDA}" type="datetimeFigureOut">
              <a:rPr lang="it-IT" smtClean="0"/>
              <a:t>17/11/2020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B479F-D339-4981-8AC5-B8A8343F6A44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303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666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3985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AB0B-03E1-4554-933A-B2A69AEF12CF}" type="datetime1">
              <a:rPr lang="it-IT" smtClean="0"/>
              <a:t>17/11/2020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20" name="Rettangolo 19"/>
          <p:cNvSpPr/>
          <p:nvPr userDrawn="1"/>
        </p:nvSpPr>
        <p:spPr>
          <a:xfrm>
            <a:off x="107505" y="188640"/>
            <a:ext cx="4032448" cy="864096"/>
          </a:xfrm>
          <a:prstGeom prst="rect">
            <a:avLst/>
          </a:prstGeom>
          <a:blipFill dpi="0" rotWithShape="1">
            <a:blip r:embed="rId2" cstate="print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ttangolo arrotondato 20"/>
          <p:cNvSpPr/>
          <p:nvPr userDrawn="1"/>
        </p:nvSpPr>
        <p:spPr>
          <a:xfrm>
            <a:off x="7236297" y="5517232"/>
            <a:ext cx="1584176" cy="122413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544B-50FF-4092-B373-7BCFECFB67AF}" type="datetime1">
              <a:rPr lang="it-IT" smtClean="0"/>
              <a:t>17/11/2020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F4F7F-D49F-481D-AD8D-8D0A332A0B94}" type="datetime1">
              <a:rPr lang="it-IT" smtClean="0"/>
              <a:t>17/11/2020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02D6-D056-4A54-A77C-37B34E69B8D3}" type="datetime1">
              <a:rPr lang="it-IT" smtClean="0"/>
              <a:t>17/11/2020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2EC77-0DE1-4FA4-9C47-C1C27B1812CB}" type="datetime1">
              <a:rPr lang="it-IT" smtClean="0"/>
              <a:t>17/11/2020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EF182E9-3C62-430D-9EC1-4F42C24D67C2}" type="datetime1">
              <a:rPr lang="it-IT" smtClean="0"/>
              <a:t>17/11/2020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9D5D-B67A-4CC6-A03E-2EBAA4E0D308}" type="datetime1">
              <a:rPr lang="it-IT" smtClean="0"/>
              <a:t>17/11/2020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85D1-EB8E-4406-895A-B0153E9503CD}" type="datetime1">
              <a:rPr lang="it-IT" smtClean="0"/>
              <a:t>17/11/2020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7EADA-D619-4081-B996-AB9BC34BCF50}" type="datetime1">
              <a:rPr lang="it-IT" smtClean="0"/>
              <a:t>17/11/2020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B5CF-BDF2-466A-8B26-6614170158C9}" type="datetime1">
              <a:rPr lang="it-IT" smtClean="0"/>
              <a:t>17/11/2020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460C8EA-CE9D-4F2B-8CE4-3166BD91E055}" type="datetime1">
              <a:rPr lang="it-IT" smtClean="0"/>
              <a:t>17/11/2020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5CF4F7F-D49F-481D-AD8D-8D0A332A0B94}" type="datetime1">
              <a:rPr lang="it-IT" smtClean="0"/>
              <a:t>17/11/2020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  <a:p>
            <a:pPr lvl="1" eaLnBrk="1" latinLnBrk="0" hangingPunct="1"/>
            <a:r>
              <a:rPr kumimoji="0" lang="it-IT"/>
              <a:t>Secondo livello</a:t>
            </a:r>
          </a:p>
          <a:p>
            <a:pPr lvl="2" eaLnBrk="1" latinLnBrk="0" hangingPunct="1"/>
            <a:r>
              <a:rPr kumimoji="0" lang="it-IT"/>
              <a:t>Terzo livello</a:t>
            </a:r>
          </a:p>
          <a:p>
            <a:pPr lvl="3" eaLnBrk="1" latinLnBrk="0" hangingPunct="1"/>
            <a:r>
              <a:rPr kumimoji="0" lang="it-IT"/>
              <a:t>Quarto livello</a:t>
            </a:r>
          </a:p>
          <a:p>
            <a:pPr lvl="4" eaLnBrk="1" latinLnBrk="0" hangingPunct="1"/>
            <a:r>
              <a:rPr kumimoji="0" lang="it-IT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467544" y="2780928"/>
            <a:ext cx="8229600" cy="1540766"/>
          </a:xfrm>
        </p:spPr>
        <p:txBody>
          <a:bodyPr/>
          <a:lstStyle/>
          <a:p>
            <a:pPr algn="ctr">
              <a:buNone/>
            </a:pPr>
            <a:r>
              <a:rPr lang="it-IT" sz="2800" dirty="0"/>
              <a:t>Accordo tra Regione Puglia e ARIF </a:t>
            </a:r>
            <a:br>
              <a:rPr lang="it-IT" sz="2800" dirty="0"/>
            </a:br>
            <a:r>
              <a:rPr lang="it-IT" sz="2800" i="1" dirty="0"/>
              <a:t>“Costituzione e Attivazione di Presidi Territoriali per la Protezione Civile” </a:t>
            </a:r>
            <a:endParaRPr lang="it-IT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15144"/>
            <a:ext cx="864096" cy="8640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l="40413" t="24211"/>
          <a:stretch>
            <a:fillRect/>
          </a:stretch>
        </p:blipFill>
        <p:spPr bwMode="auto">
          <a:xfrm>
            <a:off x="1835696" y="188640"/>
            <a:ext cx="1584176" cy="101103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0" name="Picture 2" descr="ARIF Pugl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32656"/>
            <a:ext cx="2600325" cy="666751"/>
          </a:xfrm>
          <a:prstGeom prst="rect">
            <a:avLst/>
          </a:prstGeom>
          <a:noFill/>
        </p:spPr>
      </p:pic>
      <p:sp>
        <p:nvSpPr>
          <p:cNvPr id="2" name="CasellaDiTesto 1"/>
          <p:cNvSpPr txBox="1"/>
          <p:nvPr/>
        </p:nvSpPr>
        <p:spPr>
          <a:xfrm>
            <a:off x="2123728" y="5589240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Ing. Tiziana </a:t>
            </a:r>
            <a:r>
              <a:rPr lang="it-IT" dirty="0" err="1" smtClean="0"/>
              <a:t>Bisantino</a:t>
            </a:r>
            <a:endParaRPr lang="it-IT" dirty="0" smtClean="0"/>
          </a:p>
          <a:p>
            <a:r>
              <a:rPr lang="it-IT" dirty="0" smtClean="0"/>
              <a:t>Responsabile Centro Funzionale Decentrato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Squadre e mezzi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343185" y="1556792"/>
            <a:ext cx="8503920" cy="4572000"/>
          </a:xfrm>
        </p:spPr>
        <p:txBody>
          <a:bodyPr/>
          <a:lstStyle/>
          <a:p>
            <a:endParaRPr lang="it-IT" dirty="0"/>
          </a:p>
          <a:p>
            <a:endParaRPr lang="it-IT" dirty="0"/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ECAC6116-697C-49B3-BA15-E76DEE504F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622531"/>
              </p:ext>
            </p:extLst>
          </p:nvPr>
        </p:nvGraphicFramePr>
        <p:xfrm>
          <a:off x="539552" y="1700808"/>
          <a:ext cx="3888432" cy="34563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88432">
                  <a:extLst>
                    <a:ext uri="{9D8B030D-6E8A-4147-A177-3AD203B41FA5}">
                      <a16:colId xmlns:a16="http://schemas.microsoft.com/office/drawing/2014/main" val="678556293"/>
                    </a:ext>
                  </a:extLst>
                </a:gridCol>
              </a:tblGrid>
              <a:tr h="9070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dirty="0">
                          <a:solidFill>
                            <a:srgbClr val="FF0000"/>
                          </a:solidFill>
                        </a:rPr>
                        <a:t>Effort Arif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8656482"/>
                  </a:ext>
                </a:extLst>
              </a:tr>
              <a:tr h="34819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2 UNITA' - GEOLOGI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745589"/>
                  </a:ext>
                </a:extLst>
              </a:tr>
              <a:tr h="34819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4 TECNICI IN STAFF GEOLOGI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3859207"/>
                  </a:ext>
                </a:extLst>
              </a:tr>
              <a:tr h="34819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2 UNITA' - SALA OPERATIVA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68494"/>
                  </a:ext>
                </a:extLst>
              </a:tr>
              <a:tr h="44564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2 UNITA'  - ARIF (Direzione Generale)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507198"/>
                  </a:ext>
                </a:extLst>
              </a:tr>
              <a:tr h="34819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6 UNITA' OPERATORI BA - BAT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3754416"/>
                  </a:ext>
                </a:extLst>
              </a:tr>
              <a:tr h="34819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6 UNITA' OPERATORI TARANTO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848447"/>
                  </a:ext>
                </a:extLst>
              </a:tr>
              <a:tr h="3627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14 UNITA' OPERATORI FOGGIA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923237"/>
                  </a:ext>
                </a:extLst>
              </a:tr>
            </a:tbl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59532FFD-9301-4AF2-A62A-6B2D45B5767E}"/>
              </a:ext>
            </a:extLst>
          </p:cNvPr>
          <p:cNvSpPr txBox="1"/>
          <p:nvPr/>
        </p:nvSpPr>
        <p:spPr>
          <a:xfrm>
            <a:off x="4624351" y="1772816"/>
            <a:ext cx="422275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Il personale di campo è organizzato in 5 squadre: </a:t>
            </a:r>
          </a:p>
          <a:p>
            <a:pPr algn="ctr"/>
            <a:r>
              <a:rPr lang="it-IT" sz="2000" b="1" dirty="0"/>
              <a:t>4 afferenti la U.O. di Foggia  ed 1 U.O. a Taranto</a:t>
            </a:r>
          </a:p>
          <a:p>
            <a:pPr algn="ctr"/>
            <a:endParaRPr lang="it-IT" sz="2000" dirty="0"/>
          </a:p>
          <a:p>
            <a:pPr algn="ctr"/>
            <a:r>
              <a:rPr lang="it-IT" sz="2000" dirty="0"/>
              <a:t>Ogni squadra operativa, opportunamente formata, sarà dotata di DPI e strumentazione dedicata, e disporrà, inoltre, di un mezzo (Pick-Up) opportunamente allestito.</a:t>
            </a:r>
          </a:p>
          <a:p>
            <a:pPr algn="ctr"/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Attività del presidio e flussi informativi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8546554" cy="472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Modalità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acquisizione</a:t>
            </a:r>
            <a:r>
              <a:rPr lang="en-US" dirty="0"/>
              <a:t> e </a:t>
            </a:r>
            <a:r>
              <a:rPr lang="en-US" dirty="0" err="1"/>
              <a:t>trasmissione</a:t>
            </a:r>
            <a:r>
              <a:rPr lang="en-US" dirty="0"/>
              <a:t> del </a:t>
            </a:r>
            <a:r>
              <a:rPr lang="en-US" dirty="0" err="1"/>
              <a:t>dato</a:t>
            </a:r>
            <a:endParaRPr lang="it-IT" dirty="0"/>
          </a:p>
        </p:txBody>
      </p:sp>
      <p:pic>
        <p:nvPicPr>
          <p:cNvPr id="5" name="Immagine 4"/>
          <p:cNvPicPr/>
          <p:nvPr/>
        </p:nvPicPr>
        <p:blipFill>
          <a:blip r:embed="rId2" cstate="print"/>
          <a:srcRect r="2382"/>
          <a:stretch>
            <a:fillRect/>
          </a:stretch>
        </p:blipFill>
        <p:spPr bwMode="auto">
          <a:xfrm>
            <a:off x="6084168" y="1700808"/>
            <a:ext cx="2808312" cy="3816424"/>
          </a:xfrm>
          <a:prstGeom prst="rect">
            <a:avLst/>
          </a:prstGeom>
          <a:noFill/>
          <a:ln w="9525" cmpd="sng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6" name="CasellaDiTesto 5"/>
          <p:cNvSpPr txBox="1"/>
          <p:nvPr/>
        </p:nvSpPr>
        <p:spPr>
          <a:xfrm>
            <a:off x="1043608" y="155679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sistema web di Smart GIS </a:t>
            </a:r>
            <a:r>
              <a:rPr lang="it-IT" dirty="0" err="1"/>
              <a:t>Monitoring</a:t>
            </a:r>
            <a:endParaRPr lang="it-IT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086" y="1988840"/>
            <a:ext cx="5861516" cy="357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Formazione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556792"/>
            <a:ext cx="52863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755576" y="1196752"/>
          <a:ext cx="7560840" cy="3312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CasellaDiTesto 14"/>
          <p:cNvSpPr txBox="1"/>
          <p:nvPr/>
        </p:nvSpPr>
        <p:spPr>
          <a:xfrm>
            <a:off x="1331640" y="260648"/>
            <a:ext cx="66967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it-IT" sz="3300" dirty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Struttura del presidio territoriale</a:t>
            </a:r>
          </a:p>
        </p:txBody>
      </p:sp>
      <p:graphicFrame>
        <p:nvGraphicFramePr>
          <p:cNvPr id="17" name="Tabella 16"/>
          <p:cNvGraphicFramePr>
            <a:graphicFrameLocks noGrp="1"/>
          </p:cNvGraphicFramePr>
          <p:nvPr/>
        </p:nvGraphicFramePr>
        <p:xfrm>
          <a:off x="251520" y="4581128"/>
          <a:ext cx="8784973" cy="2046844"/>
        </p:xfrm>
        <a:graphic>
          <a:graphicData uri="http://schemas.openxmlformats.org/drawingml/2006/table">
            <a:tbl>
              <a:tblPr/>
              <a:tblGrid>
                <a:gridCol w="130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8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8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76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722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02121"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COMUNE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NOTE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COMUNE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NOTE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497"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ASCOLI SATRIANO</a:t>
                      </a:r>
                    </a:p>
                  </a:txBody>
                  <a:tcPr marL="4782" marR="4782" marT="4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544242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4566674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S.P.106 - intersezione con Nuovo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Carapellotto</a:t>
                      </a:r>
                      <a:endParaRPr lang="it-IT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SERRACAPRIOLA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521726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4637907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Fiume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Fortore-SS</a:t>
                      </a: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16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497"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CERIGNOLA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568092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4583278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S.S.544 - intersezione con Torrente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Carapelle</a:t>
                      </a:r>
                      <a:endParaRPr lang="it-IT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ASCOLI SATRIANO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562563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4550012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Fiume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Ofanto-</a:t>
                      </a: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attraversamento SP91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497"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FOGGIA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550772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4581597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S.P. 86 - Area interessata da allagamenti del Torrente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Cervaro</a:t>
                      </a:r>
                      <a:endParaRPr lang="it-IT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CANOSA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585513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4564745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Fiume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Ofanto</a:t>
                      </a: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- SS 98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497"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FOGGIA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553445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4584223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S.S.16 Zona Industriale Area interessata da allagamenti del Torrente  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Cervaro</a:t>
                      </a:r>
                      <a:endParaRPr lang="it-IT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PALAGIANO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670711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4491024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Lama di Lenne-SP31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497"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FOGGIA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555455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4586598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ex S.S. 544 - intersezione con Torrente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Cervaro</a:t>
                      </a:r>
                      <a:endParaRPr lang="it-IT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PALAGIANO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673706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4490671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Confluenza Lama di vite-Lama d'uva SP 103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497"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MANFREDONIA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576613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4593918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S.S. 159 - intersezione con Canale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Peluso</a:t>
                      </a:r>
                      <a:endParaRPr lang="it-IT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MASSAFRA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678379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4489946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F.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Patemisco-SP</a:t>
                      </a: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39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497"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RIGNANO GARGANICO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547130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4612402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Torrente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Candelaro</a:t>
                      </a: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- SP 28 Ponti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Piccirilli</a:t>
                      </a:r>
                      <a:endParaRPr lang="it-IT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CASTELLANETA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664748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4485873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F. Lato- SP12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2497"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TORREMAGGIORE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514511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4619296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Fiume Fortore- SP 46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GINOSA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648781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4482003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Bradano-</a:t>
                      </a: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SP2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2121"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LESINA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522197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4634257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Fiume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Fortore-Pte</a:t>
                      </a: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Ripalta</a:t>
                      </a:r>
                      <a:endParaRPr lang="it-IT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782" marR="4782" marT="47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RIGNANO GARGANICO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551217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4609681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it-IT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Candelaro-pte</a:t>
                      </a: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Località Marana</a:t>
                      </a:r>
                    </a:p>
                  </a:txBody>
                  <a:tcPr marL="4782" marR="4782" marT="47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Punti critici e basi operative</a:t>
            </a:r>
          </a:p>
        </p:txBody>
      </p:sp>
      <p:pic>
        <p:nvPicPr>
          <p:cNvPr id="4" name="Segnaposto contenuto 3" descr="GI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4808" t="7446" r="4808" b="7458"/>
          <a:stretch>
            <a:fillRect/>
          </a:stretch>
        </p:blipFill>
        <p:spPr>
          <a:xfrm>
            <a:off x="728725" y="1412776"/>
            <a:ext cx="7801273" cy="489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Settori di presidio</a:t>
            </a:r>
          </a:p>
        </p:txBody>
      </p:sp>
      <p:pic>
        <p:nvPicPr>
          <p:cNvPr id="4" name="Segnaposto contenuto 3" descr="settori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4067" t="6948" r="4584" b="6428"/>
          <a:stretch>
            <a:fillRect/>
          </a:stretch>
        </p:blipFill>
        <p:spPr>
          <a:xfrm>
            <a:off x="948033" y="1556792"/>
            <a:ext cx="7517635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it-IT"/>
              <a:t>Torrente Carapelle</a:t>
            </a:r>
            <a:endParaRPr/>
          </a:p>
        </p:txBody>
      </p:sp>
      <p:pic>
        <p:nvPicPr>
          <p:cNvPr id="126" name="Google Shape;126;p6" descr="C:\Documenti\MODS\MODS_Intersezioni\Foto\foto_p.ti_critici\C. Peluso S.S. 159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552" y="2996953"/>
            <a:ext cx="3816424" cy="1917497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6"/>
          <p:cNvSpPr txBox="1"/>
          <p:nvPr/>
        </p:nvSpPr>
        <p:spPr>
          <a:xfrm>
            <a:off x="1619672" y="5085184"/>
            <a:ext cx="18002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Canale Peluso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8" name="Google Shape;128;p6" descr="C:\Documenti\MODS\MODS_Intersezioni\Foto\foto_p.ti_critici\T. Carapelle S.S. 655 Scolmatore_I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4048" y="3789040"/>
            <a:ext cx="3563888" cy="187756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6"/>
          <p:cNvSpPr txBox="1"/>
          <p:nvPr/>
        </p:nvSpPr>
        <p:spPr>
          <a:xfrm>
            <a:off x="5436096" y="5631418"/>
            <a:ext cx="316835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SS 655-scolmatore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 descr="C:\Documenti\MODS\MODS_Intersezioni\Foto\foto_p.ti_critici\T. Carapelle S.S. 544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32040" y="1340768"/>
            <a:ext cx="3600400" cy="1692758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6"/>
          <p:cNvSpPr txBox="1"/>
          <p:nvPr/>
        </p:nvSpPr>
        <p:spPr>
          <a:xfrm>
            <a:off x="5148064" y="3140968"/>
            <a:ext cx="316835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SS 544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9745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it-IT"/>
              <a:t>Torrente Cervaro</a:t>
            </a:r>
            <a:endParaRPr/>
          </a:p>
        </p:txBody>
      </p:sp>
      <p:pic>
        <p:nvPicPr>
          <p:cNvPr id="137" name="Google Shape;137;p7" descr="C:\Documenti\MODS\MODS_Intersezioni\Foto\foto_p.ti_critici\T. Cervaro S.S.1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60032" y="1124744"/>
            <a:ext cx="3747590" cy="1952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7" descr="C:\Documenti\MODS\MODS_Intersezioni\Foto\foto_p.ti_critici\T. Cervaro ex S.S. 544_II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60032" y="3573016"/>
            <a:ext cx="3744416" cy="1991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7" descr="C:\Documenti\MODS\MODS_Intersezioni\Foto\foto_p.ti_critici\T. Cervaro S.P. 8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504" y="2564904"/>
            <a:ext cx="4456522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7"/>
          <p:cNvSpPr txBox="1"/>
          <p:nvPr/>
        </p:nvSpPr>
        <p:spPr>
          <a:xfrm>
            <a:off x="1475656" y="5373216"/>
            <a:ext cx="93610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 86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7"/>
          <p:cNvSpPr txBox="1"/>
          <p:nvPr/>
        </p:nvSpPr>
        <p:spPr>
          <a:xfrm>
            <a:off x="6156176" y="5517232"/>
            <a:ext cx="86409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SS 544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7"/>
          <p:cNvSpPr txBox="1"/>
          <p:nvPr/>
        </p:nvSpPr>
        <p:spPr>
          <a:xfrm>
            <a:off x="6372200" y="3212976"/>
            <a:ext cx="86409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SS 16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374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it-IT"/>
              <a:t>Torrente Candelaro</a:t>
            </a:r>
            <a:endParaRPr/>
          </a:p>
        </p:txBody>
      </p:sp>
      <p:pic>
        <p:nvPicPr>
          <p:cNvPr id="149" name="Google Shape;149;p8" descr="C:\Documenti\MODS\MODS_Intersezioni\Foto\foto_p.ti_critici\T. Candelaro-pte Località Marana_II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2492896"/>
            <a:ext cx="4355976" cy="222975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8"/>
          <p:cNvSpPr txBox="1"/>
          <p:nvPr/>
        </p:nvSpPr>
        <p:spPr>
          <a:xfrm>
            <a:off x="1331640" y="4869160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Ponte località Marana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1" name="Google Shape;151;p8" descr="C:\Documenti\MODS\MODS_Intersezioni\Foto\foto_p.ti_critici\T. Candelaro - SP 28 Ponti Piccirilli_II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60033" y="1052736"/>
            <a:ext cx="3945831" cy="2016224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8"/>
          <p:cNvSpPr txBox="1"/>
          <p:nvPr/>
        </p:nvSpPr>
        <p:spPr>
          <a:xfrm>
            <a:off x="5508104" y="3068960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Ponti Piccirilli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3" name="Google Shape;153;p8" descr="C:\Documenti\MODS\MODS_Intersezioni\Foto\aste idrometriche\T.te Candelaro sp. 2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32040" y="3356993"/>
            <a:ext cx="3672408" cy="2321419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8"/>
          <p:cNvSpPr txBox="1"/>
          <p:nvPr/>
        </p:nvSpPr>
        <p:spPr>
          <a:xfrm>
            <a:off x="6444208" y="5631418"/>
            <a:ext cx="86409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 26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427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Percorsi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it-IT" sz="2000" b="1" u="sng" dirty="0"/>
          </a:p>
          <a:p>
            <a:pPr marL="0" indent="0" algn="ctr">
              <a:buNone/>
            </a:pPr>
            <a:r>
              <a:rPr lang="it-IT" sz="2000" b="1" u="sng" dirty="0"/>
              <a:t>Criteri principali di scelta dei percorsi:</a:t>
            </a:r>
          </a:p>
          <a:p>
            <a:pPr marL="0" indent="0">
              <a:buNone/>
            </a:pPr>
            <a:endParaRPr lang="it-IT" sz="2000" b="1" u="sng" dirty="0"/>
          </a:p>
          <a:p>
            <a:pPr lvl="2" algn="just">
              <a:buFont typeface="Wingdings" panose="05000000000000000000" pitchFamily="2" charset="2"/>
              <a:buChar char="q"/>
            </a:pPr>
            <a:r>
              <a:rPr lang="it-IT" sz="1300" b="1" dirty="0"/>
              <a:t>Le strade da percorrere sono state individuate primariamente per garantire la massima sicurezza degli operatori Arif addetti alle osservazioni in campo;</a:t>
            </a:r>
          </a:p>
          <a:p>
            <a:pPr marL="594360" lvl="2" indent="0" algn="just">
              <a:buNone/>
            </a:pPr>
            <a:endParaRPr lang="it-IT" sz="1300" b="1" dirty="0"/>
          </a:p>
          <a:p>
            <a:pPr lvl="2" algn="just">
              <a:buFont typeface="Wingdings" panose="05000000000000000000" pitchFamily="2" charset="2"/>
              <a:buChar char="q"/>
            </a:pPr>
            <a:r>
              <a:rPr lang="it-IT" sz="1300" b="1" dirty="0">
                <a:solidFill>
                  <a:srgbClr val="000000"/>
                </a:solidFill>
              </a:rPr>
              <a:t>La viabilità individuata ha tenuto conto di quelle che sono le strade a percorrenza veloce (S.S., S.P. </a:t>
            </a:r>
            <a:r>
              <a:rPr lang="it-IT" sz="1300" b="1" dirty="0" err="1">
                <a:solidFill>
                  <a:srgbClr val="000000"/>
                </a:solidFill>
              </a:rPr>
              <a:t>ecc</a:t>
            </a:r>
            <a:r>
              <a:rPr lang="it-IT" sz="1300" b="1" dirty="0">
                <a:solidFill>
                  <a:srgbClr val="000000"/>
                </a:solidFill>
              </a:rPr>
              <a:t>…);</a:t>
            </a:r>
          </a:p>
          <a:p>
            <a:pPr lvl="2" algn="just">
              <a:buFont typeface="Wingdings" panose="05000000000000000000" pitchFamily="2" charset="2"/>
              <a:buChar char="q"/>
            </a:pPr>
            <a:endParaRPr lang="it-IT" sz="1300" b="1" dirty="0">
              <a:solidFill>
                <a:srgbClr val="000000"/>
              </a:solidFill>
            </a:endParaRPr>
          </a:p>
          <a:p>
            <a:pPr lvl="2" algn="just">
              <a:buFont typeface="Wingdings" panose="05000000000000000000" pitchFamily="2" charset="2"/>
              <a:buChar char="q"/>
            </a:pPr>
            <a:r>
              <a:rPr lang="it-IT" sz="1300" b="1" dirty="0">
                <a:solidFill>
                  <a:srgbClr val="000000"/>
                </a:solidFill>
              </a:rPr>
              <a:t>Tempi di percorrenza: particolare attenzione è stata posta ai tempi di percorrenza per raggiungere i punti da monitorare rispetto alle Unità Operative individuate;</a:t>
            </a:r>
          </a:p>
          <a:p>
            <a:pPr lvl="2" algn="just">
              <a:buFont typeface="Wingdings" panose="05000000000000000000" pitchFamily="2" charset="2"/>
              <a:buChar char="q"/>
            </a:pPr>
            <a:endParaRPr lang="it-IT" sz="1300" b="1" dirty="0">
              <a:solidFill>
                <a:srgbClr val="000000"/>
              </a:solidFill>
            </a:endParaRPr>
          </a:p>
          <a:p>
            <a:pPr lvl="2" algn="just">
              <a:buFont typeface="Wingdings" panose="05000000000000000000" pitchFamily="2" charset="2"/>
              <a:buChar char="q"/>
            </a:pPr>
            <a:r>
              <a:rPr lang="it-IT" sz="1300" b="1" dirty="0">
                <a:solidFill>
                  <a:srgbClr val="000000"/>
                </a:solidFill>
              </a:rPr>
              <a:t>Per alcuni presidi sono state individuate anche viabilità alternative per ovviare a problemi di traffico e/o chiusura temporanea. </a:t>
            </a:r>
            <a:endParaRPr lang="it-IT" sz="1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Esempio di percorso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301752" y="1484784"/>
            <a:ext cx="8503920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sz="14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E754EB6-55F6-4CC6-AA30-7667B2EA6210}"/>
              </a:ext>
            </a:extLst>
          </p:cNvPr>
          <p:cNvSpPr txBox="1"/>
          <p:nvPr/>
        </p:nvSpPr>
        <p:spPr>
          <a:xfrm>
            <a:off x="1043608" y="1556792"/>
            <a:ext cx="7041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/>
              <a:t>AMBITO TERRITORIALE 1 – U.O. FOGGIA</a:t>
            </a:r>
          </a:p>
          <a:p>
            <a:pPr algn="ctr"/>
            <a:r>
              <a:rPr lang="it-IT" sz="1400" dirty="0"/>
              <a:t>Foggia, Carapelle, Ortanova, Ordona, Stornara, Stornarella, Cerignola, Ascoli Satriano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2F81DEB0-FE08-4C66-AF5C-C5F81950A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5400600" cy="2703093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E5DE5C1F-D78D-460B-8C9E-CD54D2241D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1" t="28340" r="40331" b="30196"/>
          <a:stretch/>
        </p:blipFill>
        <p:spPr>
          <a:xfrm>
            <a:off x="5724128" y="3933056"/>
            <a:ext cx="311074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68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tà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11960</TotalTime>
  <Words>556</Words>
  <Application>Microsoft Office PowerPoint</Application>
  <PresentationFormat>Presentazione su schermo (4:3)</PresentationFormat>
  <Paragraphs>182</Paragraphs>
  <Slides>13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8" baseType="lpstr">
      <vt:lpstr>Calibri</vt:lpstr>
      <vt:lpstr>Georgia</vt:lpstr>
      <vt:lpstr>Wingdings</vt:lpstr>
      <vt:lpstr>Wingdings 2</vt:lpstr>
      <vt:lpstr>Città</vt:lpstr>
      <vt:lpstr>Presentazione standard di PowerPoint</vt:lpstr>
      <vt:lpstr>Presentazione standard di PowerPoint</vt:lpstr>
      <vt:lpstr>Punti critici e basi operative</vt:lpstr>
      <vt:lpstr>Settori di presidio</vt:lpstr>
      <vt:lpstr>Torrente Carapelle</vt:lpstr>
      <vt:lpstr>Torrente Cervaro</vt:lpstr>
      <vt:lpstr>Torrente Candelaro</vt:lpstr>
      <vt:lpstr>Percorsi</vt:lpstr>
      <vt:lpstr>Esempio di percorso</vt:lpstr>
      <vt:lpstr>Squadre e mezzi</vt:lpstr>
      <vt:lpstr>Attività del presidio e flussi informativi</vt:lpstr>
      <vt:lpstr>Modalità di acquisizione e trasmissione del dato</vt:lpstr>
      <vt:lpstr>Formazione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Celeste</dc:creator>
  <cp:lastModifiedBy>Utente</cp:lastModifiedBy>
  <cp:revision>43</cp:revision>
  <dcterms:created xsi:type="dcterms:W3CDTF">2019-10-04T08:39:12Z</dcterms:created>
  <dcterms:modified xsi:type="dcterms:W3CDTF">2020-11-17T11:47:39Z</dcterms:modified>
</cp:coreProperties>
</file>