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474" r:id="rId2"/>
    <p:sldId id="470" r:id="rId3"/>
    <p:sldId id="445" r:id="rId4"/>
    <p:sldId id="446" r:id="rId5"/>
    <p:sldId id="451" r:id="rId6"/>
    <p:sldId id="475" r:id="rId7"/>
    <p:sldId id="447" r:id="rId8"/>
    <p:sldId id="448" r:id="rId9"/>
    <p:sldId id="484" r:id="rId10"/>
    <p:sldId id="303" r:id="rId11"/>
    <p:sldId id="461" r:id="rId12"/>
    <p:sldId id="478" r:id="rId13"/>
    <p:sldId id="449" r:id="rId14"/>
    <p:sldId id="312" r:id="rId15"/>
    <p:sldId id="456" r:id="rId16"/>
    <p:sldId id="463" r:id="rId17"/>
    <p:sldId id="464" r:id="rId18"/>
    <p:sldId id="465" r:id="rId19"/>
    <p:sldId id="480" r:id="rId20"/>
    <p:sldId id="477" r:id="rId21"/>
    <p:sldId id="450" r:id="rId22"/>
    <p:sldId id="466" r:id="rId23"/>
    <p:sldId id="467" r:id="rId24"/>
    <p:sldId id="479" r:id="rId25"/>
    <p:sldId id="481" r:id="rId26"/>
  </p:sldIdLst>
  <p:sldSz cx="12192000" cy="6858000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982"/>
    <a:srgbClr val="213965"/>
    <a:srgbClr val="CC9900"/>
    <a:srgbClr val="2F5269"/>
    <a:srgbClr val="2F528F"/>
    <a:srgbClr val="1F365F"/>
    <a:srgbClr val="163CA8"/>
    <a:srgbClr val="29467B"/>
    <a:srgbClr val="070959"/>
    <a:srgbClr val="241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6" autoAdjust="0"/>
    <p:restoredTop sz="86418"/>
  </p:normalViewPr>
  <p:slideViewPr>
    <p:cSldViewPr snapToGrid="0" snapToObjects="1">
      <p:cViewPr varScale="1">
        <p:scale>
          <a:sx n="109" d="100"/>
          <a:sy n="109" d="100"/>
        </p:scale>
        <p:origin x="66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EF239B5B-F9C4-DB4E-9C15-F44FAEB54B46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FABEB-8EDD-4847-8AE0-A1C3346E90B4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70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6503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4205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707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073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2079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5272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1726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8230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AB5EFB-387A-5E4E-8721-C6257151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369701-E37F-CF47-A369-E0D8F111E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99FD5C-EED2-0A42-951C-27A5F24E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DDF32F-50C5-6945-8D0F-5DD91E324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5EB355-9B72-7D48-8EB2-2B3651D1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1444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E4712F-8DBE-DE45-B9E5-E81E54007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E95AF54-6DD6-3B47-BB6D-B9342082A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547D46-4F14-E047-9C78-AA6074B9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0CF79-7784-A24C-8F63-6B893838F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F7F9C-C0FA-9846-BBBD-BD121715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555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0D51A-DD21-9D44-A098-8FD0318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BCAD06B-98F2-BA4F-BC75-61666B41A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DDF50-7EF6-104B-AAB7-CC0D8617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E8956D-4157-434A-ABDF-4A767B631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0DC74F-33A1-554B-9A65-7130903F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295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E86C-384D-4D4B-824E-1329324F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159563-6B7B-3B47-947B-F8D568C31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23B747-8733-8947-B386-693592E0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13CF093-0037-4D4E-BD5E-889C6867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B3967E-1D11-B242-A8BE-22B90A61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22D56D-5224-EC41-89A3-F5196E30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784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DFFC9B-0024-2148-8267-872CEB0B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07F4264-F830-9645-9056-468FC8F58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21C705-ECFF-194B-B64B-2EA754C1E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F38820-F1E5-5F4B-9B21-C02DFF9B6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D85404-E5CA-FB4A-9E10-E455D4558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B69E97E-93E3-A842-B06D-965B13F2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641EE4-A311-614C-9BBC-185A7E53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B012FD-CF90-AF4A-B319-2D1DFD7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7314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5F2CC2-1D60-D645-8EEA-4A3D9D4B8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C2D6D00-CAC3-2B4B-972B-7632C1C7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3C181C-810D-D64C-9F03-EFFEAE70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8AAD4-B594-E344-B339-2CCAB47E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0994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4A20FE5-2AA3-3F41-A5E1-0E20461F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BC4298-FEF3-3A4F-8625-658C6F7B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9BD954-BC48-8440-9102-25194F9C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3579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31D7A-49D0-4E44-B2B3-20284035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0FE745-6742-8147-B255-957981D1D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4440D3-B17B-D94A-B2A2-9C7999D96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264445-2281-D34B-A6A4-C0332B58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F9D5AD-EC26-EB4D-84DF-E783F72E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07E4E9-4839-B64C-9D4C-CAF08C33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525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B615B1-F4E1-9840-BCAC-CC5E8340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D3446B1-EE2F-C54D-B59D-2160631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23B361-1562-694D-B0D4-37B6EAE0F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23155D-EB9F-ED4E-9F74-7007D52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11309F-78B0-814D-A7E8-DDBCBA2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B09A47-216E-5E45-96BE-12DFD4D7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208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13/04/21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ovrisv.cnr.it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768600" y="5791200"/>
            <a:ext cx="1473200" cy="721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1" y="2696901"/>
            <a:ext cx="12192000" cy="2772565"/>
          </a:xfrm>
          <a:prstGeom prst="rect">
            <a:avLst/>
          </a:prstGeom>
          <a:solidFill>
            <a:srgbClr val="2139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it-IT" dirty="0" err="1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Webinar</a:t>
            </a:r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sulla valutazione dell’operatività in emergenza nella Regione Puglia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        14 aprile 2021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     Il percorso per la valutazione dell’operatività in fase di emergenza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        Sergio Castenetto</a:t>
            </a:r>
          </a:p>
          <a:p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        Dipartimento della Protezione Civile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/>
          <a:srcRect l="18790" t="4222" r="17021" b="27854"/>
          <a:stretch/>
        </p:blipFill>
        <p:spPr>
          <a:xfrm>
            <a:off x="3485073" y="5695663"/>
            <a:ext cx="914400" cy="81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65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89439F94-37A2-4F3F-A8F6-61AE03CCFD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9" r="26007" b="4190"/>
          <a:stretch/>
        </p:blipFill>
        <p:spPr>
          <a:xfrm>
            <a:off x="6982227" y="309918"/>
            <a:ext cx="5209773" cy="4724400"/>
          </a:xfrm>
          <a:prstGeom prst="rect">
            <a:avLst/>
          </a:prstGeom>
        </p:spPr>
      </p:pic>
      <p:sp>
        <p:nvSpPr>
          <p:cNvPr id="17" name="Titolo 1">
            <a:extLst>
              <a:ext uri="{FF2B5EF4-FFF2-40B4-BE49-F238E27FC236}">
                <a16:creationId xmlns:a16="http://schemas.microsoft.com/office/drawing/2014/main" id="{2189DD33-ADC4-FF4C-BEC9-FD3C67F2E1DB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16" name="Segnaposto contenuto 3">
            <a:extLst>
              <a:ext uri="{FF2B5EF4-FFF2-40B4-BE49-F238E27FC236}">
                <a16:creationId xmlns:a16="http://schemas.microsoft.com/office/drawing/2014/main" id="{5770AC13-4E6C-FA41-A56E-6E0198EB5672}"/>
              </a:ext>
            </a:extLst>
          </p:cNvPr>
          <p:cNvSpPr txBox="1">
            <a:spLocks/>
          </p:cNvSpPr>
          <p:nvPr/>
        </p:nvSpPr>
        <p:spPr>
          <a:xfrm>
            <a:off x="447483" y="5177990"/>
            <a:ext cx="5105865" cy="1583046"/>
          </a:xfrm>
          <a:prstGeom prst="rect">
            <a:avLst/>
          </a:prstGeom>
          <a:solidFill>
            <a:schemeClr val="accent6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67" b="1" dirty="0">
                <a:solidFill>
                  <a:srgbClr val="000000"/>
                </a:solidFill>
              </a:rPr>
              <a:t>Elementi «non strutturali»</a:t>
            </a:r>
          </a:p>
          <a:p>
            <a:pPr marL="380990" indent="-380990"/>
            <a:r>
              <a:rPr lang="it-IT" sz="1867" dirty="0">
                <a:solidFill>
                  <a:srgbClr val="000000"/>
                </a:solidFill>
              </a:rPr>
              <a:t>Modello organizzativo</a:t>
            </a:r>
          </a:p>
          <a:p>
            <a:pPr marL="380990" indent="-380990"/>
            <a:r>
              <a:rPr lang="it-IT" sz="1867" dirty="0">
                <a:solidFill>
                  <a:srgbClr val="000000"/>
                </a:solidFill>
              </a:rPr>
              <a:t>Componenti funzionali e procedurali</a:t>
            </a:r>
          </a:p>
          <a:p>
            <a:pPr marL="380990" indent="-380990"/>
            <a:endParaRPr lang="it-IT" sz="1867" dirty="0">
              <a:solidFill>
                <a:srgbClr val="000000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2B757848-8232-E84F-AA52-CC6ACB03E383}"/>
              </a:ext>
            </a:extLst>
          </p:cNvPr>
          <p:cNvSpPr txBox="1">
            <a:spLocks/>
          </p:cNvSpPr>
          <p:nvPr/>
        </p:nvSpPr>
        <p:spPr>
          <a:xfrm>
            <a:off x="6094678" y="3530872"/>
            <a:ext cx="4975255" cy="181383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Scheda NS (elementi Non Strutturali)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Costruzione scenari di evento e di rischio (Idro)</a:t>
            </a:r>
          </a:p>
          <a:p>
            <a:r>
              <a:rPr lang="it-IT" sz="18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delle aree a minore sostenibilità del rischio (Idro)</a:t>
            </a:r>
          </a:p>
        </p:txBody>
      </p:sp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66BFF60-0AF1-3841-B023-E50058C4A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67" y="417587"/>
            <a:ext cx="4376027" cy="55519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99FC596-32FE-3041-B505-85E69685C6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3209" y="2313810"/>
            <a:ext cx="4463339" cy="428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753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89439F94-37A2-4F3F-A8F6-61AE03CCFD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9" r="26007" b="4190"/>
          <a:stretch/>
        </p:blipFill>
        <p:spPr>
          <a:xfrm>
            <a:off x="6909745" y="339725"/>
            <a:ext cx="5209773" cy="4724400"/>
          </a:xfrm>
          <a:prstGeom prst="rect">
            <a:avLst/>
          </a:prstGeom>
        </p:spPr>
      </p:pic>
      <p:sp>
        <p:nvSpPr>
          <p:cNvPr id="13" name="Segnaposto contenuto 3">
            <a:extLst>
              <a:ext uri="{FF2B5EF4-FFF2-40B4-BE49-F238E27FC236}">
                <a16:creationId xmlns:a16="http://schemas.microsoft.com/office/drawing/2014/main" id="{93F18B84-008D-A140-ACBC-A51C43B7B661}"/>
              </a:ext>
            </a:extLst>
          </p:cNvPr>
          <p:cNvSpPr txBox="1">
            <a:spLocks/>
          </p:cNvSpPr>
          <p:nvPr/>
        </p:nvSpPr>
        <p:spPr>
          <a:xfrm>
            <a:off x="714183" y="3277722"/>
            <a:ext cx="5105865" cy="1400270"/>
          </a:xfrm>
          <a:prstGeom prst="rect">
            <a:avLst/>
          </a:prstGeom>
          <a:solidFill>
            <a:schemeClr val="bg2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Selezione elementi  strutturali per CT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Infrastrutture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Edifici strategici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Aree</a:t>
            </a:r>
          </a:p>
        </p:txBody>
      </p:sp>
      <p:sp>
        <p:nvSpPr>
          <p:cNvPr id="14" name="Segnaposto contenuto 3">
            <a:extLst>
              <a:ext uri="{FF2B5EF4-FFF2-40B4-BE49-F238E27FC236}">
                <a16:creationId xmlns:a16="http://schemas.microsoft.com/office/drawing/2014/main" id="{2426DF36-918C-6246-87F4-7ADBE43C914A}"/>
              </a:ext>
            </a:extLst>
          </p:cNvPr>
          <p:cNvSpPr txBox="1">
            <a:spLocks/>
          </p:cNvSpPr>
          <p:nvPr/>
        </p:nvSpPr>
        <p:spPr>
          <a:xfrm>
            <a:off x="714183" y="4786687"/>
            <a:ext cx="5105865" cy="1583046"/>
          </a:xfrm>
          <a:prstGeom prst="rect">
            <a:avLst/>
          </a:prstGeom>
          <a:solidFill>
            <a:schemeClr val="accent6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Elementi «non strutturali»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CC0E1D3-76C5-DE42-AC80-BA0311CC9550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2B700C4-8C5F-504B-8A9B-120CE1E308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67" y="417587"/>
            <a:ext cx="4376027" cy="55519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3FF0C4B-E8E2-6142-87FB-A497E293A8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861" y="2269582"/>
            <a:ext cx="7533657" cy="4526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9012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105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Sistemi web in corso di sviluppo – Analisi dei Piani di Protezione Civile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17838" t="218" r="17391" b="28000"/>
          <a:stretch/>
        </p:blipFill>
        <p:spPr>
          <a:xfrm>
            <a:off x="448056" y="1187495"/>
            <a:ext cx="3913632" cy="2439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016" y="1118384"/>
            <a:ext cx="7073827" cy="3979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82" y="3727746"/>
            <a:ext cx="5363530" cy="3016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6016172-C131-422F-AFDF-6F0A390DC373}"/>
              </a:ext>
            </a:extLst>
          </p:cNvPr>
          <p:cNvSpPr txBox="1"/>
          <p:nvPr/>
        </p:nvSpPr>
        <p:spPr>
          <a:xfrm>
            <a:off x="6294246" y="5505573"/>
            <a:ext cx="54795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Un sistema web per l’analisi dei Piani di Protezione Civile Comunali, dove poter compilare interattivamente la scheda di analisi e visualizzare statistiche e valutazioni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25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Misurare la capacità operativa.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Valutare le prestazioni.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67233209-3B6A-C247-A109-2883ECED08B6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685701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Segnaposto contenuto 3"/>
          <p:cNvSpPr>
            <a:spLocks noGrp="1"/>
          </p:cNvSpPr>
          <p:nvPr>
            <p:ph sz="half" idx="1"/>
          </p:nvPr>
        </p:nvSpPr>
        <p:spPr>
          <a:xfrm>
            <a:off x="8344781" y="3330186"/>
            <a:ext cx="2258208" cy="2125373"/>
          </a:xfr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 defTabSz="609585" hangingPunct="0">
              <a:spcBef>
                <a:spcPts val="0"/>
              </a:spcBef>
              <a:buNone/>
            </a:pPr>
            <a:r>
              <a:rPr lang="it-IT" sz="2133" b="1" dirty="0">
                <a:solidFill>
                  <a:srgbClr val="000000"/>
                </a:solidFill>
              </a:rPr>
              <a:t>IOCT</a:t>
            </a:r>
            <a:br>
              <a:rPr lang="it-IT" sz="2133" dirty="0">
                <a:solidFill>
                  <a:srgbClr val="000000"/>
                </a:solidFill>
              </a:rPr>
            </a:br>
            <a:r>
              <a:rPr lang="it-IT" sz="2133" dirty="0">
                <a:solidFill>
                  <a:srgbClr val="000000"/>
                </a:solidFill>
              </a:rPr>
              <a:t>Valutazione operatività del CT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700781" y="3036324"/>
            <a:ext cx="7644000" cy="2853199"/>
            <a:chOff x="525586" y="2277242"/>
            <a:chExt cx="5733000" cy="2139899"/>
          </a:xfrm>
        </p:grpSpPr>
        <p:sp>
          <p:nvSpPr>
            <p:cNvPr id="7" name="Segnaposto contenuto 3"/>
            <p:cNvSpPr txBox="1">
              <a:spLocks/>
            </p:cNvSpPr>
            <p:nvPr/>
          </p:nvSpPr>
          <p:spPr>
            <a:xfrm>
              <a:off x="525586" y="2277242"/>
              <a:ext cx="4464496" cy="1708553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Componenti strutturali</a:t>
              </a:r>
            </a:p>
          </p:txBody>
        </p:sp>
        <p:sp>
          <p:nvSpPr>
            <p:cNvPr id="8" name="Segnaposto contenuto 3"/>
            <p:cNvSpPr txBox="1">
              <a:spLocks/>
            </p:cNvSpPr>
            <p:nvPr/>
          </p:nvSpPr>
          <p:spPr>
            <a:xfrm>
              <a:off x="2312377" y="2612916"/>
              <a:ext cx="2533689" cy="54502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Valutazione </a:t>
              </a:r>
              <a:br>
                <a:rPr lang="it-IT" sz="1600">
                  <a:solidFill>
                    <a:srgbClr val="000000"/>
                  </a:solidFill>
                </a:rPr>
              </a:br>
              <a:r>
                <a:rPr lang="it-IT" sz="1600">
                  <a:solidFill>
                    <a:srgbClr val="000000"/>
                  </a:solidFill>
                </a:rPr>
                <a:t>pericolosità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0" name="Segnaposto contenuto 3"/>
            <p:cNvSpPr txBox="1">
              <a:spLocks/>
            </p:cNvSpPr>
            <p:nvPr/>
          </p:nvSpPr>
          <p:spPr>
            <a:xfrm>
              <a:off x="2312377" y="3187974"/>
              <a:ext cx="2533689" cy="764594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Valutazione </a:t>
              </a:r>
              <a:br>
                <a:rPr lang="it-IT" sz="1600" dirty="0">
                  <a:solidFill>
                    <a:srgbClr val="000000"/>
                  </a:solidFill>
                </a:rPr>
              </a:br>
              <a:r>
                <a:rPr lang="it-IT" sz="1600" dirty="0">
                  <a:solidFill>
                    <a:srgbClr val="000000"/>
                  </a:solidFill>
                </a:rPr>
                <a:t>vulnerabilità</a:t>
              </a:r>
            </a:p>
          </p:txBody>
        </p:sp>
        <p:sp>
          <p:nvSpPr>
            <p:cNvPr id="11" name="Segnaposto contenuto 3"/>
            <p:cNvSpPr txBox="1">
              <a:spLocks/>
            </p:cNvSpPr>
            <p:nvPr/>
          </p:nvSpPr>
          <p:spPr>
            <a:xfrm>
              <a:off x="3296426" y="2657141"/>
              <a:ext cx="1534220" cy="241283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Pericolosità di base</a:t>
              </a:r>
            </a:p>
          </p:txBody>
        </p:sp>
        <p:sp>
          <p:nvSpPr>
            <p:cNvPr id="12" name="Segnaposto contenuto 3"/>
            <p:cNvSpPr txBox="1">
              <a:spLocks/>
            </p:cNvSpPr>
            <p:nvPr/>
          </p:nvSpPr>
          <p:spPr>
            <a:xfrm>
              <a:off x="3296426" y="2912223"/>
              <a:ext cx="1534220" cy="170101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Pericolosità locale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Segnaposto contenuto 3"/>
            <p:cNvSpPr txBox="1">
              <a:spLocks/>
            </p:cNvSpPr>
            <p:nvPr/>
          </p:nvSpPr>
          <p:spPr>
            <a:xfrm>
              <a:off x="3296426" y="3206661"/>
              <a:ext cx="1534832" cy="248201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Edifici strategici</a:t>
              </a:r>
            </a:p>
          </p:txBody>
        </p:sp>
        <p:sp>
          <p:nvSpPr>
            <p:cNvPr id="14" name="Segnaposto contenuto 3"/>
            <p:cNvSpPr txBox="1">
              <a:spLocks/>
            </p:cNvSpPr>
            <p:nvPr/>
          </p:nvSpPr>
          <p:spPr>
            <a:xfrm>
              <a:off x="3296426" y="3444165"/>
              <a:ext cx="1534832" cy="25302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Aree di emergenza</a:t>
              </a:r>
            </a:p>
          </p:txBody>
        </p:sp>
        <p:sp>
          <p:nvSpPr>
            <p:cNvPr id="15" name="Segnaposto contenuto 3"/>
            <p:cNvSpPr txBox="1">
              <a:spLocks/>
            </p:cNvSpPr>
            <p:nvPr/>
          </p:nvSpPr>
          <p:spPr>
            <a:xfrm>
              <a:off x="3296426" y="3685563"/>
              <a:ext cx="1534832" cy="26700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Infrastrutture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sp>
          <p:nvSpPr>
            <p:cNvPr id="16" name="Segnaposto contenuto 3"/>
            <p:cNvSpPr txBox="1">
              <a:spLocks/>
            </p:cNvSpPr>
            <p:nvPr/>
          </p:nvSpPr>
          <p:spPr>
            <a:xfrm>
              <a:off x="525586" y="4041594"/>
              <a:ext cx="4464496" cy="375547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>
                  <a:solidFill>
                    <a:srgbClr val="000000"/>
                  </a:solidFill>
                </a:rPr>
                <a:t>Componenti non strutturali</a:t>
              </a:r>
              <a:endParaRPr lang="it-IT" sz="1600" dirty="0">
                <a:solidFill>
                  <a:srgbClr val="000000"/>
                </a:solidFill>
              </a:endParaRPr>
            </a:p>
          </p:txBody>
        </p:sp>
        <p:cxnSp>
          <p:nvCxnSpPr>
            <p:cNvPr id="17" name="Connettore 4 16"/>
            <p:cNvCxnSpPr>
              <a:cxnSpLocks/>
              <a:stCxn id="7" idx="3"/>
              <a:endCxn id="6" idx="1"/>
            </p:cNvCxnSpPr>
            <p:nvPr/>
          </p:nvCxnSpPr>
          <p:spPr>
            <a:xfrm>
              <a:off x="4990082" y="3131519"/>
              <a:ext cx="1268504" cy="1631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4 17"/>
            <p:cNvCxnSpPr>
              <a:stCxn id="16" idx="3"/>
              <a:endCxn id="6" idx="1"/>
            </p:cNvCxnSpPr>
            <p:nvPr/>
          </p:nvCxnSpPr>
          <p:spPr>
            <a:xfrm flipV="1">
              <a:off x="4990082" y="3294654"/>
              <a:ext cx="1268504" cy="934714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4 18"/>
            <p:cNvCxnSpPr>
              <a:cxnSpLocks/>
              <a:endCxn id="6" idx="1"/>
            </p:cNvCxnSpPr>
            <p:nvPr/>
          </p:nvCxnSpPr>
          <p:spPr>
            <a:xfrm>
              <a:off x="4990082" y="2403698"/>
              <a:ext cx="1268504" cy="890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Segnaposto contenuto 3"/>
            <p:cNvSpPr txBox="1">
              <a:spLocks/>
            </p:cNvSpPr>
            <p:nvPr/>
          </p:nvSpPr>
          <p:spPr>
            <a:xfrm>
              <a:off x="2312378" y="2340012"/>
              <a:ext cx="2518268" cy="238689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121920" tIns="60960" rIns="121920" bIns="60960" rtlCol="0" anchor="ctr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600" dirty="0">
                  <a:solidFill>
                    <a:srgbClr val="000000"/>
                  </a:solidFill>
                </a:rPr>
                <a:t>Selezione elementi esposti</a:t>
              </a:r>
            </a:p>
          </p:txBody>
        </p:sp>
      </p:grpSp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57D64DDB-B6E5-1E47-B790-2987C334123F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49683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129" name="Gruppo 128">
            <a:extLst>
              <a:ext uri="{FF2B5EF4-FFF2-40B4-BE49-F238E27FC236}">
                <a16:creationId xmlns:a16="http://schemas.microsoft.com/office/drawing/2014/main" id="{D7EB5617-E1DE-F844-B1B3-F8A5B8D3681C}"/>
              </a:ext>
            </a:extLst>
          </p:cNvPr>
          <p:cNvGrpSpPr/>
          <p:nvPr/>
        </p:nvGrpSpPr>
        <p:grpSpPr>
          <a:xfrm>
            <a:off x="851256" y="3254879"/>
            <a:ext cx="3301864" cy="2773290"/>
            <a:chOff x="4785064" y="729088"/>
            <a:chExt cx="3901736" cy="3277132"/>
          </a:xfrm>
        </p:grpSpPr>
        <p:sp>
          <p:nvSpPr>
            <p:cNvPr id="130" name="Rettangolo 129">
              <a:extLst>
                <a:ext uri="{FF2B5EF4-FFF2-40B4-BE49-F238E27FC236}">
                  <a16:creationId xmlns:a16="http://schemas.microsoft.com/office/drawing/2014/main" id="{F819B43D-1AE7-7449-BBAC-C21A39E0C0B6}"/>
                </a:ext>
              </a:extLst>
            </p:cNvPr>
            <p:cNvSpPr/>
            <p:nvPr/>
          </p:nvSpPr>
          <p:spPr>
            <a:xfrm>
              <a:off x="4785064" y="729088"/>
              <a:ext cx="3901736" cy="32771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1" name="Gruppo 130">
              <a:extLst>
                <a:ext uri="{FF2B5EF4-FFF2-40B4-BE49-F238E27FC236}">
                  <a16:creationId xmlns:a16="http://schemas.microsoft.com/office/drawing/2014/main" id="{F7D7EFC5-DBA3-9A45-9749-42A147B6B832}"/>
                </a:ext>
              </a:extLst>
            </p:cNvPr>
            <p:cNvGrpSpPr/>
            <p:nvPr/>
          </p:nvGrpSpPr>
          <p:grpSpPr>
            <a:xfrm>
              <a:off x="4805377" y="807447"/>
              <a:ext cx="3846406" cy="3027473"/>
              <a:chOff x="257184" y="2292497"/>
              <a:chExt cx="3846406" cy="3027473"/>
            </a:xfrm>
          </p:grpSpPr>
          <p:sp>
            <p:nvSpPr>
              <p:cNvPr id="132" name="Figura a mano libera 131">
                <a:extLst>
                  <a:ext uri="{FF2B5EF4-FFF2-40B4-BE49-F238E27FC236}">
                    <a16:creationId xmlns:a16="http://schemas.microsoft.com/office/drawing/2014/main" id="{3E6C3F7E-49B5-8B4F-B0C9-678CE05A66B0}"/>
                  </a:ext>
                </a:extLst>
              </p:cNvPr>
              <p:cNvSpPr/>
              <p:nvPr/>
            </p:nvSpPr>
            <p:spPr>
              <a:xfrm>
                <a:off x="1160170" y="2940330"/>
                <a:ext cx="2224759" cy="2195010"/>
              </a:xfrm>
              <a:custGeom>
                <a:avLst/>
                <a:gdLst>
                  <a:gd name="connsiteX0" fmla="*/ 744263 w 3588922"/>
                  <a:gd name="connsiteY0" fmla="*/ 25374 h 3540932"/>
                  <a:gd name="connsiteX1" fmla="*/ 25171 w 3588922"/>
                  <a:gd name="connsiteY1" fmla="*/ 1410291 h 3540932"/>
                  <a:gd name="connsiteX2" fmla="*/ 1720806 w 3588922"/>
                  <a:gd name="connsiteY2" fmla="*/ 3540932 h 3540932"/>
                  <a:gd name="connsiteX3" fmla="*/ 3567362 w 3588922"/>
                  <a:gd name="connsiteY3" fmla="*/ 1419168 h 3540932"/>
                  <a:gd name="connsiteX4" fmla="*/ 2750616 w 3588922"/>
                  <a:gd name="connsiteY4" fmla="*/ 779976 h 3540932"/>
                  <a:gd name="connsiteX5" fmla="*/ 3079090 w 3588922"/>
                  <a:gd name="connsiteY5" fmla="*/ 185172 h 3540932"/>
                  <a:gd name="connsiteX6" fmla="*/ 2111424 w 3588922"/>
                  <a:gd name="connsiteY6" fmla="*/ 25374 h 3540932"/>
                  <a:gd name="connsiteX7" fmla="*/ 1285800 w 3588922"/>
                  <a:gd name="connsiteY7" fmla="*/ 646811 h 3540932"/>
                  <a:gd name="connsiteX8" fmla="*/ 744263 w 3588922"/>
                  <a:gd name="connsiteY8" fmla="*/ 25374 h 354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8922" h="3540932">
                    <a:moveTo>
                      <a:pt x="744263" y="25374"/>
                    </a:moveTo>
                    <a:cubicBezTo>
                      <a:pt x="534158" y="152621"/>
                      <a:pt x="-137586" y="824365"/>
                      <a:pt x="25171" y="1410291"/>
                    </a:cubicBezTo>
                    <a:cubicBezTo>
                      <a:pt x="187928" y="1996217"/>
                      <a:pt x="1130441" y="3539453"/>
                      <a:pt x="1720806" y="3540932"/>
                    </a:cubicBezTo>
                    <a:cubicBezTo>
                      <a:pt x="2311171" y="3542411"/>
                      <a:pt x="3395727" y="1879327"/>
                      <a:pt x="3567362" y="1419168"/>
                    </a:cubicBezTo>
                    <a:cubicBezTo>
                      <a:pt x="3738997" y="959009"/>
                      <a:pt x="2831995" y="985642"/>
                      <a:pt x="2750616" y="779976"/>
                    </a:cubicBezTo>
                    <a:cubicBezTo>
                      <a:pt x="2669237" y="574310"/>
                      <a:pt x="3185622" y="310939"/>
                      <a:pt x="3079090" y="185172"/>
                    </a:cubicBezTo>
                    <a:cubicBezTo>
                      <a:pt x="2972558" y="59405"/>
                      <a:pt x="2410306" y="-51566"/>
                      <a:pt x="2111424" y="25374"/>
                    </a:cubicBezTo>
                    <a:cubicBezTo>
                      <a:pt x="1812542" y="102314"/>
                      <a:pt x="1513660" y="645331"/>
                      <a:pt x="1285800" y="646811"/>
                    </a:cubicBezTo>
                    <a:cubicBezTo>
                      <a:pt x="1057940" y="648291"/>
                      <a:pt x="954368" y="-101873"/>
                      <a:pt x="744263" y="25374"/>
                    </a:cubicBezTo>
                    <a:close/>
                  </a:path>
                </a:pathLst>
              </a:custGeom>
              <a:solidFill>
                <a:srgbClr val="EEECE1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igura a mano libera 132">
                <a:extLst>
                  <a:ext uri="{FF2B5EF4-FFF2-40B4-BE49-F238E27FC236}">
                    <a16:creationId xmlns:a16="http://schemas.microsoft.com/office/drawing/2014/main" id="{6231016A-A601-6649-8B3E-3B800C0D5773}"/>
                  </a:ext>
                </a:extLst>
              </p:cNvPr>
              <p:cNvSpPr/>
              <p:nvPr/>
            </p:nvSpPr>
            <p:spPr>
              <a:xfrm>
                <a:off x="1281744" y="3848343"/>
                <a:ext cx="1584931" cy="766281"/>
              </a:xfrm>
              <a:custGeom>
                <a:avLst/>
                <a:gdLst>
                  <a:gd name="connsiteX0" fmla="*/ 0 w 2556769"/>
                  <a:gd name="connsiteY0" fmla="*/ 359916 h 1236144"/>
                  <a:gd name="connsiteX1" fmla="*/ 914400 w 2556769"/>
                  <a:gd name="connsiteY1" fmla="*/ 40319 h 1236144"/>
                  <a:gd name="connsiteX2" fmla="*/ 1322773 w 2556769"/>
                  <a:gd name="connsiteY2" fmla="*/ 1167784 h 1236144"/>
                  <a:gd name="connsiteX3" fmla="*/ 2281561 w 2556769"/>
                  <a:gd name="connsiteY3" fmla="*/ 1123395 h 1236144"/>
                  <a:gd name="connsiteX4" fmla="*/ 2556769 w 2556769"/>
                  <a:gd name="connsiteY4" fmla="*/ 1229927 h 123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6769" h="1236144">
                    <a:moveTo>
                      <a:pt x="0" y="359916"/>
                    </a:moveTo>
                    <a:cubicBezTo>
                      <a:pt x="346969" y="132795"/>
                      <a:pt x="693938" y="-94326"/>
                      <a:pt x="914400" y="40319"/>
                    </a:cubicBezTo>
                    <a:cubicBezTo>
                      <a:pt x="1134862" y="174964"/>
                      <a:pt x="1094913" y="987271"/>
                      <a:pt x="1322773" y="1167784"/>
                    </a:cubicBezTo>
                    <a:cubicBezTo>
                      <a:pt x="1550633" y="1348297"/>
                      <a:pt x="2075895" y="1113038"/>
                      <a:pt x="2281561" y="1123395"/>
                    </a:cubicBezTo>
                    <a:cubicBezTo>
                      <a:pt x="2487227" y="1133752"/>
                      <a:pt x="2521998" y="1181839"/>
                      <a:pt x="2556769" y="1229927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igura a mano libera 133">
                <a:extLst>
                  <a:ext uri="{FF2B5EF4-FFF2-40B4-BE49-F238E27FC236}">
                    <a16:creationId xmlns:a16="http://schemas.microsoft.com/office/drawing/2014/main" id="{02BBD633-B1FF-9E43-97F7-173CF42EDA51}"/>
                  </a:ext>
                </a:extLst>
              </p:cNvPr>
              <p:cNvSpPr/>
              <p:nvPr/>
            </p:nvSpPr>
            <p:spPr>
              <a:xfrm>
                <a:off x="2332862" y="3416569"/>
                <a:ext cx="522807" cy="1194201"/>
              </a:xfrm>
              <a:custGeom>
                <a:avLst/>
                <a:gdLst>
                  <a:gd name="connsiteX0" fmla="*/ 843379 w 843379"/>
                  <a:gd name="connsiteY0" fmla="*/ 0 h 1926454"/>
                  <a:gd name="connsiteX1" fmla="*/ 257452 w 843379"/>
                  <a:gd name="connsiteY1" fmla="*/ 683580 h 1926454"/>
                  <a:gd name="connsiteX2" fmla="*/ 168676 w 843379"/>
                  <a:gd name="connsiteY2" fmla="*/ 1393794 h 1926454"/>
                  <a:gd name="connsiteX3" fmla="*/ 0 w 843379"/>
                  <a:gd name="connsiteY3" fmla="*/ 1926454 h 1926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3379" h="1926454">
                    <a:moveTo>
                      <a:pt x="843379" y="0"/>
                    </a:moveTo>
                    <a:cubicBezTo>
                      <a:pt x="606640" y="225640"/>
                      <a:pt x="369902" y="451281"/>
                      <a:pt x="257452" y="683580"/>
                    </a:cubicBezTo>
                    <a:cubicBezTo>
                      <a:pt x="145002" y="915879"/>
                      <a:pt x="211585" y="1186648"/>
                      <a:pt x="168676" y="1393794"/>
                    </a:cubicBezTo>
                    <a:cubicBezTo>
                      <a:pt x="125767" y="1600940"/>
                      <a:pt x="62883" y="1763697"/>
                      <a:pt x="0" y="1926454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igura a mano libera 134">
                <a:extLst>
                  <a:ext uri="{FF2B5EF4-FFF2-40B4-BE49-F238E27FC236}">
                    <a16:creationId xmlns:a16="http://schemas.microsoft.com/office/drawing/2014/main" id="{9D57DBBB-F022-DE4D-B833-7EFEABCB8252}"/>
                  </a:ext>
                </a:extLst>
              </p:cNvPr>
              <p:cNvSpPr/>
              <p:nvPr/>
            </p:nvSpPr>
            <p:spPr>
              <a:xfrm>
                <a:off x="1660993" y="3337406"/>
                <a:ext cx="1310495" cy="1549857"/>
              </a:xfrm>
              <a:custGeom>
                <a:avLst/>
                <a:gdLst>
                  <a:gd name="connsiteX0" fmla="*/ 765 w 2114056"/>
                  <a:gd name="connsiteY0" fmla="*/ 1272922 h 2500189"/>
                  <a:gd name="connsiteX1" fmla="*/ 471282 w 2114056"/>
                  <a:gd name="connsiteY1" fmla="*/ 251990 h 2500189"/>
                  <a:gd name="connsiteX2" fmla="*/ 1101596 w 2114056"/>
                  <a:gd name="connsiteY2" fmla="*/ 21171 h 2500189"/>
                  <a:gd name="connsiteX3" fmla="*/ 1749666 w 2114056"/>
                  <a:gd name="connsiteY3" fmla="*/ 642608 h 2500189"/>
                  <a:gd name="connsiteX4" fmla="*/ 2078140 w 2114056"/>
                  <a:gd name="connsiteY4" fmla="*/ 935571 h 2500189"/>
                  <a:gd name="connsiteX5" fmla="*/ 906288 w 2114056"/>
                  <a:gd name="connsiteY5" fmla="*/ 1610274 h 2500189"/>
                  <a:gd name="connsiteX6" fmla="*/ 861899 w 2114056"/>
                  <a:gd name="connsiteY6" fmla="*/ 2498041 h 2500189"/>
                  <a:gd name="connsiteX7" fmla="*/ 373627 w 2114056"/>
                  <a:gd name="connsiteY7" fmla="*/ 1841093 h 2500189"/>
                  <a:gd name="connsiteX8" fmla="*/ 765 w 2114056"/>
                  <a:gd name="connsiteY8" fmla="*/ 1272922 h 250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4056" h="2500189">
                    <a:moveTo>
                      <a:pt x="765" y="1272922"/>
                    </a:moveTo>
                    <a:cubicBezTo>
                      <a:pt x="17041" y="1008071"/>
                      <a:pt x="287810" y="460615"/>
                      <a:pt x="471282" y="251990"/>
                    </a:cubicBezTo>
                    <a:cubicBezTo>
                      <a:pt x="654754" y="43365"/>
                      <a:pt x="888532" y="-43932"/>
                      <a:pt x="1101596" y="21171"/>
                    </a:cubicBezTo>
                    <a:cubicBezTo>
                      <a:pt x="1314660" y="86274"/>
                      <a:pt x="1586909" y="490208"/>
                      <a:pt x="1749666" y="642608"/>
                    </a:cubicBezTo>
                    <a:cubicBezTo>
                      <a:pt x="1912423" y="795008"/>
                      <a:pt x="2218703" y="774293"/>
                      <a:pt x="2078140" y="935571"/>
                    </a:cubicBezTo>
                    <a:cubicBezTo>
                      <a:pt x="1937577" y="1096849"/>
                      <a:pt x="1108995" y="1349862"/>
                      <a:pt x="906288" y="1610274"/>
                    </a:cubicBezTo>
                    <a:cubicBezTo>
                      <a:pt x="703581" y="1870686"/>
                      <a:pt x="950676" y="2459571"/>
                      <a:pt x="861899" y="2498041"/>
                    </a:cubicBezTo>
                    <a:cubicBezTo>
                      <a:pt x="773122" y="2536511"/>
                      <a:pt x="515670" y="2048239"/>
                      <a:pt x="373627" y="1841093"/>
                    </a:cubicBezTo>
                    <a:cubicBezTo>
                      <a:pt x="231584" y="1633947"/>
                      <a:pt x="-15511" y="1537773"/>
                      <a:pt x="765" y="1272922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Rettangolo arrotondato 135">
                <a:extLst>
                  <a:ext uri="{FF2B5EF4-FFF2-40B4-BE49-F238E27FC236}">
                    <a16:creationId xmlns:a16="http://schemas.microsoft.com/office/drawing/2014/main" id="{68E46774-ADDF-CC43-A82D-3540B006F3BD}"/>
                  </a:ext>
                </a:extLst>
              </p:cNvPr>
              <p:cNvSpPr/>
              <p:nvPr/>
            </p:nvSpPr>
            <p:spPr>
              <a:xfrm>
                <a:off x="2198949" y="3290294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Rettangolo arrotondato 136">
                <a:extLst>
                  <a:ext uri="{FF2B5EF4-FFF2-40B4-BE49-F238E27FC236}">
                    <a16:creationId xmlns:a16="http://schemas.microsoft.com/office/drawing/2014/main" id="{08271E53-F3BF-BE47-A0DD-748918A5155E}"/>
                  </a:ext>
                </a:extLst>
              </p:cNvPr>
              <p:cNvSpPr/>
              <p:nvPr/>
            </p:nvSpPr>
            <p:spPr>
              <a:xfrm>
                <a:off x="1595784" y="4073440"/>
                <a:ext cx="133912" cy="133912"/>
              </a:xfrm>
              <a:prstGeom prst="roundRect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Rettangolo arrotondato 137">
                <a:extLst>
                  <a:ext uri="{FF2B5EF4-FFF2-40B4-BE49-F238E27FC236}">
                    <a16:creationId xmlns:a16="http://schemas.microsoft.com/office/drawing/2014/main" id="{DDC72904-6DA6-A845-95AE-62715B3E62EE}"/>
                  </a:ext>
                </a:extLst>
              </p:cNvPr>
              <p:cNvSpPr/>
              <p:nvPr/>
            </p:nvSpPr>
            <p:spPr>
              <a:xfrm>
                <a:off x="2661769" y="3678939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igura a mano libera 138">
                <a:extLst>
                  <a:ext uri="{FF2B5EF4-FFF2-40B4-BE49-F238E27FC236}">
                    <a16:creationId xmlns:a16="http://schemas.microsoft.com/office/drawing/2014/main" id="{A0E44528-A9C9-644B-A4C6-E1D383A78CBA}"/>
                  </a:ext>
                </a:extLst>
              </p:cNvPr>
              <p:cNvSpPr/>
              <p:nvPr/>
            </p:nvSpPr>
            <p:spPr>
              <a:xfrm>
                <a:off x="2222797" y="3922866"/>
                <a:ext cx="737433" cy="974072"/>
              </a:xfrm>
              <a:custGeom>
                <a:avLst/>
                <a:gdLst>
                  <a:gd name="connsiteX0" fmla="*/ 1189607 w 1189607"/>
                  <a:gd name="connsiteY0" fmla="*/ 0 h 1571348"/>
                  <a:gd name="connsiteX1" fmla="*/ 834501 w 1189607"/>
                  <a:gd name="connsiteY1" fmla="*/ 807868 h 1571348"/>
                  <a:gd name="connsiteX2" fmla="*/ 0 w 1189607"/>
                  <a:gd name="connsiteY2" fmla="*/ 1571348 h 157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607" h="1571348">
                    <a:moveTo>
                      <a:pt x="1189607" y="0"/>
                    </a:moveTo>
                    <a:cubicBezTo>
                      <a:pt x="1111188" y="272988"/>
                      <a:pt x="1032769" y="545977"/>
                      <a:pt x="834501" y="807868"/>
                    </a:cubicBezTo>
                    <a:cubicBezTo>
                      <a:pt x="636233" y="1069759"/>
                      <a:pt x="318116" y="1320553"/>
                      <a:pt x="0" y="1571348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Ovale 139">
                <a:extLst>
                  <a:ext uri="{FF2B5EF4-FFF2-40B4-BE49-F238E27FC236}">
                    <a16:creationId xmlns:a16="http://schemas.microsoft.com/office/drawing/2014/main" id="{6B082C16-9374-8E45-9A08-C05D7BCA1336}"/>
                  </a:ext>
                </a:extLst>
              </p:cNvPr>
              <p:cNvSpPr/>
              <p:nvPr/>
            </p:nvSpPr>
            <p:spPr>
              <a:xfrm>
                <a:off x="2909420" y="3841690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igura a mano libera 140">
                <a:extLst>
                  <a:ext uri="{FF2B5EF4-FFF2-40B4-BE49-F238E27FC236}">
                    <a16:creationId xmlns:a16="http://schemas.microsoft.com/office/drawing/2014/main" id="{C8966114-EDAA-7C49-8F91-6FC67ECECF41}"/>
                  </a:ext>
                </a:extLst>
              </p:cNvPr>
              <p:cNvSpPr/>
              <p:nvPr/>
            </p:nvSpPr>
            <p:spPr>
              <a:xfrm>
                <a:off x="1853799" y="3504621"/>
                <a:ext cx="398249" cy="943479"/>
              </a:xfrm>
              <a:custGeom>
                <a:avLst/>
                <a:gdLst>
                  <a:gd name="connsiteX0" fmla="*/ 249028 w 642445"/>
                  <a:gd name="connsiteY0" fmla="*/ 0 h 1521996"/>
                  <a:gd name="connsiteX1" fmla="*/ 639646 w 642445"/>
                  <a:gd name="connsiteY1" fmla="*/ 1242873 h 1521996"/>
                  <a:gd name="connsiteX2" fmla="*/ 71475 w 642445"/>
                  <a:gd name="connsiteY2" fmla="*/ 1491448 h 1521996"/>
                  <a:gd name="connsiteX3" fmla="*/ 27087 w 642445"/>
                  <a:gd name="connsiteY3" fmla="*/ 1509203 h 152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445" h="1521996">
                    <a:moveTo>
                      <a:pt x="249028" y="0"/>
                    </a:moveTo>
                    <a:cubicBezTo>
                      <a:pt x="459133" y="497149"/>
                      <a:pt x="669238" y="994298"/>
                      <a:pt x="639646" y="1242873"/>
                    </a:cubicBezTo>
                    <a:cubicBezTo>
                      <a:pt x="610054" y="1491448"/>
                      <a:pt x="173568" y="1447060"/>
                      <a:pt x="71475" y="1491448"/>
                    </a:cubicBezTo>
                    <a:cubicBezTo>
                      <a:pt x="-30618" y="1535836"/>
                      <a:pt x="-1766" y="1522519"/>
                      <a:pt x="27087" y="1509203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Rettangolo arrotondato 141">
                <a:extLst>
                  <a:ext uri="{FF2B5EF4-FFF2-40B4-BE49-F238E27FC236}">
                    <a16:creationId xmlns:a16="http://schemas.microsoft.com/office/drawing/2014/main" id="{A2C6B9AD-27C1-8244-8BA8-28D6F2CABA3F}"/>
                  </a:ext>
                </a:extLst>
              </p:cNvPr>
              <p:cNvSpPr/>
              <p:nvPr/>
            </p:nvSpPr>
            <p:spPr>
              <a:xfrm>
                <a:off x="1805881" y="4386180"/>
                <a:ext cx="133912" cy="133912"/>
              </a:xfrm>
              <a:prstGeom prst="roundRect">
                <a:avLst/>
              </a:prstGeom>
              <a:solidFill>
                <a:srgbClr val="4F81BD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Ovale 142">
                <a:extLst>
                  <a:ext uri="{FF2B5EF4-FFF2-40B4-BE49-F238E27FC236}">
                    <a16:creationId xmlns:a16="http://schemas.microsoft.com/office/drawing/2014/main" id="{528D0F1A-E57E-5546-B626-9E56B393D9F7}"/>
                  </a:ext>
                </a:extLst>
              </p:cNvPr>
              <p:cNvSpPr/>
              <p:nvPr/>
            </p:nvSpPr>
            <p:spPr>
              <a:xfrm>
                <a:off x="1911254" y="3425508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igura a mano libera 143">
                <a:extLst>
                  <a:ext uri="{FF2B5EF4-FFF2-40B4-BE49-F238E27FC236}">
                    <a16:creationId xmlns:a16="http://schemas.microsoft.com/office/drawing/2014/main" id="{2BA4B5B7-CA25-0D42-A7E3-9044F8FDC0EE}"/>
                  </a:ext>
                </a:extLst>
              </p:cNvPr>
              <p:cNvSpPr/>
              <p:nvPr/>
            </p:nvSpPr>
            <p:spPr>
              <a:xfrm>
                <a:off x="2189778" y="4935461"/>
                <a:ext cx="28341" cy="187110"/>
              </a:xfrm>
              <a:custGeom>
                <a:avLst/>
                <a:gdLst>
                  <a:gd name="connsiteX0" fmla="*/ 0 w 8877"/>
                  <a:gd name="connsiteY0" fmla="*/ 0 h 630314"/>
                  <a:gd name="connsiteX1" fmla="*/ 8877 w 8877"/>
                  <a:gd name="connsiteY1" fmla="*/ 630314 h 6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" h="630314">
                    <a:moveTo>
                      <a:pt x="0" y="0"/>
                    </a:moveTo>
                    <a:lnTo>
                      <a:pt x="8877" y="630314"/>
                    </a:ln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Rettangolo arrotondato 144">
                <a:extLst>
                  <a:ext uri="{FF2B5EF4-FFF2-40B4-BE49-F238E27FC236}">
                    <a16:creationId xmlns:a16="http://schemas.microsoft.com/office/drawing/2014/main" id="{1CC05CAA-537B-5441-A82B-DF569D4FAF74}"/>
                  </a:ext>
                </a:extLst>
              </p:cNvPr>
              <p:cNvSpPr/>
              <p:nvPr/>
            </p:nvSpPr>
            <p:spPr>
              <a:xfrm>
                <a:off x="2140046" y="4822877"/>
                <a:ext cx="133912" cy="133912"/>
              </a:xfrm>
              <a:prstGeom prst="round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umetto 2 145">
                <a:extLst>
                  <a:ext uri="{FF2B5EF4-FFF2-40B4-BE49-F238E27FC236}">
                    <a16:creationId xmlns:a16="http://schemas.microsoft.com/office/drawing/2014/main" id="{B6383F5F-48F0-2B40-8C86-EE4ADE462022}"/>
                  </a:ext>
                </a:extLst>
              </p:cNvPr>
              <p:cNvSpPr/>
              <p:nvPr/>
            </p:nvSpPr>
            <p:spPr>
              <a:xfrm>
                <a:off x="2728757" y="3859848"/>
                <a:ext cx="1323193" cy="345666"/>
              </a:xfrm>
              <a:prstGeom prst="wedgeRoundRectCallout">
                <a:avLst>
                  <a:gd name="adj1" fmla="val -58788"/>
                  <a:gd name="adj2" fmla="val 106509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Comune B</a:t>
                </a:r>
                <a:endParaRPr kumimoji="0" lang="it-IT" sz="10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umetto 2 146">
                <a:extLst>
                  <a:ext uri="{FF2B5EF4-FFF2-40B4-BE49-F238E27FC236}">
                    <a16:creationId xmlns:a16="http://schemas.microsoft.com/office/drawing/2014/main" id="{0BB2DFD3-3ACF-784D-82BF-8AA5C53B82CE}"/>
                  </a:ext>
                </a:extLst>
              </p:cNvPr>
              <p:cNvSpPr/>
              <p:nvPr/>
            </p:nvSpPr>
            <p:spPr>
              <a:xfrm>
                <a:off x="414674" y="2624167"/>
                <a:ext cx="1391206" cy="264150"/>
              </a:xfrm>
              <a:prstGeom prst="wedgeRoundRectCallout">
                <a:avLst>
                  <a:gd name="adj1" fmla="val 49975"/>
                  <a:gd name="adj2" fmla="val 222919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Comune C</a:t>
                </a:r>
                <a:endParaRPr kumimoji="0" lang="it-IT" sz="10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umetto 2 147">
                <a:extLst>
                  <a:ext uri="{FF2B5EF4-FFF2-40B4-BE49-F238E27FC236}">
                    <a16:creationId xmlns:a16="http://schemas.microsoft.com/office/drawing/2014/main" id="{0608B806-19B9-F041-9246-56952D6C3901}"/>
                  </a:ext>
                </a:extLst>
              </p:cNvPr>
              <p:cNvSpPr/>
              <p:nvPr/>
            </p:nvSpPr>
            <p:spPr>
              <a:xfrm>
                <a:off x="257184" y="4386182"/>
                <a:ext cx="1488904" cy="840800"/>
              </a:xfrm>
              <a:prstGeom prst="wedgeRoundRectCallout">
                <a:avLst>
                  <a:gd name="adj1" fmla="val 57883"/>
                  <a:gd name="adj2" fmla="val -67422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Comune A di Riferimento (CR)</a:t>
                </a:r>
                <a:endParaRPr kumimoji="0" lang="it-IT" sz="10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Ovale 148">
                <a:extLst>
                  <a:ext uri="{FF2B5EF4-FFF2-40B4-BE49-F238E27FC236}">
                    <a16:creationId xmlns:a16="http://schemas.microsoft.com/office/drawing/2014/main" id="{946EFD51-FD1A-3F45-A12D-F8B0E4EE6CFE}"/>
                  </a:ext>
                </a:extLst>
              </p:cNvPr>
              <p:cNvSpPr/>
              <p:nvPr/>
            </p:nvSpPr>
            <p:spPr>
              <a:xfrm>
                <a:off x="2140046" y="5043798"/>
                <a:ext cx="133912" cy="136179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umetto 2 149">
                <a:extLst>
                  <a:ext uri="{FF2B5EF4-FFF2-40B4-BE49-F238E27FC236}">
                    <a16:creationId xmlns:a16="http://schemas.microsoft.com/office/drawing/2014/main" id="{E7671475-6B45-9C4E-AF3F-6F58AA6C9FF4}"/>
                  </a:ext>
                </a:extLst>
              </p:cNvPr>
              <p:cNvSpPr/>
              <p:nvPr/>
            </p:nvSpPr>
            <p:spPr>
              <a:xfrm>
                <a:off x="902976" y="2292497"/>
                <a:ext cx="3200614" cy="196123"/>
              </a:xfrm>
              <a:prstGeom prst="wedgeRoundRectCallout">
                <a:avLst>
                  <a:gd name="adj1" fmla="val 14934"/>
                  <a:gd name="adj2" fmla="val 295625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CONTESTO TERRITORIALE</a:t>
                </a:r>
                <a:endParaRPr kumimoji="0" lang="it-IT" sz="10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Rettangolo arrotondato 150">
                <a:extLst>
                  <a:ext uri="{FF2B5EF4-FFF2-40B4-BE49-F238E27FC236}">
                    <a16:creationId xmlns:a16="http://schemas.microsoft.com/office/drawing/2014/main" id="{5718C0A5-8D02-404B-BE33-DB6E9636FDF4}"/>
                  </a:ext>
                </a:extLst>
              </p:cNvPr>
              <p:cNvSpPr/>
              <p:nvPr/>
            </p:nvSpPr>
            <p:spPr>
              <a:xfrm>
                <a:off x="1886396" y="4608543"/>
                <a:ext cx="267825" cy="161788"/>
              </a:xfrm>
              <a:prstGeom prst="roundRect">
                <a:avLst/>
              </a:prstGeom>
              <a:solidFill>
                <a:srgbClr val="DA6D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CasellaDiTesto 151">
                <a:extLst>
                  <a:ext uri="{FF2B5EF4-FFF2-40B4-BE49-F238E27FC236}">
                    <a16:creationId xmlns:a16="http://schemas.microsoft.com/office/drawing/2014/main" id="{D7E0D7DD-7CAF-2348-A86C-C0DC61A65883}"/>
                  </a:ext>
                </a:extLst>
              </p:cNvPr>
              <p:cNvSpPr txBox="1"/>
              <p:nvPr/>
            </p:nvSpPr>
            <p:spPr>
              <a:xfrm>
                <a:off x="2856204" y="5029016"/>
                <a:ext cx="420898" cy="290954"/>
              </a:xfrm>
              <a:prstGeom prst="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CT</a:t>
                </a:r>
              </a:p>
            </p:txBody>
          </p:sp>
        </p:grpSp>
      </p:grpSp>
      <p:grpSp>
        <p:nvGrpSpPr>
          <p:cNvPr id="153" name="Gruppo 152">
            <a:extLst>
              <a:ext uri="{FF2B5EF4-FFF2-40B4-BE49-F238E27FC236}">
                <a16:creationId xmlns:a16="http://schemas.microsoft.com/office/drawing/2014/main" id="{E9A287BA-8BD9-4E46-8070-016EF8571E4C}"/>
              </a:ext>
            </a:extLst>
          </p:cNvPr>
          <p:cNvGrpSpPr/>
          <p:nvPr/>
        </p:nvGrpSpPr>
        <p:grpSpPr>
          <a:xfrm>
            <a:off x="4359835" y="3252348"/>
            <a:ext cx="3326632" cy="2784959"/>
            <a:chOff x="519254" y="1186344"/>
            <a:chExt cx="3868406" cy="3238516"/>
          </a:xfrm>
        </p:grpSpPr>
        <p:pic>
          <p:nvPicPr>
            <p:cNvPr id="154" name="Immagine 153">
              <a:extLst>
                <a:ext uri="{FF2B5EF4-FFF2-40B4-BE49-F238E27FC236}">
                  <a16:creationId xmlns:a16="http://schemas.microsoft.com/office/drawing/2014/main" id="{6766375C-F4E8-9443-8630-114B41879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254" y="1186344"/>
              <a:ext cx="3868406" cy="32385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</p:pic>
        <p:sp>
          <p:nvSpPr>
            <p:cNvPr id="155" name="Figura a mano libera 154">
              <a:extLst>
                <a:ext uri="{FF2B5EF4-FFF2-40B4-BE49-F238E27FC236}">
                  <a16:creationId xmlns:a16="http://schemas.microsoft.com/office/drawing/2014/main" id="{523AF28E-26F3-4742-9383-5D1BAD6860A8}"/>
                </a:ext>
              </a:extLst>
            </p:cNvPr>
            <p:cNvSpPr/>
            <p:nvPr/>
          </p:nvSpPr>
          <p:spPr>
            <a:xfrm>
              <a:off x="1209815" y="1411575"/>
              <a:ext cx="2601441" cy="2852503"/>
            </a:xfrm>
            <a:custGeom>
              <a:avLst/>
              <a:gdLst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269240 w 2275840"/>
                <a:gd name="connsiteY5" fmla="*/ 1960880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428266 w 2275840"/>
                <a:gd name="connsiteY5" fmla="*/ 1873416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1104127 w 2275840"/>
                <a:gd name="connsiteY5" fmla="*/ 1451997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571389 w 2275840"/>
                <a:gd name="connsiteY5" fmla="*/ 1793903 h 2941320"/>
                <a:gd name="connsiteX6" fmla="*/ 0 w 2275840"/>
                <a:gd name="connsiteY6" fmla="*/ 726440 h 2941320"/>
                <a:gd name="connsiteX0" fmla="*/ 247595 w 1704451"/>
                <a:gd name="connsiteY0" fmla="*/ 1068346 h 2941320"/>
                <a:gd name="connsiteX1" fmla="*/ 657971 w 1704451"/>
                <a:gd name="connsiteY1" fmla="*/ 0 h 2941320"/>
                <a:gd name="connsiteX2" fmla="*/ 1704451 w 1704451"/>
                <a:gd name="connsiteY2" fmla="*/ 838200 h 2941320"/>
                <a:gd name="connsiteX3" fmla="*/ 1562211 w 1704451"/>
                <a:gd name="connsiteY3" fmla="*/ 1945640 h 2941320"/>
                <a:gd name="connsiteX4" fmla="*/ 617331 w 1704451"/>
                <a:gd name="connsiteY4" fmla="*/ 2941320 h 2941320"/>
                <a:gd name="connsiteX5" fmla="*/ 0 w 1704451"/>
                <a:gd name="connsiteY5" fmla="*/ 1793903 h 2941320"/>
                <a:gd name="connsiteX6" fmla="*/ 247595 w 1704451"/>
                <a:gd name="connsiteY6" fmla="*/ 1068346 h 2941320"/>
                <a:gd name="connsiteX0" fmla="*/ 0 w 2244035"/>
                <a:gd name="connsiteY0" fmla="*/ 734391 h 2941320"/>
                <a:gd name="connsiteX1" fmla="*/ 1197555 w 2244035"/>
                <a:gd name="connsiteY1" fmla="*/ 0 h 2941320"/>
                <a:gd name="connsiteX2" fmla="*/ 2244035 w 2244035"/>
                <a:gd name="connsiteY2" fmla="*/ 838200 h 2941320"/>
                <a:gd name="connsiteX3" fmla="*/ 2101795 w 2244035"/>
                <a:gd name="connsiteY3" fmla="*/ 1945640 h 2941320"/>
                <a:gd name="connsiteX4" fmla="*/ 1156915 w 2244035"/>
                <a:gd name="connsiteY4" fmla="*/ 2941320 h 2941320"/>
                <a:gd name="connsiteX5" fmla="*/ 539584 w 2244035"/>
                <a:gd name="connsiteY5" fmla="*/ 1793903 h 2941320"/>
                <a:gd name="connsiteX6" fmla="*/ 0 w 2244035"/>
                <a:gd name="connsiteY6" fmla="*/ 734391 h 2941320"/>
                <a:gd name="connsiteX0" fmla="*/ 0 w 2244035"/>
                <a:gd name="connsiteY0" fmla="*/ 138043 h 2344972"/>
                <a:gd name="connsiteX1" fmla="*/ 1157798 w 2244035"/>
                <a:gd name="connsiteY1" fmla="*/ 0 h 2344972"/>
                <a:gd name="connsiteX2" fmla="*/ 2244035 w 2244035"/>
                <a:gd name="connsiteY2" fmla="*/ 241852 h 2344972"/>
                <a:gd name="connsiteX3" fmla="*/ 2101795 w 2244035"/>
                <a:gd name="connsiteY3" fmla="*/ 1349292 h 2344972"/>
                <a:gd name="connsiteX4" fmla="*/ 1156915 w 2244035"/>
                <a:gd name="connsiteY4" fmla="*/ 2344972 h 2344972"/>
                <a:gd name="connsiteX5" fmla="*/ 539584 w 2244035"/>
                <a:gd name="connsiteY5" fmla="*/ 1197555 h 2344972"/>
                <a:gd name="connsiteX6" fmla="*/ 0 w 2244035"/>
                <a:gd name="connsiteY6" fmla="*/ 138043 h 2344972"/>
                <a:gd name="connsiteX0" fmla="*/ 0 w 2244035"/>
                <a:gd name="connsiteY0" fmla="*/ 654878 h 2861807"/>
                <a:gd name="connsiteX1" fmla="*/ 1181652 w 2244035"/>
                <a:gd name="connsiteY1" fmla="*/ 0 h 2861807"/>
                <a:gd name="connsiteX2" fmla="*/ 2244035 w 2244035"/>
                <a:gd name="connsiteY2" fmla="*/ 758687 h 2861807"/>
                <a:gd name="connsiteX3" fmla="*/ 2101795 w 2244035"/>
                <a:gd name="connsiteY3" fmla="*/ 1866127 h 2861807"/>
                <a:gd name="connsiteX4" fmla="*/ 1156915 w 2244035"/>
                <a:gd name="connsiteY4" fmla="*/ 2861807 h 2861807"/>
                <a:gd name="connsiteX5" fmla="*/ 539584 w 2244035"/>
                <a:gd name="connsiteY5" fmla="*/ 1714390 h 2861807"/>
                <a:gd name="connsiteX6" fmla="*/ 0 w 2244035"/>
                <a:gd name="connsiteY6" fmla="*/ 654878 h 2861807"/>
                <a:gd name="connsiteX0" fmla="*/ 0 w 2101795"/>
                <a:gd name="connsiteY0" fmla="*/ 654878 h 2861807"/>
                <a:gd name="connsiteX1" fmla="*/ 1181652 w 2101795"/>
                <a:gd name="connsiteY1" fmla="*/ 0 h 2861807"/>
                <a:gd name="connsiteX2" fmla="*/ 1655638 w 2101795"/>
                <a:gd name="connsiteY2" fmla="*/ 1029031 h 2861807"/>
                <a:gd name="connsiteX3" fmla="*/ 2101795 w 2101795"/>
                <a:gd name="connsiteY3" fmla="*/ 1866127 h 2861807"/>
                <a:gd name="connsiteX4" fmla="*/ 1156915 w 2101795"/>
                <a:gd name="connsiteY4" fmla="*/ 2861807 h 2861807"/>
                <a:gd name="connsiteX5" fmla="*/ 539584 w 2101795"/>
                <a:gd name="connsiteY5" fmla="*/ 1714390 h 2861807"/>
                <a:gd name="connsiteX6" fmla="*/ 0 w 2101795"/>
                <a:gd name="connsiteY6" fmla="*/ 654878 h 2861807"/>
                <a:gd name="connsiteX0" fmla="*/ 0 w 2101795"/>
                <a:gd name="connsiteY0" fmla="*/ 654878 h 2861807"/>
                <a:gd name="connsiteX1" fmla="*/ 1181652 w 2101795"/>
                <a:gd name="connsiteY1" fmla="*/ 0 h 2861807"/>
                <a:gd name="connsiteX2" fmla="*/ 2021398 w 2101795"/>
                <a:gd name="connsiteY2" fmla="*/ 870005 h 2861807"/>
                <a:gd name="connsiteX3" fmla="*/ 2101795 w 2101795"/>
                <a:gd name="connsiteY3" fmla="*/ 1866127 h 2861807"/>
                <a:gd name="connsiteX4" fmla="*/ 1156915 w 2101795"/>
                <a:gd name="connsiteY4" fmla="*/ 2861807 h 2861807"/>
                <a:gd name="connsiteX5" fmla="*/ 539584 w 2101795"/>
                <a:gd name="connsiteY5" fmla="*/ 1714390 h 2861807"/>
                <a:gd name="connsiteX6" fmla="*/ 0 w 2101795"/>
                <a:gd name="connsiteY6" fmla="*/ 654878 h 2861807"/>
                <a:gd name="connsiteX0" fmla="*/ 0 w 2507311"/>
                <a:gd name="connsiteY0" fmla="*/ 654878 h 2861807"/>
                <a:gd name="connsiteX1" fmla="*/ 1181652 w 2507311"/>
                <a:gd name="connsiteY1" fmla="*/ 0 h 2861807"/>
                <a:gd name="connsiteX2" fmla="*/ 2021398 w 2507311"/>
                <a:gd name="connsiteY2" fmla="*/ 870005 h 2861807"/>
                <a:gd name="connsiteX3" fmla="*/ 2507311 w 2507311"/>
                <a:gd name="connsiteY3" fmla="*/ 2120569 h 2861807"/>
                <a:gd name="connsiteX4" fmla="*/ 1156915 w 2507311"/>
                <a:gd name="connsiteY4" fmla="*/ 2861807 h 2861807"/>
                <a:gd name="connsiteX5" fmla="*/ 539584 w 2507311"/>
                <a:gd name="connsiteY5" fmla="*/ 1714390 h 2861807"/>
                <a:gd name="connsiteX6" fmla="*/ 0 w 2507311"/>
                <a:gd name="connsiteY6" fmla="*/ 654878 h 2861807"/>
                <a:gd name="connsiteX0" fmla="*/ 0 w 2507311"/>
                <a:gd name="connsiteY0" fmla="*/ 654878 h 2392680"/>
                <a:gd name="connsiteX1" fmla="*/ 1181652 w 2507311"/>
                <a:gd name="connsiteY1" fmla="*/ 0 h 2392680"/>
                <a:gd name="connsiteX2" fmla="*/ 2021398 w 2507311"/>
                <a:gd name="connsiteY2" fmla="*/ 870005 h 2392680"/>
                <a:gd name="connsiteX3" fmla="*/ 2507311 w 2507311"/>
                <a:gd name="connsiteY3" fmla="*/ 2120569 h 2392680"/>
                <a:gd name="connsiteX4" fmla="*/ 1307989 w 2507311"/>
                <a:gd name="connsiteY4" fmla="*/ 2392680 h 2392680"/>
                <a:gd name="connsiteX5" fmla="*/ 539584 w 2507311"/>
                <a:gd name="connsiteY5" fmla="*/ 1714390 h 2392680"/>
                <a:gd name="connsiteX6" fmla="*/ 0 w 2507311"/>
                <a:gd name="connsiteY6" fmla="*/ 654878 h 2392680"/>
                <a:gd name="connsiteX0" fmla="*/ 0 w 2507311"/>
                <a:gd name="connsiteY0" fmla="*/ 654878 h 2909515"/>
                <a:gd name="connsiteX1" fmla="*/ 1181652 w 2507311"/>
                <a:gd name="connsiteY1" fmla="*/ 0 h 2909515"/>
                <a:gd name="connsiteX2" fmla="*/ 2021398 w 2507311"/>
                <a:gd name="connsiteY2" fmla="*/ 870005 h 2909515"/>
                <a:gd name="connsiteX3" fmla="*/ 2507311 w 2507311"/>
                <a:gd name="connsiteY3" fmla="*/ 2120569 h 2909515"/>
                <a:gd name="connsiteX4" fmla="*/ 1180769 w 2507311"/>
                <a:gd name="connsiteY4" fmla="*/ 2909515 h 2909515"/>
                <a:gd name="connsiteX5" fmla="*/ 539584 w 2507311"/>
                <a:gd name="connsiteY5" fmla="*/ 1714390 h 2909515"/>
                <a:gd name="connsiteX6" fmla="*/ 0 w 2507311"/>
                <a:gd name="connsiteY6" fmla="*/ 654878 h 2909515"/>
                <a:gd name="connsiteX0" fmla="*/ 0 w 2292626"/>
                <a:gd name="connsiteY0" fmla="*/ 837758 h 2909515"/>
                <a:gd name="connsiteX1" fmla="*/ 966967 w 2292626"/>
                <a:gd name="connsiteY1" fmla="*/ 0 h 2909515"/>
                <a:gd name="connsiteX2" fmla="*/ 1806713 w 2292626"/>
                <a:gd name="connsiteY2" fmla="*/ 870005 h 2909515"/>
                <a:gd name="connsiteX3" fmla="*/ 2292626 w 2292626"/>
                <a:gd name="connsiteY3" fmla="*/ 2120569 h 2909515"/>
                <a:gd name="connsiteX4" fmla="*/ 966084 w 2292626"/>
                <a:gd name="connsiteY4" fmla="*/ 2909515 h 2909515"/>
                <a:gd name="connsiteX5" fmla="*/ 324899 w 2292626"/>
                <a:gd name="connsiteY5" fmla="*/ 1714390 h 2909515"/>
                <a:gd name="connsiteX6" fmla="*/ 0 w 2292626"/>
                <a:gd name="connsiteY6" fmla="*/ 837758 h 2909515"/>
                <a:gd name="connsiteX0" fmla="*/ 0 w 2475506"/>
                <a:gd name="connsiteY0" fmla="*/ 758244 h 2909515"/>
                <a:gd name="connsiteX1" fmla="*/ 1149847 w 2475506"/>
                <a:gd name="connsiteY1" fmla="*/ 0 h 2909515"/>
                <a:gd name="connsiteX2" fmla="*/ 1989593 w 2475506"/>
                <a:gd name="connsiteY2" fmla="*/ 870005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638975 h 2790246"/>
                <a:gd name="connsiteX1" fmla="*/ 1141895 w 2475506"/>
                <a:gd name="connsiteY1" fmla="*/ 0 h 2790246"/>
                <a:gd name="connsiteX2" fmla="*/ 1989593 w 2475506"/>
                <a:gd name="connsiteY2" fmla="*/ 750736 h 2790246"/>
                <a:gd name="connsiteX3" fmla="*/ 2475506 w 2475506"/>
                <a:gd name="connsiteY3" fmla="*/ 2001300 h 2790246"/>
                <a:gd name="connsiteX4" fmla="*/ 1148964 w 2475506"/>
                <a:gd name="connsiteY4" fmla="*/ 2790246 h 2790246"/>
                <a:gd name="connsiteX5" fmla="*/ 507779 w 2475506"/>
                <a:gd name="connsiteY5" fmla="*/ 1595121 h 2790246"/>
                <a:gd name="connsiteX6" fmla="*/ 0 w 2475506"/>
                <a:gd name="connsiteY6" fmla="*/ 638975 h 2790246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1989593 w 2475506"/>
                <a:gd name="connsiteY2" fmla="*/ 870005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2172473 w 2475506"/>
                <a:gd name="connsiteY2" fmla="*/ 822297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2172473 w 2475506"/>
                <a:gd name="connsiteY2" fmla="*/ 822297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380558 w 2475506"/>
                <a:gd name="connsiteY5" fmla="*/ 1841611 h 2909515"/>
                <a:gd name="connsiteX6" fmla="*/ 0 w 2475506"/>
                <a:gd name="connsiteY6" fmla="*/ 758244 h 2909515"/>
                <a:gd name="connsiteX0" fmla="*/ 0 w 2475506"/>
                <a:gd name="connsiteY0" fmla="*/ 758244 h 2424486"/>
                <a:gd name="connsiteX1" fmla="*/ 1141895 w 2475506"/>
                <a:gd name="connsiteY1" fmla="*/ 0 h 2424486"/>
                <a:gd name="connsiteX2" fmla="*/ 2172473 w 2475506"/>
                <a:gd name="connsiteY2" fmla="*/ 822297 h 2424486"/>
                <a:gd name="connsiteX3" fmla="*/ 2475506 w 2475506"/>
                <a:gd name="connsiteY3" fmla="*/ 2120569 h 2424486"/>
                <a:gd name="connsiteX4" fmla="*/ 1164867 w 2475506"/>
                <a:gd name="connsiteY4" fmla="*/ 2424486 h 2424486"/>
                <a:gd name="connsiteX5" fmla="*/ 380558 w 2475506"/>
                <a:gd name="connsiteY5" fmla="*/ 1841611 h 2424486"/>
                <a:gd name="connsiteX6" fmla="*/ 0 w 2475506"/>
                <a:gd name="connsiteY6" fmla="*/ 758244 h 2424486"/>
                <a:gd name="connsiteX0" fmla="*/ 0 w 2475506"/>
                <a:gd name="connsiteY0" fmla="*/ 758244 h 2885661"/>
                <a:gd name="connsiteX1" fmla="*/ 1141895 w 2475506"/>
                <a:gd name="connsiteY1" fmla="*/ 0 h 2885661"/>
                <a:gd name="connsiteX2" fmla="*/ 2172473 w 2475506"/>
                <a:gd name="connsiteY2" fmla="*/ 822297 h 2885661"/>
                <a:gd name="connsiteX3" fmla="*/ 2475506 w 2475506"/>
                <a:gd name="connsiteY3" fmla="*/ 2120569 h 2885661"/>
                <a:gd name="connsiteX4" fmla="*/ 1141013 w 2475506"/>
                <a:gd name="connsiteY4" fmla="*/ 2885661 h 2885661"/>
                <a:gd name="connsiteX5" fmla="*/ 380558 w 2475506"/>
                <a:gd name="connsiteY5" fmla="*/ 1841611 h 2885661"/>
                <a:gd name="connsiteX6" fmla="*/ 0 w 2475506"/>
                <a:gd name="connsiteY6" fmla="*/ 758244 h 2885661"/>
                <a:gd name="connsiteX0" fmla="*/ 0 w 2172473"/>
                <a:gd name="connsiteY0" fmla="*/ 758244 h 2885661"/>
                <a:gd name="connsiteX1" fmla="*/ 1141895 w 2172473"/>
                <a:gd name="connsiteY1" fmla="*/ 0 h 2885661"/>
                <a:gd name="connsiteX2" fmla="*/ 2172473 w 2172473"/>
                <a:gd name="connsiteY2" fmla="*/ 822297 h 2885661"/>
                <a:gd name="connsiteX3" fmla="*/ 2077940 w 2172473"/>
                <a:gd name="connsiteY3" fmla="*/ 1977445 h 2885661"/>
                <a:gd name="connsiteX4" fmla="*/ 1141013 w 2172473"/>
                <a:gd name="connsiteY4" fmla="*/ 2885661 h 2885661"/>
                <a:gd name="connsiteX5" fmla="*/ 380558 w 2172473"/>
                <a:gd name="connsiteY5" fmla="*/ 1841611 h 2885661"/>
                <a:gd name="connsiteX6" fmla="*/ 0 w 2172473"/>
                <a:gd name="connsiteY6" fmla="*/ 758244 h 2885661"/>
                <a:gd name="connsiteX0" fmla="*/ 0 w 2419847"/>
                <a:gd name="connsiteY0" fmla="*/ 758244 h 2885661"/>
                <a:gd name="connsiteX1" fmla="*/ 1141895 w 2419847"/>
                <a:gd name="connsiteY1" fmla="*/ 0 h 2885661"/>
                <a:gd name="connsiteX2" fmla="*/ 2172473 w 2419847"/>
                <a:gd name="connsiteY2" fmla="*/ 822297 h 2885661"/>
                <a:gd name="connsiteX3" fmla="*/ 2419847 w 2419847"/>
                <a:gd name="connsiteY3" fmla="*/ 2144423 h 2885661"/>
                <a:gd name="connsiteX4" fmla="*/ 1141013 w 2419847"/>
                <a:gd name="connsiteY4" fmla="*/ 2885661 h 2885661"/>
                <a:gd name="connsiteX5" fmla="*/ 380558 w 2419847"/>
                <a:gd name="connsiteY5" fmla="*/ 1841611 h 2885661"/>
                <a:gd name="connsiteX6" fmla="*/ 0 w 2419847"/>
                <a:gd name="connsiteY6" fmla="*/ 758244 h 288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9847" h="2885661">
                  <a:moveTo>
                    <a:pt x="0" y="758244"/>
                  </a:moveTo>
                  <a:lnTo>
                    <a:pt x="1141895" y="0"/>
                  </a:lnTo>
                  <a:lnTo>
                    <a:pt x="2172473" y="822297"/>
                  </a:lnTo>
                  <a:lnTo>
                    <a:pt x="2419847" y="2144423"/>
                  </a:lnTo>
                  <a:lnTo>
                    <a:pt x="1141013" y="2885661"/>
                  </a:lnTo>
                  <a:lnTo>
                    <a:pt x="380558" y="1841611"/>
                  </a:lnTo>
                  <a:lnTo>
                    <a:pt x="0" y="758244"/>
                  </a:lnTo>
                  <a:close/>
                </a:path>
              </a:pathLst>
            </a:custGeom>
            <a:pattFill prst="wdUpDiag">
              <a:fgClr>
                <a:schemeClr val="accent5">
                  <a:lumMod val="5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6" name="Fumetto 2 155">
              <a:extLst>
                <a:ext uri="{FF2B5EF4-FFF2-40B4-BE49-F238E27FC236}">
                  <a16:creationId xmlns:a16="http://schemas.microsoft.com/office/drawing/2014/main" id="{620673A6-7041-6942-9552-0E53486E4E09}"/>
                </a:ext>
              </a:extLst>
            </p:cNvPr>
            <p:cNvSpPr/>
            <p:nvPr/>
          </p:nvSpPr>
          <p:spPr>
            <a:xfrm>
              <a:off x="3052990" y="1268549"/>
              <a:ext cx="1282281" cy="624700"/>
            </a:xfrm>
            <a:prstGeom prst="wedgeRoundRectCallout">
              <a:avLst>
                <a:gd name="adj1" fmla="val -72118"/>
                <a:gd name="adj2" fmla="val 131201"/>
                <a:gd name="adj3" fmla="val 16667"/>
              </a:avLst>
            </a:prstGeom>
            <a:solidFill>
              <a:sysClr val="window" lastClr="FFFFFF"/>
            </a:solidFill>
            <a:ln w="3175" cap="flat" cmpd="sng" algn="ctr">
              <a:solidFill>
                <a:srgbClr val="0034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IOCT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12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0.547</a:t>
              </a:r>
              <a:endParaRPr kumimoji="0" lang="it-IT" sz="12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7" name="Gruppo 156">
            <a:extLst>
              <a:ext uri="{FF2B5EF4-FFF2-40B4-BE49-F238E27FC236}">
                <a16:creationId xmlns:a16="http://schemas.microsoft.com/office/drawing/2014/main" id="{3119E872-D685-1145-89F2-BB06F681607F}"/>
              </a:ext>
            </a:extLst>
          </p:cNvPr>
          <p:cNvGrpSpPr/>
          <p:nvPr/>
        </p:nvGrpSpPr>
        <p:grpSpPr>
          <a:xfrm>
            <a:off x="7903867" y="3246587"/>
            <a:ext cx="4219070" cy="2795398"/>
            <a:chOff x="5774968" y="2259681"/>
            <a:chExt cx="3276722" cy="2171034"/>
          </a:xfrm>
        </p:grpSpPr>
        <p:grpSp>
          <p:nvGrpSpPr>
            <p:cNvPr id="158" name="Gruppo 157">
              <a:extLst>
                <a:ext uri="{FF2B5EF4-FFF2-40B4-BE49-F238E27FC236}">
                  <a16:creationId xmlns:a16="http://schemas.microsoft.com/office/drawing/2014/main" id="{C2B0AC82-D8F4-5142-9B76-F581E6D91E28}"/>
                </a:ext>
              </a:extLst>
            </p:cNvPr>
            <p:cNvGrpSpPr/>
            <p:nvPr/>
          </p:nvGrpSpPr>
          <p:grpSpPr>
            <a:xfrm>
              <a:off x="5774968" y="2260096"/>
              <a:ext cx="2423836" cy="2170619"/>
              <a:chOff x="3192492" y="746815"/>
              <a:chExt cx="3598372" cy="3276161"/>
            </a:xfrm>
          </p:grpSpPr>
          <p:pic>
            <p:nvPicPr>
              <p:cNvPr id="160" name="Immagine 159">
                <a:extLst>
                  <a:ext uri="{FF2B5EF4-FFF2-40B4-BE49-F238E27FC236}">
                    <a16:creationId xmlns:a16="http://schemas.microsoft.com/office/drawing/2014/main" id="{5F9DF5E5-04AD-3642-A321-CC86C2E4B4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92492" y="746815"/>
                <a:ext cx="3598372" cy="32761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</p:pic>
          <p:sp>
            <p:nvSpPr>
              <p:cNvPr id="161" name="Figura a mano libera 160">
                <a:extLst>
                  <a:ext uri="{FF2B5EF4-FFF2-40B4-BE49-F238E27FC236}">
                    <a16:creationId xmlns:a16="http://schemas.microsoft.com/office/drawing/2014/main" id="{94E40A63-42D3-D040-AB74-45E46299BF3C}"/>
                  </a:ext>
                </a:extLst>
              </p:cNvPr>
              <p:cNvSpPr/>
              <p:nvPr/>
            </p:nvSpPr>
            <p:spPr>
              <a:xfrm>
                <a:off x="3653547" y="885765"/>
                <a:ext cx="2663907" cy="2989691"/>
              </a:xfrm>
              <a:custGeom>
                <a:avLst/>
                <a:gdLst>
                  <a:gd name="connsiteX0" fmla="*/ 0 w 1304014"/>
                  <a:gd name="connsiteY0" fmla="*/ 0 h 2293951"/>
                  <a:gd name="connsiteX1" fmla="*/ 0 w 1304014"/>
                  <a:gd name="connsiteY1" fmla="*/ 1518699 h 2293951"/>
                  <a:gd name="connsiteX2" fmla="*/ 1304014 w 1304014"/>
                  <a:gd name="connsiteY2" fmla="*/ 2293951 h 2293951"/>
                  <a:gd name="connsiteX3" fmla="*/ 385639 w 1304014"/>
                  <a:gd name="connsiteY3" fmla="*/ 1284135 h 2293951"/>
                  <a:gd name="connsiteX4" fmla="*/ 99392 w 1304014"/>
                  <a:gd name="connsiteY4" fmla="*/ 51683 h 2293951"/>
                  <a:gd name="connsiteX5" fmla="*/ 0 w 1304014"/>
                  <a:gd name="connsiteY5" fmla="*/ 0 h 2293951"/>
                  <a:gd name="connsiteX0" fmla="*/ 0 w 1304014"/>
                  <a:gd name="connsiteY0" fmla="*/ 0 h 2293951"/>
                  <a:gd name="connsiteX1" fmla="*/ 0 w 1304014"/>
                  <a:gd name="connsiteY1" fmla="*/ 1518699 h 2293951"/>
                  <a:gd name="connsiteX2" fmla="*/ 1304014 w 1304014"/>
                  <a:gd name="connsiteY2" fmla="*/ 2293951 h 2293951"/>
                  <a:gd name="connsiteX3" fmla="*/ 711642 w 1304014"/>
                  <a:gd name="connsiteY3" fmla="*/ 1133060 h 2293951"/>
                  <a:gd name="connsiteX4" fmla="*/ 99392 w 1304014"/>
                  <a:gd name="connsiteY4" fmla="*/ 51683 h 2293951"/>
                  <a:gd name="connsiteX5" fmla="*/ 0 w 1304014"/>
                  <a:gd name="connsiteY5" fmla="*/ 0 h 2293951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711642 w 1331845"/>
                  <a:gd name="connsiteY3" fmla="*/ 1916264 h 3077155"/>
                  <a:gd name="connsiteX4" fmla="*/ 1331845 w 1331845"/>
                  <a:gd name="connsiteY4" fmla="*/ 0 h 3077155"/>
                  <a:gd name="connsiteX5" fmla="*/ 0 w 1331845"/>
                  <a:gd name="connsiteY5" fmla="*/ 783204 h 3077155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139148 w 1331845"/>
                  <a:gd name="connsiteY3" fmla="*/ 922351 h 3077155"/>
                  <a:gd name="connsiteX4" fmla="*/ 1331845 w 1331845"/>
                  <a:gd name="connsiteY4" fmla="*/ 0 h 3077155"/>
                  <a:gd name="connsiteX5" fmla="*/ 0 w 1331845"/>
                  <a:gd name="connsiteY5" fmla="*/ 783204 h 3077155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35781 w 1331845"/>
                  <a:gd name="connsiteY3" fmla="*/ 882594 h 3077155"/>
                  <a:gd name="connsiteX4" fmla="*/ 1331845 w 1331845"/>
                  <a:gd name="connsiteY4" fmla="*/ 0 h 3077155"/>
                  <a:gd name="connsiteX5" fmla="*/ 0 w 1331845"/>
                  <a:gd name="connsiteY5" fmla="*/ 783204 h 3077155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155051 w 1331845"/>
                  <a:gd name="connsiteY3" fmla="*/ 826935 h 3077155"/>
                  <a:gd name="connsiteX4" fmla="*/ 1331845 w 1331845"/>
                  <a:gd name="connsiteY4" fmla="*/ 0 h 3077155"/>
                  <a:gd name="connsiteX5" fmla="*/ 0 w 1331845"/>
                  <a:gd name="connsiteY5" fmla="*/ 783204 h 3077155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317860 w 1331845"/>
                  <a:gd name="connsiteY3" fmla="*/ 2017185 h 3077155"/>
                  <a:gd name="connsiteX4" fmla="*/ 155051 w 1331845"/>
                  <a:gd name="connsiteY4" fmla="*/ 826935 h 3077155"/>
                  <a:gd name="connsiteX5" fmla="*/ 1331845 w 1331845"/>
                  <a:gd name="connsiteY5" fmla="*/ 0 h 3077155"/>
                  <a:gd name="connsiteX6" fmla="*/ 0 w 1331845"/>
                  <a:gd name="connsiteY6" fmla="*/ 783204 h 3077155"/>
                  <a:gd name="connsiteX0" fmla="*/ 0 w 1331845"/>
                  <a:gd name="connsiteY0" fmla="*/ 783204 h 3077155"/>
                  <a:gd name="connsiteX1" fmla="*/ 0 w 1331845"/>
                  <a:gd name="connsiteY1" fmla="*/ 2301903 h 3077155"/>
                  <a:gd name="connsiteX2" fmla="*/ 1304014 w 1331845"/>
                  <a:gd name="connsiteY2" fmla="*/ 3077155 h 3077155"/>
                  <a:gd name="connsiteX3" fmla="*/ 699523 w 1331845"/>
                  <a:gd name="connsiteY3" fmla="*/ 1929720 h 3077155"/>
                  <a:gd name="connsiteX4" fmla="*/ 155051 w 1331845"/>
                  <a:gd name="connsiteY4" fmla="*/ 826935 h 3077155"/>
                  <a:gd name="connsiteX5" fmla="*/ 1331845 w 1331845"/>
                  <a:gd name="connsiteY5" fmla="*/ 0 h 3077155"/>
                  <a:gd name="connsiteX6" fmla="*/ 0 w 1331845"/>
                  <a:gd name="connsiteY6" fmla="*/ 783204 h 3077155"/>
                  <a:gd name="connsiteX0" fmla="*/ 0 w 2703251"/>
                  <a:gd name="connsiteY0" fmla="*/ 783204 h 3077155"/>
                  <a:gd name="connsiteX1" fmla="*/ 0 w 2703251"/>
                  <a:gd name="connsiteY1" fmla="*/ 2301903 h 3077155"/>
                  <a:gd name="connsiteX2" fmla="*/ 1304014 w 2703251"/>
                  <a:gd name="connsiteY2" fmla="*/ 3077155 h 3077155"/>
                  <a:gd name="connsiteX3" fmla="*/ 699523 w 2703251"/>
                  <a:gd name="connsiteY3" fmla="*/ 1929720 h 3077155"/>
                  <a:gd name="connsiteX4" fmla="*/ 155051 w 2703251"/>
                  <a:gd name="connsiteY4" fmla="*/ 826935 h 3077155"/>
                  <a:gd name="connsiteX5" fmla="*/ 2703251 w 2703251"/>
                  <a:gd name="connsiteY5" fmla="*/ 2311383 h 3077155"/>
                  <a:gd name="connsiteX6" fmla="*/ 1331845 w 2703251"/>
                  <a:gd name="connsiteY6" fmla="*/ 0 h 3077155"/>
                  <a:gd name="connsiteX7" fmla="*/ 0 w 2703251"/>
                  <a:gd name="connsiteY7" fmla="*/ 783204 h 3077155"/>
                  <a:gd name="connsiteX0" fmla="*/ 0 w 2706237"/>
                  <a:gd name="connsiteY0" fmla="*/ 783204 h 3077155"/>
                  <a:gd name="connsiteX1" fmla="*/ 0 w 2706237"/>
                  <a:gd name="connsiteY1" fmla="*/ 2301903 h 3077155"/>
                  <a:gd name="connsiteX2" fmla="*/ 1304014 w 2706237"/>
                  <a:gd name="connsiteY2" fmla="*/ 3077155 h 3077155"/>
                  <a:gd name="connsiteX3" fmla="*/ 699523 w 2706237"/>
                  <a:gd name="connsiteY3" fmla="*/ 1929720 h 3077155"/>
                  <a:gd name="connsiteX4" fmla="*/ 155051 w 2706237"/>
                  <a:gd name="connsiteY4" fmla="*/ 826935 h 3077155"/>
                  <a:gd name="connsiteX5" fmla="*/ 2703251 w 2706237"/>
                  <a:gd name="connsiteY5" fmla="*/ 2311383 h 3077155"/>
                  <a:gd name="connsiteX6" fmla="*/ 2639641 w 2706237"/>
                  <a:gd name="connsiteY6" fmla="*/ 760879 h 3077155"/>
                  <a:gd name="connsiteX7" fmla="*/ 1331845 w 2706237"/>
                  <a:gd name="connsiteY7" fmla="*/ 0 h 3077155"/>
                  <a:gd name="connsiteX8" fmla="*/ 0 w 2706237"/>
                  <a:gd name="connsiteY8" fmla="*/ 783204 h 3077155"/>
                  <a:gd name="connsiteX0" fmla="*/ 0 w 2768782"/>
                  <a:gd name="connsiteY0" fmla="*/ 783204 h 3077155"/>
                  <a:gd name="connsiteX1" fmla="*/ 0 w 2768782"/>
                  <a:gd name="connsiteY1" fmla="*/ 2301903 h 3077155"/>
                  <a:gd name="connsiteX2" fmla="*/ 1304014 w 2768782"/>
                  <a:gd name="connsiteY2" fmla="*/ 3077155 h 3077155"/>
                  <a:gd name="connsiteX3" fmla="*/ 699523 w 2768782"/>
                  <a:gd name="connsiteY3" fmla="*/ 1929720 h 3077155"/>
                  <a:gd name="connsiteX4" fmla="*/ 155051 w 2768782"/>
                  <a:gd name="connsiteY4" fmla="*/ 826935 h 3077155"/>
                  <a:gd name="connsiteX5" fmla="*/ 2703251 w 2768782"/>
                  <a:gd name="connsiteY5" fmla="*/ 2311383 h 3077155"/>
                  <a:gd name="connsiteX6" fmla="*/ 2639641 w 2768782"/>
                  <a:gd name="connsiteY6" fmla="*/ 760879 h 3077155"/>
                  <a:gd name="connsiteX7" fmla="*/ 1331845 w 2768782"/>
                  <a:gd name="connsiteY7" fmla="*/ 0 h 3077155"/>
                  <a:gd name="connsiteX8" fmla="*/ 0 w 2768782"/>
                  <a:gd name="connsiteY8" fmla="*/ 783204 h 3077155"/>
                  <a:gd name="connsiteX0" fmla="*/ 0 w 2768782"/>
                  <a:gd name="connsiteY0" fmla="*/ 783204 h 3077155"/>
                  <a:gd name="connsiteX1" fmla="*/ 0 w 2768782"/>
                  <a:gd name="connsiteY1" fmla="*/ 2301903 h 3077155"/>
                  <a:gd name="connsiteX2" fmla="*/ 1304014 w 2768782"/>
                  <a:gd name="connsiteY2" fmla="*/ 3077155 h 3077155"/>
                  <a:gd name="connsiteX3" fmla="*/ 699523 w 2768782"/>
                  <a:gd name="connsiteY3" fmla="*/ 1929720 h 3077155"/>
                  <a:gd name="connsiteX4" fmla="*/ 155051 w 2768782"/>
                  <a:gd name="connsiteY4" fmla="*/ 826935 h 3077155"/>
                  <a:gd name="connsiteX5" fmla="*/ 2703251 w 2768782"/>
                  <a:gd name="connsiteY5" fmla="*/ 2311383 h 3077155"/>
                  <a:gd name="connsiteX6" fmla="*/ 2639641 w 2768782"/>
                  <a:gd name="connsiteY6" fmla="*/ 760879 h 3077155"/>
                  <a:gd name="connsiteX7" fmla="*/ 1331845 w 2768782"/>
                  <a:gd name="connsiteY7" fmla="*/ 0 h 3077155"/>
                  <a:gd name="connsiteX8" fmla="*/ 0 w 2768782"/>
                  <a:gd name="connsiteY8" fmla="*/ 783204 h 3077155"/>
                  <a:gd name="connsiteX0" fmla="*/ 0 w 2768782"/>
                  <a:gd name="connsiteY0" fmla="*/ 783204 h 3077155"/>
                  <a:gd name="connsiteX1" fmla="*/ 0 w 2768782"/>
                  <a:gd name="connsiteY1" fmla="*/ 2301903 h 3077155"/>
                  <a:gd name="connsiteX2" fmla="*/ 1304014 w 2768782"/>
                  <a:gd name="connsiteY2" fmla="*/ 3077155 h 3077155"/>
                  <a:gd name="connsiteX3" fmla="*/ 699523 w 2768782"/>
                  <a:gd name="connsiteY3" fmla="*/ 1929720 h 3077155"/>
                  <a:gd name="connsiteX4" fmla="*/ 155051 w 2768782"/>
                  <a:gd name="connsiteY4" fmla="*/ 826935 h 3077155"/>
                  <a:gd name="connsiteX5" fmla="*/ 2703251 w 2768782"/>
                  <a:gd name="connsiteY5" fmla="*/ 2311383 h 3077155"/>
                  <a:gd name="connsiteX6" fmla="*/ 2639641 w 2768782"/>
                  <a:gd name="connsiteY6" fmla="*/ 760879 h 3077155"/>
                  <a:gd name="connsiteX7" fmla="*/ 1331845 w 2768782"/>
                  <a:gd name="connsiteY7" fmla="*/ 0 h 3077155"/>
                  <a:gd name="connsiteX8" fmla="*/ 0 w 2768782"/>
                  <a:gd name="connsiteY8" fmla="*/ 783204 h 3077155"/>
                  <a:gd name="connsiteX0" fmla="*/ 0 w 2768782"/>
                  <a:gd name="connsiteY0" fmla="*/ 783204 h 3077155"/>
                  <a:gd name="connsiteX1" fmla="*/ 0 w 2768782"/>
                  <a:gd name="connsiteY1" fmla="*/ 2301903 h 3077155"/>
                  <a:gd name="connsiteX2" fmla="*/ 1304014 w 2768782"/>
                  <a:gd name="connsiteY2" fmla="*/ 3077155 h 3077155"/>
                  <a:gd name="connsiteX3" fmla="*/ 699523 w 2768782"/>
                  <a:gd name="connsiteY3" fmla="*/ 1929720 h 3077155"/>
                  <a:gd name="connsiteX4" fmla="*/ 155051 w 2768782"/>
                  <a:gd name="connsiteY4" fmla="*/ 826935 h 3077155"/>
                  <a:gd name="connsiteX5" fmla="*/ 2703251 w 2768782"/>
                  <a:gd name="connsiteY5" fmla="*/ 2311383 h 3077155"/>
                  <a:gd name="connsiteX6" fmla="*/ 2639641 w 2768782"/>
                  <a:gd name="connsiteY6" fmla="*/ 760879 h 3077155"/>
                  <a:gd name="connsiteX7" fmla="*/ 1331845 w 2768782"/>
                  <a:gd name="connsiteY7" fmla="*/ 0 h 3077155"/>
                  <a:gd name="connsiteX8" fmla="*/ 0 w 2768782"/>
                  <a:gd name="connsiteY8" fmla="*/ 783204 h 3077155"/>
                  <a:gd name="connsiteX0" fmla="*/ 0 w 2768782"/>
                  <a:gd name="connsiteY0" fmla="*/ 783204 h 3077155"/>
                  <a:gd name="connsiteX1" fmla="*/ 0 w 2768782"/>
                  <a:gd name="connsiteY1" fmla="*/ 2301903 h 3077155"/>
                  <a:gd name="connsiteX2" fmla="*/ 1304014 w 2768782"/>
                  <a:gd name="connsiteY2" fmla="*/ 3077155 h 3077155"/>
                  <a:gd name="connsiteX3" fmla="*/ 699523 w 2768782"/>
                  <a:gd name="connsiteY3" fmla="*/ 1929720 h 3077155"/>
                  <a:gd name="connsiteX4" fmla="*/ 155051 w 2768782"/>
                  <a:gd name="connsiteY4" fmla="*/ 826935 h 3077155"/>
                  <a:gd name="connsiteX5" fmla="*/ 2703251 w 2768782"/>
                  <a:gd name="connsiteY5" fmla="*/ 2311383 h 3077155"/>
                  <a:gd name="connsiteX6" fmla="*/ 2639641 w 2768782"/>
                  <a:gd name="connsiteY6" fmla="*/ 760879 h 3077155"/>
                  <a:gd name="connsiteX7" fmla="*/ 1331845 w 2768782"/>
                  <a:gd name="connsiteY7" fmla="*/ 0 h 3077155"/>
                  <a:gd name="connsiteX8" fmla="*/ 0 w 2768782"/>
                  <a:gd name="connsiteY8" fmla="*/ 783204 h 3077155"/>
                  <a:gd name="connsiteX0" fmla="*/ 0 w 2715161"/>
                  <a:gd name="connsiteY0" fmla="*/ 783204 h 3077155"/>
                  <a:gd name="connsiteX1" fmla="*/ 0 w 2715161"/>
                  <a:gd name="connsiteY1" fmla="*/ 2301903 h 3077155"/>
                  <a:gd name="connsiteX2" fmla="*/ 1304014 w 2715161"/>
                  <a:gd name="connsiteY2" fmla="*/ 3077155 h 3077155"/>
                  <a:gd name="connsiteX3" fmla="*/ 699523 w 2715161"/>
                  <a:gd name="connsiteY3" fmla="*/ 1929720 h 3077155"/>
                  <a:gd name="connsiteX4" fmla="*/ 155051 w 2715161"/>
                  <a:gd name="connsiteY4" fmla="*/ 826935 h 3077155"/>
                  <a:gd name="connsiteX5" fmla="*/ 2703251 w 2715161"/>
                  <a:gd name="connsiteY5" fmla="*/ 2311383 h 3077155"/>
                  <a:gd name="connsiteX6" fmla="*/ 2639641 w 2715161"/>
                  <a:gd name="connsiteY6" fmla="*/ 760879 h 3077155"/>
                  <a:gd name="connsiteX7" fmla="*/ 1331845 w 2715161"/>
                  <a:gd name="connsiteY7" fmla="*/ 0 h 3077155"/>
                  <a:gd name="connsiteX8" fmla="*/ 0 w 2715161"/>
                  <a:gd name="connsiteY8" fmla="*/ 783204 h 3077155"/>
                  <a:gd name="connsiteX0" fmla="*/ 0 w 2715161"/>
                  <a:gd name="connsiteY0" fmla="*/ 783204 h 3077155"/>
                  <a:gd name="connsiteX1" fmla="*/ 0 w 2715161"/>
                  <a:gd name="connsiteY1" fmla="*/ 2301903 h 3077155"/>
                  <a:gd name="connsiteX2" fmla="*/ 1304014 w 2715161"/>
                  <a:gd name="connsiteY2" fmla="*/ 3077155 h 3077155"/>
                  <a:gd name="connsiteX3" fmla="*/ 699523 w 2715161"/>
                  <a:gd name="connsiteY3" fmla="*/ 1929720 h 3077155"/>
                  <a:gd name="connsiteX4" fmla="*/ 155051 w 2715161"/>
                  <a:gd name="connsiteY4" fmla="*/ 826935 h 3077155"/>
                  <a:gd name="connsiteX5" fmla="*/ 2703251 w 2715161"/>
                  <a:gd name="connsiteY5" fmla="*/ 2311383 h 3077155"/>
                  <a:gd name="connsiteX6" fmla="*/ 2639641 w 2715161"/>
                  <a:gd name="connsiteY6" fmla="*/ 760879 h 3077155"/>
                  <a:gd name="connsiteX7" fmla="*/ 1331845 w 2715161"/>
                  <a:gd name="connsiteY7" fmla="*/ 0 h 3077155"/>
                  <a:gd name="connsiteX8" fmla="*/ 0 w 2715161"/>
                  <a:gd name="connsiteY8" fmla="*/ 783204 h 3077155"/>
                  <a:gd name="connsiteX0" fmla="*/ 0 w 2773179"/>
                  <a:gd name="connsiteY0" fmla="*/ 783204 h 3077155"/>
                  <a:gd name="connsiteX1" fmla="*/ 0 w 2773179"/>
                  <a:gd name="connsiteY1" fmla="*/ 2301903 h 3077155"/>
                  <a:gd name="connsiteX2" fmla="*/ 1304014 w 2773179"/>
                  <a:gd name="connsiteY2" fmla="*/ 3077155 h 3077155"/>
                  <a:gd name="connsiteX3" fmla="*/ 699523 w 2773179"/>
                  <a:gd name="connsiteY3" fmla="*/ 1929720 h 3077155"/>
                  <a:gd name="connsiteX4" fmla="*/ 155051 w 2773179"/>
                  <a:gd name="connsiteY4" fmla="*/ 826935 h 3077155"/>
                  <a:gd name="connsiteX5" fmla="*/ 2703251 w 2773179"/>
                  <a:gd name="connsiteY5" fmla="*/ 2311383 h 3077155"/>
                  <a:gd name="connsiteX6" fmla="*/ 2639641 w 2773179"/>
                  <a:gd name="connsiteY6" fmla="*/ 760879 h 3077155"/>
                  <a:gd name="connsiteX7" fmla="*/ 1331845 w 2773179"/>
                  <a:gd name="connsiteY7" fmla="*/ 0 h 3077155"/>
                  <a:gd name="connsiteX8" fmla="*/ 0 w 2773179"/>
                  <a:gd name="connsiteY8" fmla="*/ 783204 h 3077155"/>
                  <a:gd name="connsiteX0" fmla="*/ 0 w 2807689"/>
                  <a:gd name="connsiteY0" fmla="*/ 783204 h 3077155"/>
                  <a:gd name="connsiteX1" fmla="*/ 0 w 2807689"/>
                  <a:gd name="connsiteY1" fmla="*/ 2301903 h 3077155"/>
                  <a:gd name="connsiteX2" fmla="*/ 1304014 w 2807689"/>
                  <a:gd name="connsiteY2" fmla="*/ 3077155 h 3077155"/>
                  <a:gd name="connsiteX3" fmla="*/ 699523 w 2807689"/>
                  <a:gd name="connsiteY3" fmla="*/ 1929720 h 3077155"/>
                  <a:gd name="connsiteX4" fmla="*/ 155051 w 2807689"/>
                  <a:gd name="connsiteY4" fmla="*/ 826935 h 3077155"/>
                  <a:gd name="connsiteX5" fmla="*/ 2703251 w 2807689"/>
                  <a:gd name="connsiteY5" fmla="*/ 2311383 h 3077155"/>
                  <a:gd name="connsiteX6" fmla="*/ 2639641 w 2807689"/>
                  <a:gd name="connsiteY6" fmla="*/ 760879 h 3077155"/>
                  <a:gd name="connsiteX7" fmla="*/ 1331845 w 2807689"/>
                  <a:gd name="connsiteY7" fmla="*/ 0 h 3077155"/>
                  <a:gd name="connsiteX8" fmla="*/ 0 w 2807689"/>
                  <a:gd name="connsiteY8" fmla="*/ 783204 h 3077155"/>
                  <a:gd name="connsiteX0" fmla="*/ 0 w 2807689"/>
                  <a:gd name="connsiteY0" fmla="*/ 783204 h 3077155"/>
                  <a:gd name="connsiteX1" fmla="*/ 0 w 2807689"/>
                  <a:gd name="connsiteY1" fmla="*/ 2301903 h 3077155"/>
                  <a:gd name="connsiteX2" fmla="*/ 1304014 w 2807689"/>
                  <a:gd name="connsiteY2" fmla="*/ 3077155 h 3077155"/>
                  <a:gd name="connsiteX3" fmla="*/ 699523 w 2807689"/>
                  <a:gd name="connsiteY3" fmla="*/ 1929720 h 3077155"/>
                  <a:gd name="connsiteX4" fmla="*/ 155051 w 2807689"/>
                  <a:gd name="connsiteY4" fmla="*/ 826935 h 3077155"/>
                  <a:gd name="connsiteX5" fmla="*/ 2703251 w 2807689"/>
                  <a:gd name="connsiteY5" fmla="*/ 2311383 h 3077155"/>
                  <a:gd name="connsiteX6" fmla="*/ 2639641 w 2807689"/>
                  <a:gd name="connsiteY6" fmla="*/ 760879 h 3077155"/>
                  <a:gd name="connsiteX7" fmla="*/ 1331845 w 2807689"/>
                  <a:gd name="connsiteY7" fmla="*/ 0 h 3077155"/>
                  <a:gd name="connsiteX8" fmla="*/ 0 w 2807689"/>
                  <a:gd name="connsiteY8" fmla="*/ 783204 h 3077155"/>
                  <a:gd name="connsiteX0" fmla="*/ 0 w 2807689"/>
                  <a:gd name="connsiteY0" fmla="*/ 783204 h 3077155"/>
                  <a:gd name="connsiteX1" fmla="*/ 0 w 2807689"/>
                  <a:gd name="connsiteY1" fmla="*/ 2301903 h 3077155"/>
                  <a:gd name="connsiteX2" fmla="*/ 1304014 w 2807689"/>
                  <a:gd name="connsiteY2" fmla="*/ 3077155 h 3077155"/>
                  <a:gd name="connsiteX3" fmla="*/ 699523 w 2807689"/>
                  <a:gd name="connsiteY3" fmla="*/ 1929720 h 3077155"/>
                  <a:gd name="connsiteX4" fmla="*/ 155051 w 2807689"/>
                  <a:gd name="connsiteY4" fmla="*/ 826935 h 3077155"/>
                  <a:gd name="connsiteX5" fmla="*/ 2703251 w 2807689"/>
                  <a:gd name="connsiteY5" fmla="*/ 2311383 h 3077155"/>
                  <a:gd name="connsiteX6" fmla="*/ 2639641 w 2807689"/>
                  <a:gd name="connsiteY6" fmla="*/ 760879 h 3077155"/>
                  <a:gd name="connsiteX7" fmla="*/ 1331845 w 2807689"/>
                  <a:gd name="connsiteY7" fmla="*/ 0 h 3077155"/>
                  <a:gd name="connsiteX8" fmla="*/ 0 w 2807689"/>
                  <a:gd name="connsiteY8" fmla="*/ 783204 h 3077155"/>
                  <a:gd name="connsiteX0" fmla="*/ 0 w 2807689"/>
                  <a:gd name="connsiteY0" fmla="*/ 783204 h 3077155"/>
                  <a:gd name="connsiteX1" fmla="*/ 0 w 2807689"/>
                  <a:gd name="connsiteY1" fmla="*/ 2301903 h 3077155"/>
                  <a:gd name="connsiteX2" fmla="*/ 1304014 w 2807689"/>
                  <a:gd name="connsiteY2" fmla="*/ 3077155 h 3077155"/>
                  <a:gd name="connsiteX3" fmla="*/ 699523 w 2807689"/>
                  <a:gd name="connsiteY3" fmla="*/ 1929720 h 3077155"/>
                  <a:gd name="connsiteX4" fmla="*/ 155051 w 2807689"/>
                  <a:gd name="connsiteY4" fmla="*/ 826935 h 3077155"/>
                  <a:gd name="connsiteX5" fmla="*/ 2703251 w 2807689"/>
                  <a:gd name="connsiteY5" fmla="*/ 2311383 h 3077155"/>
                  <a:gd name="connsiteX6" fmla="*/ 2639641 w 2807689"/>
                  <a:gd name="connsiteY6" fmla="*/ 760879 h 3077155"/>
                  <a:gd name="connsiteX7" fmla="*/ 1331845 w 2807689"/>
                  <a:gd name="connsiteY7" fmla="*/ 0 h 3077155"/>
                  <a:gd name="connsiteX8" fmla="*/ 0 w 2807689"/>
                  <a:gd name="connsiteY8" fmla="*/ 783204 h 3077155"/>
                  <a:gd name="connsiteX0" fmla="*/ 0 w 2703251"/>
                  <a:gd name="connsiteY0" fmla="*/ 783204 h 3077155"/>
                  <a:gd name="connsiteX1" fmla="*/ 0 w 2703251"/>
                  <a:gd name="connsiteY1" fmla="*/ 2301903 h 3077155"/>
                  <a:gd name="connsiteX2" fmla="*/ 1304014 w 2703251"/>
                  <a:gd name="connsiteY2" fmla="*/ 3077155 h 3077155"/>
                  <a:gd name="connsiteX3" fmla="*/ 699523 w 2703251"/>
                  <a:gd name="connsiteY3" fmla="*/ 1929720 h 3077155"/>
                  <a:gd name="connsiteX4" fmla="*/ 155051 w 2703251"/>
                  <a:gd name="connsiteY4" fmla="*/ 826935 h 3077155"/>
                  <a:gd name="connsiteX5" fmla="*/ 2703251 w 2703251"/>
                  <a:gd name="connsiteY5" fmla="*/ 2311383 h 3077155"/>
                  <a:gd name="connsiteX6" fmla="*/ 2639641 w 2703251"/>
                  <a:gd name="connsiteY6" fmla="*/ 760879 h 3077155"/>
                  <a:gd name="connsiteX7" fmla="*/ 1331845 w 2703251"/>
                  <a:gd name="connsiteY7" fmla="*/ 0 h 3077155"/>
                  <a:gd name="connsiteX8" fmla="*/ 0 w 2703251"/>
                  <a:gd name="connsiteY8" fmla="*/ 783204 h 3077155"/>
                  <a:gd name="connsiteX0" fmla="*/ 0 w 2703251"/>
                  <a:gd name="connsiteY0" fmla="*/ 783204 h 3077155"/>
                  <a:gd name="connsiteX1" fmla="*/ 0 w 2703251"/>
                  <a:gd name="connsiteY1" fmla="*/ 2301903 h 3077155"/>
                  <a:gd name="connsiteX2" fmla="*/ 1304014 w 2703251"/>
                  <a:gd name="connsiteY2" fmla="*/ 3077155 h 3077155"/>
                  <a:gd name="connsiteX3" fmla="*/ 699523 w 2703251"/>
                  <a:gd name="connsiteY3" fmla="*/ 1929720 h 3077155"/>
                  <a:gd name="connsiteX4" fmla="*/ 155051 w 2703251"/>
                  <a:gd name="connsiteY4" fmla="*/ 826935 h 3077155"/>
                  <a:gd name="connsiteX5" fmla="*/ 2703251 w 2703251"/>
                  <a:gd name="connsiteY5" fmla="*/ 2311383 h 3077155"/>
                  <a:gd name="connsiteX6" fmla="*/ 2639641 w 2703251"/>
                  <a:gd name="connsiteY6" fmla="*/ 760879 h 3077155"/>
                  <a:gd name="connsiteX7" fmla="*/ 1331845 w 2703251"/>
                  <a:gd name="connsiteY7" fmla="*/ 0 h 3077155"/>
                  <a:gd name="connsiteX8" fmla="*/ 0 w 2703251"/>
                  <a:gd name="connsiteY8" fmla="*/ 783204 h 3077155"/>
                  <a:gd name="connsiteX0" fmla="*/ 0 w 2703251"/>
                  <a:gd name="connsiteY0" fmla="*/ 783204 h 3077155"/>
                  <a:gd name="connsiteX1" fmla="*/ 0 w 2703251"/>
                  <a:gd name="connsiteY1" fmla="*/ 2301903 h 3077155"/>
                  <a:gd name="connsiteX2" fmla="*/ 1304014 w 2703251"/>
                  <a:gd name="connsiteY2" fmla="*/ 3077155 h 3077155"/>
                  <a:gd name="connsiteX3" fmla="*/ 699523 w 2703251"/>
                  <a:gd name="connsiteY3" fmla="*/ 1929720 h 3077155"/>
                  <a:gd name="connsiteX4" fmla="*/ 155051 w 2703251"/>
                  <a:gd name="connsiteY4" fmla="*/ 826935 h 3077155"/>
                  <a:gd name="connsiteX5" fmla="*/ 2703251 w 2703251"/>
                  <a:gd name="connsiteY5" fmla="*/ 2311383 h 3077155"/>
                  <a:gd name="connsiteX6" fmla="*/ 2639641 w 2703251"/>
                  <a:gd name="connsiteY6" fmla="*/ 760879 h 3077155"/>
                  <a:gd name="connsiteX7" fmla="*/ 1331845 w 2703251"/>
                  <a:gd name="connsiteY7" fmla="*/ 0 h 3077155"/>
                  <a:gd name="connsiteX8" fmla="*/ 0 w 2703251"/>
                  <a:gd name="connsiteY8" fmla="*/ 783204 h 3077155"/>
                  <a:gd name="connsiteX0" fmla="*/ 0 w 2666925"/>
                  <a:gd name="connsiteY0" fmla="*/ 783204 h 3077155"/>
                  <a:gd name="connsiteX1" fmla="*/ 0 w 2666925"/>
                  <a:gd name="connsiteY1" fmla="*/ 2301903 h 3077155"/>
                  <a:gd name="connsiteX2" fmla="*/ 1304014 w 2666925"/>
                  <a:gd name="connsiteY2" fmla="*/ 3077155 h 3077155"/>
                  <a:gd name="connsiteX3" fmla="*/ 699523 w 2666925"/>
                  <a:gd name="connsiteY3" fmla="*/ 1929720 h 3077155"/>
                  <a:gd name="connsiteX4" fmla="*/ 155051 w 2666925"/>
                  <a:gd name="connsiteY4" fmla="*/ 826935 h 3077155"/>
                  <a:gd name="connsiteX5" fmla="*/ 2655543 w 2666925"/>
                  <a:gd name="connsiteY5" fmla="*/ 2287529 h 3077155"/>
                  <a:gd name="connsiteX6" fmla="*/ 2639641 w 2666925"/>
                  <a:gd name="connsiteY6" fmla="*/ 760879 h 3077155"/>
                  <a:gd name="connsiteX7" fmla="*/ 1331845 w 2666925"/>
                  <a:gd name="connsiteY7" fmla="*/ 0 h 3077155"/>
                  <a:gd name="connsiteX8" fmla="*/ 0 w 2666925"/>
                  <a:gd name="connsiteY8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2655543 w 2676261"/>
                  <a:gd name="connsiteY5" fmla="*/ 2287529 h 3077155"/>
                  <a:gd name="connsiteX6" fmla="*/ 2639641 w 2676261"/>
                  <a:gd name="connsiteY6" fmla="*/ 760879 h 3077155"/>
                  <a:gd name="connsiteX7" fmla="*/ 1331845 w 2676261"/>
                  <a:gd name="connsiteY7" fmla="*/ 0 h 3077155"/>
                  <a:gd name="connsiteX8" fmla="*/ 0 w 2676261"/>
                  <a:gd name="connsiteY8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574166 w 2676261"/>
                  <a:gd name="connsiteY5" fmla="*/ 585950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804754 w 2676261"/>
                  <a:gd name="connsiteY5" fmla="*/ 339460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80433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415140 w 2676261"/>
                  <a:gd name="connsiteY5" fmla="*/ 140677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655543 w 2676261"/>
                  <a:gd name="connsiteY6" fmla="*/ 2287529 h 3077155"/>
                  <a:gd name="connsiteX7" fmla="*/ 2639641 w 2676261"/>
                  <a:gd name="connsiteY7" fmla="*/ 760879 h 3077155"/>
                  <a:gd name="connsiteX8" fmla="*/ 1331845 w 2676261"/>
                  <a:gd name="connsiteY8" fmla="*/ 0 h 3077155"/>
                  <a:gd name="connsiteX9" fmla="*/ 0 w 2676261"/>
                  <a:gd name="connsiteY9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94368 w 2676261"/>
                  <a:gd name="connsiteY6" fmla="*/ 107893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94368 w 2676261"/>
                  <a:gd name="connsiteY6" fmla="*/ 107893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218222 w 2676261"/>
                  <a:gd name="connsiteY6" fmla="*/ 1063028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699523 w 2676261"/>
                  <a:gd name="connsiteY3" fmla="*/ 1929720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437130 w 2676261"/>
                  <a:gd name="connsiteY3" fmla="*/ 2009233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77155"/>
                  <a:gd name="connsiteX1" fmla="*/ 0 w 2676261"/>
                  <a:gd name="connsiteY1" fmla="*/ 2301903 h 3077155"/>
                  <a:gd name="connsiteX2" fmla="*/ 1304014 w 2676261"/>
                  <a:gd name="connsiteY2" fmla="*/ 3077155 h 3077155"/>
                  <a:gd name="connsiteX3" fmla="*/ 572302 w 2676261"/>
                  <a:gd name="connsiteY3" fmla="*/ 1969476 h 3077155"/>
                  <a:gd name="connsiteX4" fmla="*/ 155051 w 2676261"/>
                  <a:gd name="connsiteY4" fmla="*/ 826935 h 3077155"/>
                  <a:gd name="connsiteX5" fmla="*/ 1351530 w 2676261"/>
                  <a:gd name="connsiteY5" fmla="*/ 196336 h 3077155"/>
                  <a:gd name="connsiteX6" fmla="*/ 2178466 w 2676261"/>
                  <a:gd name="connsiteY6" fmla="*/ 1086881 h 3077155"/>
                  <a:gd name="connsiteX7" fmla="*/ 2655543 w 2676261"/>
                  <a:gd name="connsiteY7" fmla="*/ 2287529 h 3077155"/>
                  <a:gd name="connsiteX8" fmla="*/ 2639641 w 2676261"/>
                  <a:gd name="connsiteY8" fmla="*/ 760879 h 3077155"/>
                  <a:gd name="connsiteX9" fmla="*/ 1331845 w 2676261"/>
                  <a:gd name="connsiteY9" fmla="*/ 0 h 3077155"/>
                  <a:gd name="connsiteX10" fmla="*/ 0 w 2676261"/>
                  <a:gd name="connsiteY10" fmla="*/ 783204 h 3077155"/>
                  <a:gd name="connsiteX0" fmla="*/ 0 w 2676261"/>
                  <a:gd name="connsiteY0" fmla="*/ 783204 h 3029448"/>
                  <a:gd name="connsiteX1" fmla="*/ 0 w 2676261"/>
                  <a:gd name="connsiteY1" fmla="*/ 2301903 h 3029448"/>
                  <a:gd name="connsiteX2" fmla="*/ 1304014 w 2676261"/>
                  <a:gd name="connsiteY2" fmla="*/ 3029448 h 3029448"/>
                  <a:gd name="connsiteX3" fmla="*/ 572302 w 2676261"/>
                  <a:gd name="connsiteY3" fmla="*/ 1969476 h 3029448"/>
                  <a:gd name="connsiteX4" fmla="*/ 155051 w 2676261"/>
                  <a:gd name="connsiteY4" fmla="*/ 826935 h 3029448"/>
                  <a:gd name="connsiteX5" fmla="*/ 1351530 w 2676261"/>
                  <a:gd name="connsiteY5" fmla="*/ 196336 h 3029448"/>
                  <a:gd name="connsiteX6" fmla="*/ 2178466 w 2676261"/>
                  <a:gd name="connsiteY6" fmla="*/ 1086881 h 3029448"/>
                  <a:gd name="connsiteX7" fmla="*/ 2655543 w 2676261"/>
                  <a:gd name="connsiteY7" fmla="*/ 2287529 h 3029448"/>
                  <a:gd name="connsiteX8" fmla="*/ 2639641 w 2676261"/>
                  <a:gd name="connsiteY8" fmla="*/ 760879 h 3029448"/>
                  <a:gd name="connsiteX9" fmla="*/ 1331845 w 2676261"/>
                  <a:gd name="connsiteY9" fmla="*/ 0 h 3029448"/>
                  <a:gd name="connsiteX10" fmla="*/ 0 w 2676261"/>
                  <a:gd name="connsiteY10" fmla="*/ 783204 h 3029448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55051 w 2676261"/>
                  <a:gd name="connsiteY4" fmla="*/ 826935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55051 w 2676261"/>
                  <a:gd name="connsiteY4" fmla="*/ 826935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55051 w 2676261"/>
                  <a:gd name="connsiteY4" fmla="*/ 826935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55051 w 2676261"/>
                  <a:gd name="connsiteY4" fmla="*/ 826935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27830 w 2676261"/>
                  <a:gd name="connsiteY4" fmla="*/ 850789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51530 w 2676261"/>
                  <a:gd name="connsiteY5" fmla="*/ 196336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51530 w 2676261"/>
                  <a:gd name="connsiteY5" fmla="*/ 100921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43579 w 2676261"/>
                  <a:gd name="connsiteY5" fmla="*/ 53214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19725 w 2676261"/>
                  <a:gd name="connsiteY5" fmla="*/ 85019 h 3005594"/>
                  <a:gd name="connsiteX6" fmla="*/ 2178466 w 2676261"/>
                  <a:gd name="connsiteY6" fmla="*/ 1086881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19725 w 2676261"/>
                  <a:gd name="connsiteY5" fmla="*/ 85019 h 3005594"/>
                  <a:gd name="connsiteX6" fmla="*/ 2289785 w 2676261"/>
                  <a:gd name="connsiteY6" fmla="*/ 991466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19725 w 2676261"/>
                  <a:gd name="connsiteY5" fmla="*/ 85019 h 3005594"/>
                  <a:gd name="connsiteX6" fmla="*/ 2377249 w 2676261"/>
                  <a:gd name="connsiteY6" fmla="*/ 888099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76261"/>
                  <a:gd name="connsiteY0" fmla="*/ 783204 h 3005594"/>
                  <a:gd name="connsiteX1" fmla="*/ 0 w 2676261"/>
                  <a:gd name="connsiteY1" fmla="*/ 2301903 h 3005594"/>
                  <a:gd name="connsiteX2" fmla="*/ 1319917 w 2676261"/>
                  <a:gd name="connsiteY2" fmla="*/ 3005594 h 3005594"/>
                  <a:gd name="connsiteX3" fmla="*/ 572302 w 2676261"/>
                  <a:gd name="connsiteY3" fmla="*/ 1969476 h 3005594"/>
                  <a:gd name="connsiteX4" fmla="*/ 170954 w 2676261"/>
                  <a:gd name="connsiteY4" fmla="*/ 850789 h 3005594"/>
                  <a:gd name="connsiteX5" fmla="*/ 1319725 w 2676261"/>
                  <a:gd name="connsiteY5" fmla="*/ 85019 h 3005594"/>
                  <a:gd name="connsiteX6" fmla="*/ 2353395 w 2676261"/>
                  <a:gd name="connsiteY6" fmla="*/ 896050 h 3005594"/>
                  <a:gd name="connsiteX7" fmla="*/ 2655543 w 2676261"/>
                  <a:gd name="connsiteY7" fmla="*/ 2287529 h 3005594"/>
                  <a:gd name="connsiteX8" fmla="*/ 2639641 w 2676261"/>
                  <a:gd name="connsiteY8" fmla="*/ 760879 h 3005594"/>
                  <a:gd name="connsiteX9" fmla="*/ 1331845 w 2676261"/>
                  <a:gd name="connsiteY9" fmla="*/ 0 h 3005594"/>
                  <a:gd name="connsiteX10" fmla="*/ 0 w 2676261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85019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3005594"/>
                  <a:gd name="connsiteX1" fmla="*/ 0 w 2663907"/>
                  <a:gd name="connsiteY1" fmla="*/ 2301903 h 3005594"/>
                  <a:gd name="connsiteX2" fmla="*/ 1319917 w 2663907"/>
                  <a:gd name="connsiteY2" fmla="*/ 3005594 h 3005594"/>
                  <a:gd name="connsiteX3" fmla="*/ 572302 w 2663907"/>
                  <a:gd name="connsiteY3" fmla="*/ 1969476 h 3005594"/>
                  <a:gd name="connsiteX4" fmla="*/ 170954 w 2663907"/>
                  <a:gd name="connsiteY4" fmla="*/ 850789 h 3005594"/>
                  <a:gd name="connsiteX5" fmla="*/ 1319725 w 2663907"/>
                  <a:gd name="connsiteY5" fmla="*/ 100921 h 3005594"/>
                  <a:gd name="connsiteX6" fmla="*/ 2353395 w 2663907"/>
                  <a:gd name="connsiteY6" fmla="*/ 896050 h 3005594"/>
                  <a:gd name="connsiteX7" fmla="*/ 2591933 w 2663907"/>
                  <a:gd name="connsiteY7" fmla="*/ 2231870 h 3005594"/>
                  <a:gd name="connsiteX8" fmla="*/ 2639641 w 2663907"/>
                  <a:gd name="connsiteY8" fmla="*/ 760879 h 3005594"/>
                  <a:gd name="connsiteX9" fmla="*/ 1331845 w 2663907"/>
                  <a:gd name="connsiteY9" fmla="*/ 0 h 3005594"/>
                  <a:gd name="connsiteX10" fmla="*/ 0 w 2663907"/>
                  <a:gd name="connsiteY10" fmla="*/ 783204 h 3005594"/>
                  <a:gd name="connsiteX0" fmla="*/ 0 w 2663907"/>
                  <a:gd name="connsiteY0" fmla="*/ 783204 h 2989691"/>
                  <a:gd name="connsiteX1" fmla="*/ 0 w 2663907"/>
                  <a:gd name="connsiteY1" fmla="*/ 2301903 h 2989691"/>
                  <a:gd name="connsiteX2" fmla="*/ 1304014 w 2663907"/>
                  <a:gd name="connsiteY2" fmla="*/ 2989691 h 2989691"/>
                  <a:gd name="connsiteX3" fmla="*/ 572302 w 2663907"/>
                  <a:gd name="connsiteY3" fmla="*/ 1969476 h 2989691"/>
                  <a:gd name="connsiteX4" fmla="*/ 170954 w 2663907"/>
                  <a:gd name="connsiteY4" fmla="*/ 850789 h 2989691"/>
                  <a:gd name="connsiteX5" fmla="*/ 1319725 w 2663907"/>
                  <a:gd name="connsiteY5" fmla="*/ 100921 h 2989691"/>
                  <a:gd name="connsiteX6" fmla="*/ 2353395 w 2663907"/>
                  <a:gd name="connsiteY6" fmla="*/ 896050 h 2989691"/>
                  <a:gd name="connsiteX7" fmla="*/ 2591933 w 2663907"/>
                  <a:gd name="connsiteY7" fmla="*/ 2231870 h 2989691"/>
                  <a:gd name="connsiteX8" fmla="*/ 2639641 w 2663907"/>
                  <a:gd name="connsiteY8" fmla="*/ 760879 h 2989691"/>
                  <a:gd name="connsiteX9" fmla="*/ 1331845 w 2663907"/>
                  <a:gd name="connsiteY9" fmla="*/ 0 h 2989691"/>
                  <a:gd name="connsiteX10" fmla="*/ 0 w 2663907"/>
                  <a:gd name="connsiteY10" fmla="*/ 783204 h 298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63907" h="2989691">
                    <a:moveTo>
                      <a:pt x="0" y="783204"/>
                    </a:moveTo>
                    <a:lnTo>
                      <a:pt x="0" y="2301903"/>
                    </a:lnTo>
                    <a:lnTo>
                      <a:pt x="1304014" y="2989691"/>
                    </a:lnTo>
                    <a:cubicBezTo>
                      <a:pt x="1009752" y="2479992"/>
                      <a:pt x="802955" y="2288343"/>
                      <a:pt x="572302" y="1969476"/>
                    </a:cubicBezTo>
                    <a:cubicBezTo>
                      <a:pt x="390811" y="1601881"/>
                      <a:pt x="372386" y="1338469"/>
                      <a:pt x="170954" y="850789"/>
                    </a:cubicBezTo>
                    <a:cubicBezTo>
                      <a:pt x="438649" y="712967"/>
                      <a:pt x="987791" y="297461"/>
                      <a:pt x="1319725" y="100921"/>
                    </a:cubicBezTo>
                    <a:cubicBezTo>
                      <a:pt x="1866345" y="532534"/>
                      <a:pt x="2136060" y="682690"/>
                      <a:pt x="2353395" y="896050"/>
                    </a:cubicBezTo>
                    <a:cubicBezTo>
                      <a:pt x="2451462" y="1268436"/>
                      <a:pt x="2501819" y="1895264"/>
                      <a:pt x="2591933" y="2231870"/>
                    </a:cubicBezTo>
                    <a:cubicBezTo>
                      <a:pt x="2581331" y="1805151"/>
                      <a:pt x="2717764" y="1173532"/>
                      <a:pt x="2639641" y="760879"/>
                    </a:cubicBezTo>
                    <a:lnTo>
                      <a:pt x="1331845" y="0"/>
                    </a:lnTo>
                    <a:lnTo>
                      <a:pt x="0" y="783204"/>
                    </a:lnTo>
                    <a:close/>
                  </a:path>
                </a:pathLst>
              </a:custGeom>
              <a:pattFill prst="wdUpDiag">
                <a:fgClr>
                  <a:srgbClr val="C00000"/>
                </a:fgClr>
                <a:bgClr>
                  <a:schemeClr val="bg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</p:grpSp>
        <p:sp>
          <p:nvSpPr>
            <p:cNvPr id="159" name="Fumetto 2 158">
              <a:extLst>
                <a:ext uri="{FF2B5EF4-FFF2-40B4-BE49-F238E27FC236}">
                  <a16:creationId xmlns:a16="http://schemas.microsoft.com/office/drawing/2014/main" id="{9BDEDED1-0422-8742-9891-C07BEFBC2F2A}"/>
                </a:ext>
              </a:extLst>
            </p:cNvPr>
            <p:cNvSpPr/>
            <p:nvPr/>
          </p:nvSpPr>
          <p:spPr>
            <a:xfrm>
              <a:off x="7952242" y="2259681"/>
              <a:ext cx="1099448" cy="1077985"/>
            </a:xfrm>
            <a:prstGeom prst="wedgeRoundRectCallout">
              <a:avLst>
                <a:gd name="adj1" fmla="val -63869"/>
                <a:gd name="adj2" fmla="val 36186"/>
                <a:gd name="adj3" fmla="val 16667"/>
              </a:avLst>
            </a:prstGeom>
            <a:solidFill>
              <a:schemeClr val="bg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dirty="0">
                  <a:solidFill>
                    <a:schemeClr val="tx1"/>
                  </a:solidFill>
                  <a:latin typeface="Arial" pitchFamily="34" charset="0"/>
                  <a:ea typeface="Segoe UI" panose="020B0502040204020203" pitchFamily="34" charset="0"/>
                  <a:cs typeface="Arial" pitchFamily="34" charset="0"/>
                </a:rPr>
                <a:t>Costo proporzionale alla massima operatività (strutturale)</a:t>
              </a:r>
            </a:p>
          </p:txBody>
        </p:sp>
      </p:grpSp>
      <p:sp>
        <p:nvSpPr>
          <p:cNvPr id="38" name="Titolo 1">
            <a:extLst>
              <a:ext uri="{FF2B5EF4-FFF2-40B4-BE49-F238E27FC236}">
                <a16:creationId xmlns:a16="http://schemas.microsoft.com/office/drawing/2014/main" id="{8AFE34FB-5E1D-B849-890C-302A7F83F2F3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F64CE67-7A27-774D-A183-B505B4659FD1}"/>
              </a:ext>
            </a:extLst>
          </p:cNvPr>
          <p:cNvSpPr txBox="1"/>
          <p:nvPr/>
        </p:nvSpPr>
        <p:spPr>
          <a:xfrm rot="16200000">
            <a:off x="-914905" y="4272679"/>
            <a:ext cx="2914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/>
              <a:t>STRUTTURALE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626773" y="6144780"/>
            <a:ext cx="10482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Gli oggetti fisici componenti il sistema sono schematizzati con un modello a rete, un grafo, </a:t>
            </a:r>
          </a:p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in cui gli elementi puntuali sono rappresentati da nodi e quelli lineari da archi di collegamento</a:t>
            </a:r>
          </a:p>
        </p:txBody>
      </p:sp>
    </p:spTree>
    <p:extLst>
      <p:ext uri="{BB962C8B-B14F-4D97-AF65-F5344CB8AC3E}">
        <p14:creationId xmlns:p14="http://schemas.microsoft.com/office/powerpoint/2010/main" val="1788260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A657C2E-31E7-E74D-9177-0B5D90100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688" y="3790003"/>
            <a:ext cx="1905000" cy="18669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54414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30" name="Rettangolo 129">
            <a:extLst>
              <a:ext uri="{FF2B5EF4-FFF2-40B4-BE49-F238E27FC236}">
                <a16:creationId xmlns:a16="http://schemas.microsoft.com/office/drawing/2014/main" id="{F819B43D-1AE7-7449-BBAC-C21A39E0C0B6}"/>
              </a:ext>
            </a:extLst>
          </p:cNvPr>
          <p:cNvSpPr/>
          <p:nvPr/>
        </p:nvSpPr>
        <p:spPr>
          <a:xfrm>
            <a:off x="851256" y="3254879"/>
            <a:ext cx="3301864" cy="277329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Ovale 139">
            <a:extLst>
              <a:ext uri="{FF2B5EF4-FFF2-40B4-BE49-F238E27FC236}">
                <a16:creationId xmlns:a16="http://schemas.microsoft.com/office/drawing/2014/main" id="{6B082C16-9374-8E45-9A08-C05D7BCA1336}"/>
              </a:ext>
            </a:extLst>
          </p:cNvPr>
          <p:cNvSpPr/>
          <p:nvPr/>
        </p:nvSpPr>
        <p:spPr>
          <a:xfrm>
            <a:off x="3112914" y="4632204"/>
            <a:ext cx="113324" cy="1133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umetto 2 145">
            <a:extLst>
              <a:ext uri="{FF2B5EF4-FFF2-40B4-BE49-F238E27FC236}">
                <a16:creationId xmlns:a16="http://schemas.microsoft.com/office/drawing/2014/main" id="{B6383F5F-48F0-2B40-8C86-EE4ADE462022}"/>
              </a:ext>
            </a:extLst>
          </p:cNvPr>
          <p:cNvSpPr/>
          <p:nvPr/>
        </p:nvSpPr>
        <p:spPr>
          <a:xfrm>
            <a:off x="2960027" y="4647570"/>
            <a:ext cx="1119759" cy="292522"/>
          </a:xfrm>
          <a:prstGeom prst="wedgeRoundRectCallout">
            <a:avLst>
              <a:gd name="adj1" fmla="val -58788"/>
              <a:gd name="adj2" fmla="val 106509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Comune B</a:t>
            </a:r>
            <a:endParaRPr kumimoji="0" lang="it-IT" sz="10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umetto 2 146">
            <a:extLst>
              <a:ext uri="{FF2B5EF4-FFF2-40B4-BE49-F238E27FC236}">
                <a16:creationId xmlns:a16="http://schemas.microsoft.com/office/drawing/2014/main" id="{0BB2DFD3-3ACF-784D-82BF-8AA5C53B82CE}"/>
              </a:ext>
            </a:extLst>
          </p:cNvPr>
          <p:cNvSpPr/>
          <p:nvPr/>
        </p:nvSpPr>
        <p:spPr>
          <a:xfrm>
            <a:off x="1001723" y="3601868"/>
            <a:ext cx="1177315" cy="223538"/>
          </a:xfrm>
          <a:prstGeom prst="wedgeRoundRectCallout">
            <a:avLst>
              <a:gd name="adj1" fmla="val 49975"/>
              <a:gd name="adj2" fmla="val 222919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Comune C</a:t>
            </a:r>
            <a:endParaRPr kumimoji="0" lang="it-IT" sz="10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umetto 2 147">
            <a:extLst>
              <a:ext uri="{FF2B5EF4-FFF2-40B4-BE49-F238E27FC236}">
                <a16:creationId xmlns:a16="http://schemas.microsoft.com/office/drawing/2014/main" id="{0608B806-19B9-F041-9246-56952D6C3901}"/>
              </a:ext>
            </a:extLst>
          </p:cNvPr>
          <p:cNvSpPr/>
          <p:nvPr/>
        </p:nvSpPr>
        <p:spPr>
          <a:xfrm>
            <a:off x="868446" y="5092983"/>
            <a:ext cx="1259993" cy="711531"/>
          </a:xfrm>
          <a:prstGeom prst="wedgeRoundRectCallout">
            <a:avLst>
              <a:gd name="adj1" fmla="val 57883"/>
              <a:gd name="adj2" fmla="val -67422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Comune A di Riferimento (CR)</a:t>
            </a:r>
            <a:endParaRPr kumimoji="0" lang="it-IT" sz="10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umetto 2 149">
            <a:extLst>
              <a:ext uri="{FF2B5EF4-FFF2-40B4-BE49-F238E27FC236}">
                <a16:creationId xmlns:a16="http://schemas.microsoft.com/office/drawing/2014/main" id="{E7671475-6B45-9C4E-AF3F-6F58AA6C9FF4}"/>
              </a:ext>
            </a:extLst>
          </p:cNvPr>
          <p:cNvSpPr/>
          <p:nvPr/>
        </p:nvSpPr>
        <p:spPr>
          <a:xfrm>
            <a:off x="1414951" y="3321191"/>
            <a:ext cx="2708536" cy="165970"/>
          </a:xfrm>
          <a:prstGeom prst="wedgeRoundRectCallout">
            <a:avLst>
              <a:gd name="adj1" fmla="val 14934"/>
              <a:gd name="adj2" fmla="val 295625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CONTESTO TERRITORIALE</a:t>
            </a:r>
            <a:endParaRPr kumimoji="0" lang="it-IT" sz="10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CasellaDiTesto 151">
            <a:extLst>
              <a:ext uri="{FF2B5EF4-FFF2-40B4-BE49-F238E27FC236}">
                <a16:creationId xmlns:a16="http://schemas.microsoft.com/office/drawing/2014/main" id="{D7E0D7DD-7CAF-2348-A86C-C0DC61A65883}"/>
              </a:ext>
            </a:extLst>
          </p:cNvPr>
          <p:cNvSpPr txBox="1"/>
          <p:nvPr/>
        </p:nvSpPr>
        <p:spPr>
          <a:xfrm>
            <a:off x="3005087" y="5636984"/>
            <a:ext cx="356188" cy="24622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</a:p>
        </p:txBody>
      </p:sp>
      <p:sp>
        <p:nvSpPr>
          <p:cNvPr id="38" name="Titolo 1">
            <a:extLst>
              <a:ext uri="{FF2B5EF4-FFF2-40B4-BE49-F238E27FC236}">
                <a16:creationId xmlns:a16="http://schemas.microsoft.com/office/drawing/2014/main" id="{8AFE34FB-5E1D-B849-890C-302A7F83F2F3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3CA2D209-B82D-6543-86A5-0F2D4458E513}"/>
              </a:ext>
            </a:extLst>
          </p:cNvPr>
          <p:cNvSpPr txBox="1"/>
          <p:nvPr/>
        </p:nvSpPr>
        <p:spPr>
          <a:xfrm rot="16200000">
            <a:off x="-799296" y="4365011"/>
            <a:ext cx="2682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NON STRUTTURALE</a:t>
            </a:r>
          </a:p>
        </p:txBody>
      </p:sp>
      <p:pic>
        <p:nvPicPr>
          <p:cNvPr id="42" name="Immagine 41">
            <a:extLst>
              <a:ext uri="{FF2B5EF4-FFF2-40B4-BE49-F238E27FC236}">
                <a16:creationId xmlns:a16="http://schemas.microsoft.com/office/drawing/2014/main" id="{7B52720E-4D05-4A4A-A211-985CDCD7BE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812" y="3142065"/>
            <a:ext cx="4875120" cy="2929003"/>
          </a:xfrm>
          <a:prstGeom prst="rect">
            <a:avLst/>
          </a:prstGeom>
        </p:spPr>
      </p:pic>
      <p:sp>
        <p:nvSpPr>
          <p:cNvPr id="7" name="Freccia sinistra 6">
            <a:extLst>
              <a:ext uri="{FF2B5EF4-FFF2-40B4-BE49-F238E27FC236}">
                <a16:creationId xmlns:a16="http://schemas.microsoft.com/office/drawing/2014/main" id="{5282B2B6-21C6-784D-9B13-84505A6A5961}"/>
              </a:ext>
            </a:extLst>
          </p:cNvPr>
          <p:cNvSpPr/>
          <p:nvPr/>
        </p:nvSpPr>
        <p:spPr>
          <a:xfrm>
            <a:off x="4940178" y="3936504"/>
            <a:ext cx="549947" cy="1391399"/>
          </a:xfrm>
          <a:prstGeom prst="leftArrow">
            <a:avLst>
              <a:gd name="adj1" fmla="val 50944"/>
              <a:gd name="adj2" fmla="val 50000"/>
            </a:avLst>
          </a:prstGeom>
          <a:solidFill>
            <a:schemeClr val="accent6"/>
          </a:solidFill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988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71686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F8CF4630-DE4C-7240-918A-1E8FADE22C86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cxnSp>
        <p:nvCxnSpPr>
          <p:cNvPr id="7" name="Connettore 2 6"/>
          <p:cNvCxnSpPr/>
          <p:nvPr/>
        </p:nvCxnSpPr>
        <p:spPr>
          <a:xfrm>
            <a:off x="5831218" y="4600135"/>
            <a:ext cx="0" cy="4642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/>
          <p:cNvSpPr txBox="1"/>
          <p:nvPr/>
        </p:nvSpPr>
        <p:spPr>
          <a:xfrm>
            <a:off x="367416" y="3536524"/>
            <a:ext cx="112946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La programmazione degli interventi per il miglioramento dell’efficienza del sistema di gestione dell’emergenza del Contesto Territoriale si avvale di strumenti che valutano in maniera indiretta e sintetica una o più caratteristiche di un fenomeno complesso</a:t>
            </a: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INDICATORI</a:t>
            </a:r>
          </a:p>
          <a:p>
            <a:pPr algn="ctr"/>
            <a:endParaRPr lang="it-IT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Nel progetto è stato messo a un punto un sistema di indicatori per la valutazione delle performance del sistema di gestione dell’emergenza in un CT</a:t>
            </a:r>
            <a:endParaRPr lang="it-IT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1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71686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242FFA-0687-D847-962F-4F7E7C1D6CC3}"/>
              </a:ext>
            </a:extLst>
          </p:cNvPr>
          <p:cNvSpPr txBox="1"/>
          <p:nvPr/>
        </p:nvSpPr>
        <p:spPr>
          <a:xfrm>
            <a:off x="714171" y="3064973"/>
            <a:ext cx="2650077" cy="2642953"/>
          </a:xfrm>
          <a:prstGeom prst="rect">
            <a:avLst/>
          </a:prstGeom>
          <a:solidFill>
            <a:srgbClr val="00B0F0"/>
          </a:solidFill>
          <a:ln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t" anchorCtr="0">
            <a:noAutofit/>
          </a:bodyPr>
          <a:lstStyle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400" i="1">
                <a:ln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r>
              <a:rPr lang="it-IT" sz="2133" i="0" dirty="0">
                <a:latin typeface="Arial" panose="020B0604020202020204" pitchFamily="34" charset="0"/>
                <a:cs typeface="Arial" panose="020B0604020202020204" pitchFamily="34" charset="0"/>
              </a:rPr>
              <a:t>Indicatori</a:t>
            </a:r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it-IT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Caratterizzazione CT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Territorio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Pericolosità</a:t>
            </a:r>
          </a:p>
          <a:p>
            <a:pPr lvl="1"/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Vulnerabiltà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3242FFA-0687-D847-962F-4F7E7C1D6CC3}"/>
              </a:ext>
            </a:extLst>
          </p:cNvPr>
          <p:cNvSpPr txBox="1"/>
          <p:nvPr/>
        </p:nvSpPr>
        <p:spPr>
          <a:xfrm>
            <a:off x="3364248" y="3064973"/>
            <a:ext cx="3365341" cy="2642953"/>
          </a:xfrm>
          <a:prstGeom prst="rect">
            <a:avLst/>
          </a:prstGeom>
          <a:solidFill>
            <a:srgbClr val="00B0F0"/>
          </a:solidFill>
          <a:ln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400" i="1">
                <a:ln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Risorse e funzioni strategiche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Strutture fisiche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Organizzazione</a:t>
            </a:r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Efficienza e funzionalità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Preparazione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Tempestività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Accessibilità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Operatività</a:t>
            </a:r>
          </a:p>
        </p:txBody>
      </p:sp>
      <p:grpSp>
        <p:nvGrpSpPr>
          <p:cNvPr id="5" name="Gruppo 4"/>
          <p:cNvGrpSpPr/>
          <p:nvPr/>
        </p:nvGrpSpPr>
        <p:grpSpPr>
          <a:xfrm>
            <a:off x="6929895" y="3122847"/>
            <a:ext cx="4792204" cy="2694300"/>
            <a:chOff x="5197422" y="2303625"/>
            <a:chExt cx="3594153" cy="2020725"/>
          </a:xfrm>
        </p:grpSpPr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7422" y="2303625"/>
              <a:ext cx="3594153" cy="20207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81799" y="3670568"/>
              <a:ext cx="2009775" cy="653782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1" name="Titolo 1">
            <a:extLst>
              <a:ext uri="{FF2B5EF4-FFF2-40B4-BE49-F238E27FC236}">
                <a16:creationId xmlns:a16="http://schemas.microsoft.com/office/drawing/2014/main" id="{3FF5F0B5-98D9-6346-82E9-EE3AB2B8739B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20869" y="5698834"/>
            <a:ext cx="62889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Ad ogni CT viene attribuito un indicatore che sintetizza:</a:t>
            </a:r>
          </a:p>
          <a:p>
            <a:pPr marL="285750" indent="-285750">
              <a:buFontTx/>
              <a:buChar char="-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livello conoscitivo</a:t>
            </a:r>
          </a:p>
          <a:p>
            <a:pPr marL="285750" indent="-285750">
              <a:buFontTx/>
              <a:buChar char="-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livello valutativo</a:t>
            </a:r>
          </a:p>
          <a:p>
            <a:pPr marL="285750" indent="-285750">
              <a:buFontTx/>
              <a:buChar char="-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livello attuativo</a:t>
            </a:r>
          </a:p>
        </p:txBody>
      </p:sp>
    </p:spTree>
    <p:extLst>
      <p:ext uri="{BB962C8B-B14F-4D97-AF65-F5344CB8AC3E}">
        <p14:creationId xmlns:p14="http://schemas.microsoft.com/office/powerpoint/2010/main" val="2227894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o 34"/>
          <p:cNvGrpSpPr/>
          <p:nvPr/>
        </p:nvGrpSpPr>
        <p:grpSpPr>
          <a:xfrm>
            <a:off x="6754688" y="3050883"/>
            <a:ext cx="2782362" cy="2991329"/>
            <a:chOff x="3913409" y="1404133"/>
            <a:chExt cx="2894776" cy="3112186"/>
          </a:xfrm>
        </p:grpSpPr>
        <p:grpSp>
          <p:nvGrpSpPr>
            <p:cNvPr id="36" name="Gruppo 35"/>
            <p:cNvGrpSpPr/>
            <p:nvPr/>
          </p:nvGrpSpPr>
          <p:grpSpPr>
            <a:xfrm>
              <a:off x="3913409" y="1404133"/>
              <a:ext cx="2894776" cy="3112186"/>
              <a:chOff x="3913409" y="1404133"/>
              <a:chExt cx="2894776" cy="3112186"/>
            </a:xfrm>
          </p:grpSpPr>
          <p:sp>
            <p:nvSpPr>
              <p:cNvPr id="47" name="Figura a mano libera 46"/>
              <p:cNvSpPr/>
              <p:nvPr/>
            </p:nvSpPr>
            <p:spPr>
              <a:xfrm>
                <a:off x="5575334" y="3194961"/>
                <a:ext cx="1064768" cy="757182"/>
              </a:xfrm>
              <a:custGeom>
                <a:avLst/>
                <a:gdLst>
                  <a:gd name="connsiteX0" fmla="*/ 1056472 w 1064768"/>
                  <a:gd name="connsiteY0" fmla="*/ 231633 h 757182"/>
                  <a:gd name="connsiteX1" fmla="*/ 912093 w 1064768"/>
                  <a:gd name="connsiteY1" fmla="*/ 626268 h 757182"/>
                  <a:gd name="connsiteX2" fmla="*/ 758089 w 1064768"/>
                  <a:gd name="connsiteY2" fmla="*/ 722521 h 757182"/>
                  <a:gd name="connsiteX3" fmla="*/ 122822 w 1064768"/>
                  <a:gd name="connsiteY3" fmla="*/ 712896 h 757182"/>
                  <a:gd name="connsiteX4" fmla="*/ 45820 w 1064768"/>
                  <a:gd name="connsiteY4" fmla="*/ 212382 h 757182"/>
                  <a:gd name="connsiteX5" fmla="*/ 652211 w 1064768"/>
                  <a:gd name="connsiteY5" fmla="*/ 626 h 757182"/>
                  <a:gd name="connsiteX6" fmla="*/ 1056472 w 1064768"/>
                  <a:gd name="connsiteY6" fmla="*/ 231633 h 75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4768" h="757182">
                    <a:moveTo>
                      <a:pt x="1056472" y="231633"/>
                    </a:moveTo>
                    <a:cubicBezTo>
                      <a:pt x="1099786" y="335907"/>
                      <a:pt x="961823" y="544453"/>
                      <a:pt x="912093" y="626268"/>
                    </a:cubicBezTo>
                    <a:cubicBezTo>
                      <a:pt x="862363" y="708083"/>
                      <a:pt x="889634" y="708083"/>
                      <a:pt x="758089" y="722521"/>
                    </a:cubicBezTo>
                    <a:cubicBezTo>
                      <a:pt x="626544" y="736959"/>
                      <a:pt x="241533" y="797919"/>
                      <a:pt x="122822" y="712896"/>
                    </a:cubicBezTo>
                    <a:cubicBezTo>
                      <a:pt x="4111" y="627873"/>
                      <a:pt x="-42412" y="331094"/>
                      <a:pt x="45820" y="212382"/>
                    </a:cubicBezTo>
                    <a:cubicBezTo>
                      <a:pt x="134051" y="93670"/>
                      <a:pt x="485373" y="-8999"/>
                      <a:pt x="652211" y="626"/>
                    </a:cubicBezTo>
                    <a:cubicBezTo>
                      <a:pt x="819049" y="10251"/>
                      <a:pt x="1013158" y="127359"/>
                      <a:pt x="1056472" y="231633"/>
                    </a:cubicBezTo>
                    <a:close/>
                  </a:path>
                </a:pathLst>
              </a:cu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8" name="Figura a mano libera 47"/>
              <p:cNvSpPr/>
              <p:nvPr/>
            </p:nvSpPr>
            <p:spPr>
              <a:xfrm>
                <a:off x="5613318" y="2964555"/>
                <a:ext cx="1194867" cy="560246"/>
              </a:xfrm>
              <a:custGeom>
                <a:avLst/>
                <a:gdLst>
                  <a:gd name="connsiteX0" fmla="*/ 825983 w 1194867"/>
                  <a:gd name="connsiteY0" fmla="*/ 19277 h 560246"/>
                  <a:gd name="connsiteX1" fmla="*/ 1191743 w 1194867"/>
                  <a:gd name="connsiteY1" fmla="*/ 250283 h 560246"/>
                  <a:gd name="connsiteX2" fmla="*/ 979987 w 1194867"/>
                  <a:gd name="connsiteY2" fmla="*/ 558291 h 560246"/>
                  <a:gd name="connsiteX3" fmla="*/ 594977 w 1194867"/>
                  <a:gd name="connsiteY3" fmla="*/ 385037 h 560246"/>
                  <a:gd name="connsiteX4" fmla="*/ 460223 w 1194867"/>
                  <a:gd name="connsiteY4" fmla="*/ 452413 h 560246"/>
                  <a:gd name="connsiteX5" fmla="*/ 84838 w 1194867"/>
                  <a:gd name="connsiteY5" fmla="*/ 433163 h 560246"/>
                  <a:gd name="connsiteX6" fmla="*/ 65587 w 1194867"/>
                  <a:gd name="connsiteY6" fmla="*/ 57778 h 560246"/>
                  <a:gd name="connsiteX7" fmla="*/ 825983 w 1194867"/>
                  <a:gd name="connsiteY7" fmla="*/ 19277 h 560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4867" h="560246">
                    <a:moveTo>
                      <a:pt x="825983" y="19277"/>
                    </a:moveTo>
                    <a:cubicBezTo>
                      <a:pt x="1013676" y="51361"/>
                      <a:pt x="1166076" y="160447"/>
                      <a:pt x="1191743" y="250283"/>
                    </a:cubicBezTo>
                    <a:cubicBezTo>
                      <a:pt x="1217410" y="340119"/>
                      <a:pt x="1079448" y="535832"/>
                      <a:pt x="979987" y="558291"/>
                    </a:cubicBezTo>
                    <a:cubicBezTo>
                      <a:pt x="880526" y="580750"/>
                      <a:pt x="681604" y="402683"/>
                      <a:pt x="594977" y="385037"/>
                    </a:cubicBezTo>
                    <a:cubicBezTo>
                      <a:pt x="508350" y="367391"/>
                      <a:pt x="545246" y="444392"/>
                      <a:pt x="460223" y="452413"/>
                    </a:cubicBezTo>
                    <a:cubicBezTo>
                      <a:pt x="375200" y="460434"/>
                      <a:pt x="150611" y="498935"/>
                      <a:pt x="84838" y="433163"/>
                    </a:cubicBezTo>
                    <a:cubicBezTo>
                      <a:pt x="19065" y="367391"/>
                      <a:pt x="-57937" y="123551"/>
                      <a:pt x="65587" y="57778"/>
                    </a:cubicBezTo>
                    <a:cubicBezTo>
                      <a:pt x="189111" y="-7995"/>
                      <a:pt x="638290" y="-12807"/>
                      <a:pt x="825983" y="1927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9" name="Figura a mano libera 48"/>
              <p:cNvSpPr/>
              <p:nvPr/>
            </p:nvSpPr>
            <p:spPr>
              <a:xfrm>
                <a:off x="5313129" y="2064282"/>
                <a:ext cx="1275041" cy="1186377"/>
              </a:xfrm>
              <a:custGeom>
                <a:avLst/>
                <a:gdLst>
                  <a:gd name="connsiteX0" fmla="*/ 221397 w 1275041"/>
                  <a:gd name="connsiteY0" fmla="*/ 5150 h 1186377"/>
                  <a:gd name="connsiteX1" fmla="*/ 654534 w 1275041"/>
                  <a:gd name="connsiteY1" fmla="*/ 409411 h 1186377"/>
                  <a:gd name="connsiteX2" fmla="*/ 798913 w 1275041"/>
                  <a:gd name="connsiteY2" fmla="*/ 284282 h 1186377"/>
                  <a:gd name="connsiteX3" fmla="*/ 1174298 w 1275041"/>
                  <a:gd name="connsiteY3" fmla="*/ 390160 h 1186377"/>
                  <a:gd name="connsiteX4" fmla="*/ 1241675 w 1275041"/>
                  <a:gd name="connsiteY4" fmla="*/ 1073554 h 1186377"/>
                  <a:gd name="connsiteX5" fmla="*/ 712286 w 1275041"/>
                  <a:gd name="connsiteY5" fmla="*/ 1179432 h 1186377"/>
                  <a:gd name="connsiteX6" fmla="*/ 231023 w 1275041"/>
                  <a:gd name="connsiteY6" fmla="*/ 1006177 h 1186377"/>
                  <a:gd name="connsiteX7" fmla="*/ 16 w 1275041"/>
                  <a:gd name="connsiteY7" fmla="*/ 236156 h 1186377"/>
                  <a:gd name="connsiteX8" fmla="*/ 221397 w 1275041"/>
                  <a:gd name="connsiteY8" fmla="*/ 5150 h 1186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5041" h="1186377">
                    <a:moveTo>
                      <a:pt x="221397" y="5150"/>
                    </a:moveTo>
                    <a:cubicBezTo>
                      <a:pt x="330483" y="34026"/>
                      <a:pt x="558281" y="362889"/>
                      <a:pt x="654534" y="409411"/>
                    </a:cubicBezTo>
                    <a:cubicBezTo>
                      <a:pt x="750787" y="455933"/>
                      <a:pt x="712286" y="287491"/>
                      <a:pt x="798913" y="284282"/>
                    </a:cubicBezTo>
                    <a:cubicBezTo>
                      <a:pt x="885540" y="281073"/>
                      <a:pt x="1100504" y="258615"/>
                      <a:pt x="1174298" y="390160"/>
                    </a:cubicBezTo>
                    <a:cubicBezTo>
                      <a:pt x="1248092" y="521705"/>
                      <a:pt x="1318677" y="942009"/>
                      <a:pt x="1241675" y="1073554"/>
                    </a:cubicBezTo>
                    <a:cubicBezTo>
                      <a:pt x="1164673" y="1205099"/>
                      <a:pt x="880728" y="1190661"/>
                      <a:pt x="712286" y="1179432"/>
                    </a:cubicBezTo>
                    <a:cubicBezTo>
                      <a:pt x="543844" y="1168203"/>
                      <a:pt x="349735" y="1163390"/>
                      <a:pt x="231023" y="1006177"/>
                    </a:cubicBezTo>
                    <a:cubicBezTo>
                      <a:pt x="112311" y="848964"/>
                      <a:pt x="1620" y="401390"/>
                      <a:pt x="16" y="236156"/>
                    </a:cubicBezTo>
                    <a:cubicBezTo>
                      <a:pt x="-1588" y="70922"/>
                      <a:pt x="112311" y="-23726"/>
                      <a:pt x="221397" y="5150"/>
                    </a:cubicBezTo>
                    <a:close/>
                  </a:path>
                </a:pathLst>
              </a:cu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0" name="Figura a mano libera 49"/>
              <p:cNvSpPr/>
              <p:nvPr/>
            </p:nvSpPr>
            <p:spPr>
              <a:xfrm>
                <a:off x="5123074" y="2443545"/>
                <a:ext cx="994827" cy="1090348"/>
              </a:xfrm>
              <a:custGeom>
                <a:avLst/>
                <a:gdLst>
                  <a:gd name="connsiteX0" fmla="*/ 55318 w 994827"/>
                  <a:gd name="connsiteY0" fmla="*/ 10897 h 1090348"/>
                  <a:gd name="connsiteX1" fmla="*/ 632833 w 994827"/>
                  <a:gd name="connsiteY1" fmla="*/ 116775 h 1090348"/>
                  <a:gd name="connsiteX2" fmla="*/ 613583 w 994827"/>
                  <a:gd name="connsiteY2" fmla="*/ 328531 h 1090348"/>
                  <a:gd name="connsiteX3" fmla="*/ 478829 w 994827"/>
                  <a:gd name="connsiteY3" fmla="*/ 328531 h 1090348"/>
                  <a:gd name="connsiteX4" fmla="*/ 709835 w 994827"/>
                  <a:gd name="connsiteY4" fmla="*/ 723167 h 1090348"/>
                  <a:gd name="connsiteX5" fmla="*/ 738711 w 994827"/>
                  <a:gd name="connsiteY5" fmla="*/ 925297 h 1090348"/>
                  <a:gd name="connsiteX6" fmla="*/ 988968 w 994827"/>
                  <a:gd name="connsiteY6" fmla="*/ 934922 h 1090348"/>
                  <a:gd name="connsiteX7" fmla="*/ 883090 w 994827"/>
                  <a:gd name="connsiteY7" fmla="*/ 1088927 h 1090348"/>
                  <a:gd name="connsiteX8" fmla="*/ 526955 w 994827"/>
                  <a:gd name="connsiteY8" fmla="*/ 1002299 h 1090348"/>
                  <a:gd name="connsiteX9" fmla="*/ 45692 w 994827"/>
                  <a:gd name="connsiteY9" fmla="*/ 848295 h 1090348"/>
                  <a:gd name="connsiteX10" fmla="*/ 26442 w 994827"/>
                  <a:gd name="connsiteY10" fmla="*/ 376657 h 1090348"/>
                  <a:gd name="connsiteX11" fmla="*/ 55318 w 994827"/>
                  <a:gd name="connsiteY11" fmla="*/ 10897 h 109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4827" h="1090348">
                    <a:moveTo>
                      <a:pt x="55318" y="10897"/>
                    </a:moveTo>
                    <a:cubicBezTo>
                      <a:pt x="156383" y="-32417"/>
                      <a:pt x="539789" y="63836"/>
                      <a:pt x="632833" y="116775"/>
                    </a:cubicBezTo>
                    <a:cubicBezTo>
                      <a:pt x="725877" y="169714"/>
                      <a:pt x="639250" y="293238"/>
                      <a:pt x="613583" y="328531"/>
                    </a:cubicBezTo>
                    <a:cubicBezTo>
                      <a:pt x="587916" y="363824"/>
                      <a:pt x="462787" y="262758"/>
                      <a:pt x="478829" y="328531"/>
                    </a:cubicBezTo>
                    <a:cubicBezTo>
                      <a:pt x="494871" y="394304"/>
                      <a:pt x="666521" y="623706"/>
                      <a:pt x="709835" y="723167"/>
                    </a:cubicBezTo>
                    <a:cubicBezTo>
                      <a:pt x="753149" y="822628"/>
                      <a:pt x="692189" y="890005"/>
                      <a:pt x="738711" y="925297"/>
                    </a:cubicBezTo>
                    <a:cubicBezTo>
                      <a:pt x="785233" y="960590"/>
                      <a:pt x="964905" y="907650"/>
                      <a:pt x="988968" y="934922"/>
                    </a:cubicBezTo>
                    <a:cubicBezTo>
                      <a:pt x="1013031" y="962194"/>
                      <a:pt x="960092" y="1077698"/>
                      <a:pt x="883090" y="1088927"/>
                    </a:cubicBezTo>
                    <a:cubicBezTo>
                      <a:pt x="806088" y="1100156"/>
                      <a:pt x="666521" y="1042404"/>
                      <a:pt x="526955" y="1002299"/>
                    </a:cubicBezTo>
                    <a:cubicBezTo>
                      <a:pt x="387389" y="962194"/>
                      <a:pt x="129111" y="952568"/>
                      <a:pt x="45692" y="848295"/>
                    </a:cubicBezTo>
                    <a:cubicBezTo>
                      <a:pt x="-37727" y="744022"/>
                      <a:pt x="31254" y="514619"/>
                      <a:pt x="26442" y="376657"/>
                    </a:cubicBezTo>
                    <a:cubicBezTo>
                      <a:pt x="21630" y="238695"/>
                      <a:pt x="-45747" y="54211"/>
                      <a:pt x="55318" y="10897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1" name="Figura a mano libera 50"/>
              <p:cNvSpPr/>
              <p:nvPr/>
            </p:nvSpPr>
            <p:spPr>
              <a:xfrm>
                <a:off x="5146599" y="3622659"/>
                <a:ext cx="786424" cy="893660"/>
              </a:xfrm>
              <a:custGeom>
                <a:avLst/>
                <a:gdLst>
                  <a:gd name="connsiteX0" fmla="*/ 580433 w 786424"/>
                  <a:gd name="connsiteY0" fmla="*/ 15690 h 893660"/>
                  <a:gd name="connsiteX1" fmla="*/ 782563 w 786424"/>
                  <a:gd name="connsiteY1" fmla="*/ 237072 h 893660"/>
                  <a:gd name="connsiteX2" fmla="*/ 676685 w 786424"/>
                  <a:gd name="connsiteY2" fmla="*/ 843463 h 893660"/>
                  <a:gd name="connsiteX3" fmla="*/ 253174 w 786424"/>
                  <a:gd name="connsiteY3" fmla="*/ 795337 h 893660"/>
                  <a:gd name="connsiteX4" fmla="*/ 2917 w 786424"/>
                  <a:gd name="connsiteY4" fmla="*/ 285198 h 893660"/>
                  <a:gd name="connsiteX5" fmla="*/ 147296 w 786424"/>
                  <a:gd name="connsiteY5" fmla="*/ 44566 h 893660"/>
                  <a:gd name="connsiteX6" fmla="*/ 580433 w 786424"/>
                  <a:gd name="connsiteY6" fmla="*/ 15690 h 893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6424" h="893660">
                    <a:moveTo>
                      <a:pt x="580433" y="15690"/>
                    </a:moveTo>
                    <a:cubicBezTo>
                      <a:pt x="686311" y="47774"/>
                      <a:pt x="766521" y="99110"/>
                      <a:pt x="782563" y="237072"/>
                    </a:cubicBezTo>
                    <a:cubicBezTo>
                      <a:pt x="798605" y="375034"/>
                      <a:pt x="764916" y="750419"/>
                      <a:pt x="676685" y="843463"/>
                    </a:cubicBezTo>
                    <a:cubicBezTo>
                      <a:pt x="588454" y="936507"/>
                      <a:pt x="365469" y="888381"/>
                      <a:pt x="253174" y="795337"/>
                    </a:cubicBezTo>
                    <a:cubicBezTo>
                      <a:pt x="140879" y="702293"/>
                      <a:pt x="20563" y="410326"/>
                      <a:pt x="2917" y="285198"/>
                    </a:cubicBezTo>
                    <a:cubicBezTo>
                      <a:pt x="-14729" y="160070"/>
                      <a:pt x="49439" y="84671"/>
                      <a:pt x="147296" y="44566"/>
                    </a:cubicBezTo>
                    <a:cubicBezTo>
                      <a:pt x="245153" y="4461"/>
                      <a:pt x="474555" y="-16394"/>
                      <a:pt x="580433" y="1569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2" name="Figura a mano libera 51"/>
              <p:cNvSpPr/>
              <p:nvPr/>
            </p:nvSpPr>
            <p:spPr>
              <a:xfrm>
                <a:off x="4484760" y="3612135"/>
                <a:ext cx="1036020" cy="890101"/>
              </a:xfrm>
              <a:custGeom>
                <a:avLst/>
                <a:gdLst>
                  <a:gd name="connsiteX0" fmla="*/ 366373 w 1036020"/>
                  <a:gd name="connsiteY0" fmla="*/ 16589 h 890101"/>
                  <a:gd name="connsiteX1" fmla="*/ 125741 w 1036020"/>
                  <a:gd name="connsiteY1" fmla="*/ 180219 h 890101"/>
                  <a:gd name="connsiteX2" fmla="*/ 613 w 1036020"/>
                  <a:gd name="connsiteY2" fmla="*/ 545979 h 890101"/>
                  <a:gd name="connsiteX3" fmla="*/ 173867 w 1036020"/>
                  <a:gd name="connsiteY3" fmla="*/ 796236 h 890101"/>
                  <a:gd name="connsiteX4" fmla="*/ 385623 w 1036020"/>
                  <a:gd name="connsiteY4" fmla="*/ 574854 h 890101"/>
                  <a:gd name="connsiteX5" fmla="*/ 712882 w 1036020"/>
                  <a:gd name="connsiteY5" fmla="*/ 642231 h 890101"/>
                  <a:gd name="connsiteX6" fmla="*/ 761008 w 1036020"/>
                  <a:gd name="connsiteY6" fmla="*/ 882863 h 890101"/>
                  <a:gd name="connsiteX7" fmla="*/ 1030516 w 1036020"/>
                  <a:gd name="connsiteY7" fmla="*/ 786610 h 890101"/>
                  <a:gd name="connsiteX8" fmla="*/ 924638 w 1036020"/>
                  <a:gd name="connsiteY8" fmla="*/ 382349 h 890101"/>
                  <a:gd name="connsiteX9" fmla="*/ 712882 w 1036020"/>
                  <a:gd name="connsiteY9" fmla="*/ 199469 h 890101"/>
                  <a:gd name="connsiteX10" fmla="*/ 578128 w 1036020"/>
                  <a:gd name="connsiteY10" fmla="*/ 26214 h 890101"/>
                  <a:gd name="connsiteX11" fmla="*/ 366373 w 1036020"/>
                  <a:gd name="connsiteY11" fmla="*/ 16589 h 89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6020" h="890101">
                    <a:moveTo>
                      <a:pt x="366373" y="16589"/>
                    </a:moveTo>
                    <a:cubicBezTo>
                      <a:pt x="290975" y="42257"/>
                      <a:pt x="186701" y="91987"/>
                      <a:pt x="125741" y="180219"/>
                    </a:cubicBezTo>
                    <a:cubicBezTo>
                      <a:pt x="64781" y="268451"/>
                      <a:pt x="-7408" y="443309"/>
                      <a:pt x="613" y="545979"/>
                    </a:cubicBezTo>
                    <a:cubicBezTo>
                      <a:pt x="8634" y="648649"/>
                      <a:pt x="109699" y="791424"/>
                      <a:pt x="173867" y="796236"/>
                    </a:cubicBezTo>
                    <a:cubicBezTo>
                      <a:pt x="238035" y="801048"/>
                      <a:pt x="295787" y="600522"/>
                      <a:pt x="385623" y="574854"/>
                    </a:cubicBezTo>
                    <a:cubicBezTo>
                      <a:pt x="475459" y="549187"/>
                      <a:pt x="650318" y="590896"/>
                      <a:pt x="712882" y="642231"/>
                    </a:cubicBezTo>
                    <a:cubicBezTo>
                      <a:pt x="775446" y="693566"/>
                      <a:pt x="708069" y="858800"/>
                      <a:pt x="761008" y="882863"/>
                    </a:cubicBezTo>
                    <a:cubicBezTo>
                      <a:pt x="813947" y="906926"/>
                      <a:pt x="1003244" y="870029"/>
                      <a:pt x="1030516" y="786610"/>
                    </a:cubicBezTo>
                    <a:cubicBezTo>
                      <a:pt x="1057788" y="703191"/>
                      <a:pt x="977577" y="480206"/>
                      <a:pt x="924638" y="382349"/>
                    </a:cubicBezTo>
                    <a:cubicBezTo>
                      <a:pt x="871699" y="284492"/>
                      <a:pt x="770634" y="258825"/>
                      <a:pt x="712882" y="199469"/>
                    </a:cubicBezTo>
                    <a:cubicBezTo>
                      <a:pt x="655130" y="140113"/>
                      <a:pt x="635879" y="56694"/>
                      <a:pt x="578128" y="26214"/>
                    </a:cubicBezTo>
                    <a:cubicBezTo>
                      <a:pt x="520377" y="-4266"/>
                      <a:pt x="441771" y="-9079"/>
                      <a:pt x="366373" y="16589"/>
                    </a:cubicBezTo>
                    <a:close/>
                  </a:path>
                </a:pathLst>
              </a:cu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Figura a mano libera 52"/>
              <p:cNvSpPr/>
              <p:nvPr/>
            </p:nvSpPr>
            <p:spPr>
              <a:xfrm>
                <a:off x="4927258" y="3090062"/>
                <a:ext cx="931372" cy="766372"/>
              </a:xfrm>
              <a:custGeom>
                <a:avLst/>
                <a:gdLst>
                  <a:gd name="connsiteX0" fmla="*/ 337761 w 931372"/>
                  <a:gd name="connsiteY0" fmla="*/ 18898 h 766372"/>
                  <a:gd name="connsiteX1" fmla="*/ 568767 w 931372"/>
                  <a:gd name="connsiteY1" fmla="*/ 278780 h 766372"/>
                  <a:gd name="connsiteX2" fmla="*/ 742022 w 931372"/>
                  <a:gd name="connsiteY2" fmla="*/ 259530 h 766372"/>
                  <a:gd name="connsiteX3" fmla="*/ 924902 w 931372"/>
                  <a:gd name="connsiteY3" fmla="*/ 384658 h 766372"/>
                  <a:gd name="connsiteX4" fmla="*/ 857525 w 931372"/>
                  <a:gd name="connsiteY4" fmla="*/ 625290 h 766372"/>
                  <a:gd name="connsiteX5" fmla="*/ 549517 w 931372"/>
                  <a:gd name="connsiteY5" fmla="*/ 740793 h 766372"/>
                  <a:gd name="connsiteX6" fmla="*/ 145256 w 931372"/>
                  <a:gd name="connsiteY6" fmla="*/ 711917 h 766372"/>
                  <a:gd name="connsiteX7" fmla="*/ 877 w 931372"/>
                  <a:gd name="connsiteY7" fmla="*/ 192153 h 766372"/>
                  <a:gd name="connsiteX8" fmla="*/ 97129 w 931372"/>
                  <a:gd name="connsiteY8" fmla="*/ 38149 h 766372"/>
                  <a:gd name="connsiteX9" fmla="*/ 337761 w 931372"/>
                  <a:gd name="connsiteY9" fmla="*/ 18898 h 76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1372" h="766372">
                    <a:moveTo>
                      <a:pt x="337761" y="18898"/>
                    </a:moveTo>
                    <a:cubicBezTo>
                      <a:pt x="416367" y="59003"/>
                      <a:pt x="501390" y="238675"/>
                      <a:pt x="568767" y="278780"/>
                    </a:cubicBezTo>
                    <a:cubicBezTo>
                      <a:pt x="636144" y="318885"/>
                      <a:pt x="682666" y="241884"/>
                      <a:pt x="742022" y="259530"/>
                    </a:cubicBezTo>
                    <a:cubicBezTo>
                      <a:pt x="801378" y="277176"/>
                      <a:pt x="905652" y="323698"/>
                      <a:pt x="924902" y="384658"/>
                    </a:cubicBezTo>
                    <a:cubicBezTo>
                      <a:pt x="944152" y="445618"/>
                      <a:pt x="920089" y="565934"/>
                      <a:pt x="857525" y="625290"/>
                    </a:cubicBezTo>
                    <a:cubicBezTo>
                      <a:pt x="794961" y="684646"/>
                      <a:pt x="668229" y="726355"/>
                      <a:pt x="549517" y="740793"/>
                    </a:cubicBezTo>
                    <a:cubicBezTo>
                      <a:pt x="430806" y="755231"/>
                      <a:pt x="236696" y="803357"/>
                      <a:pt x="145256" y="711917"/>
                    </a:cubicBezTo>
                    <a:cubicBezTo>
                      <a:pt x="53816" y="620477"/>
                      <a:pt x="8898" y="304447"/>
                      <a:pt x="877" y="192153"/>
                    </a:cubicBezTo>
                    <a:cubicBezTo>
                      <a:pt x="-7144" y="79859"/>
                      <a:pt x="40982" y="65421"/>
                      <a:pt x="97129" y="38149"/>
                    </a:cubicBezTo>
                    <a:cubicBezTo>
                      <a:pt x="153276" y="10877"/>
                      <a:pt x="259155" y="-21207"/>
                      <a:pt x="337761" y="18898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Figura a mano libera 53"/>
              <p:cNvSpPr/>
              <p:nvPr/>
            </p:nvSpPr>
            <p:spPr>
              <a:xfrm>
                <a:off x="4228141" y="2714979"/>
                <a:ext cx="1130320" cy="1184334"/>
              </a:xfrm>
              <a:custGeom>
                <a:avLst/>
                <a:gdLst>
                  <a:gd name="connsiteX0" fmla="*/ 160979 w 1130320"/>
                  <a:gd name="connsiteY0" fmla="*/ 76347 h 1184334"/>
                  <a:gd name="connsiteX1" fmla="*/ 16600 w 1130320"/>
                  <a:gd name="connsiteY1" fmla="*/ 288103 h 1184334"/>
                  <a:gd name="connsiteX2" fmla="*/ 526739 w 1130320"/>
                  <a:gd name="connsiteY2" fmla="*/ 817493 h 1184334"/>
                  <a:gd name="connsiteX3" fmla="*/ 536364 w 1130320"/>
                  <a:gd name="connsiteY3" fmla="*/ 971497 h 1184334"/>
                  <a:gd name="connsiteX4" fmla="*/ 719244 w 1130320"/>
                  <a:gd name="connsiteY4" fmla="*/ 1183253 h 1184334"/>
                  <a:gd name="connsiteX5" fmla="*/ 1123505 w 1130320"/>
                  <a:gd name="connsiteY5" fmla="*/ 875244 h 1184334"/>
                  <a:gd name="connsiteX6" fmla="*/ 959876 w 1130320"/>
                  <a:gd name="connsiteY6" fmla="*/ 624987 h 1184334"/>
                  <a:gd name="connsiteX7" fmla="*/ 786621 w 1130320"/>
                  <a:gd name="connsiteY7" fmla="*/ 480608 h 1184334"/>
                  <a:gd name="connsiteX8" fmla="*/ 526739 w 1130320"/>
                  <a:gd name="connsiteY8" fmla="*/ 28221 h 1184334"/>
                  <a:gd name="connsiteX9" fmla="*/ 160979 w 1130320"/>
                  <a:gd name="connsiteY9" fmla="*/ 76347 h 118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0320" h="1184334">
                    <a:moveTo>
                      <a:pt x="160979" y="76347"/>
                    </a:moveTo>
                    <a:cubicBezTo>
                      <a:pt x="75956" y="119661"/>
                      <a:pt x="-44360" y="164579"/>
                      <a:pt x="16600" y="288103"/>
                    </a:cubicBezTo>
                    <a:cubicBezTo>
                      <a:pt x="77560" y="411627"/>
                      <a:pt x="440112" y="703594"/>
                      <a:pt x="526739" y="817493"/>
                    </a:cubicBezTo>
                    <a:cubicBezTo>
                      <a:pt x="613366" y="931392"/>
                      <a:pt x="504280" y="910537"/>
                      <a:pt x="536364" y="971497"/>
                    </a:cubicBezTo>
                    <a:cubicBezTo>
                      <a:pt x="568448" y="1032457"/>
                      <a:pt x="621387" y="1199295"/>
                      <a:pt x="719244" y="1183253"/>
                    </a:cubicBezTo>
                    <a:cubicBezTo>
                      <a:pt x="817101" y="1167211"/>
                      <a:pt x="1083400" y="968288"/>
                      <a:pt x="1123505" y="875244"/>
                    </a:cubicBezTo>
                    <a:cubicBezTo>
                      <a:pt x="1163610" y="782200"/>
                      <a:pt x="1016023" y="690760"/>
                      <a:pt x="959876" y="624987"/>
                    </a:cubicBezTo>
                    <a:cubicBezTo>
                      <a:pt x="903729" y="559214"/>
                      <a:pt x="858810" y="580069"/>
                      <a:pt x="786621" y="480608"/>
                    </a:cubicBezTo>
                    <a:cubicBezTo>
                      <a:pt x="714432" y="381147"/>
                      <a:pt x="629408" y="97202"/>
                      <a:pt x="526739" y="28221"/>
                    </a:cubicBezTo>
                    <a:cubicBezTo>
                      <a:pt x="424070" y="-40760"/>
                      <a:pt x="246002" y="33033"/>
                      <a:pt x="160979" y="76347"/>
                    </a:cubicBez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5" name="Figura a mano libera 54"/>
              <p:cNvSpPr/>
              <p:nvPr/>
            </p:nvSpPr>
            <p:spPr>
              <a:xfrm>
                <a:off x="3944473" y="1908659"/>
                <a:ext cx="1686785" cy="1320168"/>
              </a:xfrm>
              <a:custGeom>
                <a:avLst/>
                <a:gdLst>
                  <a:gd name="connsiteX0" fmla="*/ 1359047 w 1686785"/>
                  <a:gd name="connsiteY0" fmla="*/ 93396 h 1320168"/>
                  <a:gd name="connsiteX1" fmla="*/ 1503426 w 1686785"/>
                  <a:gd name="connsiteY1" fmla="*/ 6768 h 1320168"/>
                  <a:gd name="connsiteX2" fmla="*/ 1686306 w 1686785"/>
                  <a:gd name="connsiteY2" fmla="*/ 247400 h 1320168"/>
                  <a:gd name="connsiteX3" fmla="*/ 1445674 w 1686785"/>
                  <a:gd name="connsiteY3" fmla="*/ 334027 h 1320168"/>
                  <a:gd name="connsiteX4" fmla="*/ 1493801 w 1686785"/>
                  <a:gd name="connsiteY4" fmla="*/ 565034 h 1320168"/>
                  <a:gd name="connsiteX5" fmla="*/ 1272420 w 1686785"/>
                  <a:gd name="connsiteY5" fmla="*/ 728663 h 1320168"/>
                  <a:gd name="connsiteX6" fmla="*/ 1464925 w 1686785"/>
                  <a:gd name="connsiteY6" fmla="*/ 1238802 h 1320168"/>
                  <a:gd name="connsiteX7" fmla="*/ 858533 w 1686785"/>
                  <a:gd name="connsiteY7" fmla="*/ 1296554 h 1320168"/>
                  <a:gd name="connsiteX8" fmla="*/ 694904 w 1686785"/>
                  <a:gd name="connsiteY8" fmla="*/ 1007796 h 1320168"/>
                  <a:gd name="connsiteX9" fmla="*/ 358020 w 1686785"/>
                  <a:gd name="connsiteY9" fmla="*/ 1027046 h 1320168"/>
                  <a:gd name="connsiteX10" fmla="*/ 40386 w 1686785"/>
                  <a:gd name="connsiteY10" fmla="*/ 372528 h 1320168"/>
                  <a:gd name="connsiteX11" fmla="*/ 1359047 w 1686785"/>
                  <a:gd name="connsiteY11" fmla="*/ 93396 h 1320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785" h="1320168">
                    <a:moveTo>
                      <a:pt x="1359047" y="93396"/>
                    </a:moveTo>
                    <a:cubicBezTo>
                      <a:pt x="1602887" y="32436"/>
                      <a:pt x="1448883" y="-18899"/>
                      <a:pt x="1503426" y="6768"/>
                    </a:cubicBezTo>
                    <a:cubicBezTo>
                      <a:pt x="1557969" y="32435"/>
                      <a:pt x="1695931" y="192857"/>
                      <a:pt x="1686306" y="247400"/>
                    </a:cubicBezTo>
                    <a:cubicBezTo>
                      <a:pt x="1676681" y="301943"/>
                      <a:pt x="1477758" y="281088"/>
                      <a:pt x="1445674" y="334027"/>
                    </a:cubicBezTo>
                    <a:cubicBezTo>
                      <a:pt x="1413590" y="386966"/>
                      <a:pt x="1522677" y="499261"/>
                      <a:pt x="1493801" y="565034"/>
                    </a:cubicBezTo>
                    <a:cubicBezTo>
                      <a:pt x="1464925" y="630807"/>
                      <a:pt x="1277233" y="616368"/>
                      <a:pt x="1272420" y="728663"/>
                    </a:cubicBezTo>
                    <a:cubicBezTo>
                      <a:pt x="1267607" y="840958"/>
                      <a:pt x="1533906" y="1144154"/>
                      <a:pt x="1464925" y="1238802"/>
                    </a:cubicBezTo>
                    <a:cubicBezTo>
                      <a:pt x="1395944" y="1333450"/>
                      <a:pt x="986870" y="1335055"/>
                      <a:pt x="858533" y="1296554"/>
                    </a:cubicBezTo>
                    <a:cubicBezTo>
                      <a:pt x="730196" y="1258053"/>
                      <a:pt x="778323" y="1052714"/>
                      <a:pt x="694904" y="1007796"/>
                    </a:cubicBezTo>
                    <a:cubicBezTo>
                      <a:pt x="611485" y="962878"/>
                      <a:pt x="467106" y="1132924"/>
                      <a:pt x="358020" y="1027046"/>
                    </a:cubicBezTo>
                    <a:cubicBezTo>
                      <a:pt x="248934" y="921168"/>
                      <a:pt x="-121639" y="534553"/>
                      <a:pt x="40386" y="372528"/>
                    </a:cubicBezTo>
                    <a:cubicBezTo>
                      <a:pt x="202411" y="210503"/>
                      <a:pt x="1115207" y="154356"/>
                      <a:pt x="1359047" y="93396"/>
                    </a:cubicBezTo>
                    <a:close/>
                  </a:path>
                </a:pathLst>
              </a:cu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6" name="Figura a mano libera 55"/>
              <p:cNvSpPr/>
              <p:nvPr/>
            </p:nvSpPr>
            <p:spPr>
              <a:xfrm>
                <a:off x="3913409" y="1661789"/>
                <a:ext cx="970334" cy="709590"/>
              </a:xfrm>
              <a:custGeom>
                <a:avLst/>
                <a:gdLst>
                  <a:gd name="connsiteX0" fmla="*/ 822220 w 970334"/>
                  <a:gd name="connsiteY0" fmla="*/ 3382 h 709590"/>
                  <a:gd name="connsiteX1" fmla="*/ 389084 w 970334"/>
                  <a:gd name="connsiteY1" fmla="*/ 205512 h 709590"/>
                  <a:gd name="connsiteX2" fmla="*/ 225454 w 970334"/>
                  <a:gd name="connsiteY2" fmla="*/ 407643 h 709590"/>
                  <a:gd name="connsiteX3" fmla="*/ 23324 w 970334"/>
                  <a:gd name="connsiteY3" fmla="*/ 359516 h 709590"/>
                  <a:gd name="connsiteX4" fmla="*/ 81075 w 970334"/>
                  <a:gd name="connsiteY4" fmla="*/ 686775 h 709590"/>
                  <a:gd name="connsiteX5" fmla="*/ 706717 w 970334"/>
                  <a:gd name="connsiteY5" fmla="*/ 648274 h 709590"/>
                  <a:gd name="connsiteX6" fmla="*/ 966599 w 970334"/>
                  <a:gd name="connsiteY6" fmla="*/ 378767 h 709590"/>
                  <a:gd name="connsiteX7" fmla="*/ 822220 w 970334"/>
                  <a:gd name="connsiteY7" fmla="*/ 3382 h 70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0334" h="709590">
                    <a:moveTo>
                      <a:pt x="822220" y="3382"/>
                    </a:moveTo>
                    <a:cubicBezTo>
                      <a:pt x="725968" y="-25494"/>
                      <a:pt x="488545" y="138135"/>
                      <a:pt x="389084" y="205512"/>
                    </a:cubicBezTo>
                    <a:cubicBezTo>
                      <a:pt x="289623" y="272889"/>
                      <a:pt x="286414" y="381976"/>
                      <a:pt x="225454" y="407643"/>
                    </a:cubicBezTo>
                    <a:cubicBezTo>
                      <a:pt x="164494" y="433310"/>
                      <a:pt x="47387" y="312994"/>
                      <a:pt x="23324" y="359516"/>
                    </a:cubicBezTo>
                    <a:cubicBezTo>
                      <a:pt x="-739" y="406038"/>
                      <a:pt x="-32824" y="638649"/>
                      <a:pt x="81075" y="686775"/>
                    </a:cubicBezTo>
                    <a:cubicBezTo>
                      <a:pt x="194974" y="734901"/>
                      <a:pt x="559130" y="699609"/>
                      <a:pt x="706717" y="648274"/>
                    </a:cubicBezTo>
                    <a:cubicBezTo>
                      <a:pt x="854304" y="596939"/>
                      <a:pt x="945744" y="483041"/>
                      <a:pt x="966599" y="378767"/>
                    </a:cubicBezTo>
                    <a:cubicBezTo>
                      <a:pt x="987454" y="274493"/>
                      <a:pt x="918472" y="32258"/>
                      <a:pt x="822220" y="3382"/>
                    </a:cubicBezTo>
                    <a:close/>
                  </a:path>
                </a:pathLst>
              </a:cu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Figura a mano libera 56"/>
              <p:cNvSpPr/>
              <p:nvPr/>
            </p:nvSpPr>
            <p:spPr>
              <a:xfrm>
                <a:off x="4257919" y="1404133"/>
                <a:ext cx="1105682" cy="790731"/>
              </a:xfrm>
              <a:custGeom>
                <a:avLst/>
                <a:gdLst>
                  <a:gd name="connsiteX0" fmla="*/ 73449 w 1105682"/>
                  <a:gd name="connsiteY0" fmla="*/ 443918 h 790731"/>
                  <a:gd name="connsiteX1" fmla="*/ 391083 w 1105682"/>
                  <a:gd name="connsiteY1" fmla="*/ 376541 h 790731"/>
                  <a:gd name="connsiteX2" fmla="*/ 285205 w 1105682"/>
                  <a:gd name="connsiteY2" fmla="*/ 540170 h 790731"/>
                  <a:gd name="connsiteX3" fmla="*/ 612464 w 1105682"/>
                  <a:gd name="connsiteY3" fmla="*/ 790427 h 790731"/>
                  <a:gd name="connsiteX4" fmla="*/ 1103353 w 1105682"/>
                  <a:gd name="connsiteY4" fmla="*/ 588296 h 790731"/>
                  <a:gd name="connsiteX5" fmla="*/ 804969 w 1105682"/>
                  <a:gd name="connsiteY5" fmla="*/ 443918 h 790731"/>
                  <a:gd name="connsiteX6" fmla="*/ 978224 w 1105682"/>
                  <a:gd name="connsiteY6" fmla="*/ 222536 h 790731"/>
                  <a:gd name="connsiteX7" fmla="*/ 631715 w 1105682"/>
                  <a:gd name="connsiteY7" fmla="*/ 1155 h 790731"/>
                  <a:gd name="connsiteX8" fmla="*/ 381458 w 1105682"/>
                  <a:gd name="connsiteY8" fmla="*/ 135909 h 790731"/>
                  <a:gd name="connsiteX9" fmla="*/ 25323 w 1105682"/>
                  <a:gd name="connsiteY9" fmla="*/ 145534 h 790731"/>
                  <a:gd name="connsiteX10" fmla="*/ 73449 w 1105682"/>
                  <a:gd name="connsiteY10" fmla="*/ 443918 h 790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5682" h="790731">
                    <a:moveTo>
                      <a:pt x="73449" y="443918"/>
                    </a:moveTo>
                    <a:cubicBezTo>
                      <a:pt x="134409" y="482419"/>
                      <a:pt x="355790" y="360499"/>
                      <a:pt x="391083" y="376541"/>
                    </a:cubicBezTo>
                    <a:cubicBezTo>
                      <a:pt x="426376" y="392583"/>
                      <a:pt x="248308" y="471189"/>
                      <a:pt x="285205" y="540170"/>
                    </a:cubicBezTo>
                    <a:cubicBezTo>
                      <a:pt x="322102" y="609151"/>
                      <a:pt x="476106" y="782406"/>
                      <a:pt x="612464" y="790427"/>
                    </a:cubicBezTo>
                    <a:cubicBezTo>
                      <a:pt x="748822" y="798448"/>
                      <a:pt x="1071269" y="646047"/>
                      <a:pt x="1103353" y="588296"/>
                    </a:cubicBezTo>
                    <a:cubicBezTo>
                      <a:pt x="1135437" y="530545"/>
                      <a:pt x="825824" y="504878"/>
                      <a:pt x="804969" y="443918"/>
                    </a:cubicBezTo>
                    <a:cubicBezTo>
                      <a:pt x="784114" y="382958"/>
                      <a:pt x="1007100" y="296330"/>
                      <a:pt x="978224" y="222536"/>
                    </a:cubicBezTo>
                    <a:cubicBezTo>
                      <a:pt x="949348" y="148742"/>
                      <a:pt x="731176" y="15593"/>
                      <a:pt x="631715" y="1155"/>
                    </a:cubicBezTo>
                    <a:cubicBezTo>
                      <a:pt x="532254" y="-13283"/>
                      <a:pt x="482523" y="111846"/>
                      <a:pt x="381458" y="135909"/>
                    </a:cubicBezTo>
                    <a:cubicBezTo>
                      <a:pt x="280393" y="159972"/>
                      <a:pt x="79866" y="94199"/>
                      <a:pt x="25323" y="145534"/>
                    </a:cubicBezTo>
                    <a:cubicBezTo>
                      <a:pt x="-29220" y="196869"/>
                      <a:pt x="12489" y="405417"/>
                      <a:pt x="73449" y="443918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85915D87-D861-AE46-98C6-7F8854466D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9906" y="2866742"/>
              <a:ext cx="353640" cy="33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3">
              <a:extLst>
                <a:ext uri="{FF2B5EF4-FFF2-40B4-BE49-F238E27FC236}">
                  <a16:creationId xmlns:a16="http://schemas.microsoft.com/office/drawing/2014/main" id="{C3F9A2DE-CD63-9B45-AD2C-BF7017B214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88" y="3899313"/>
              <a:ext cx="327819" cy="3106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3">
              <a:extLst>
                <a:ext uri="{FF2B5EF4-FFF2-40B4-BE49-F238E27FC236}">
                  <a16:creationId xmlns:a16="http://schemas.microsoft.com/office/drawing/2014/main" id="{81E7ABBD-E276-944B-A0A1-B35957A225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2321" y="2455104"/>
              <a:ext cx="327819" cy="3106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4">
              <a:extLst>
                <a:ext uri="{FF2B5EF4-FFF2-40B4-BE49-F238E27FC236}">
                  <a16:creationId xmlns:a16="http://schemas.microsoft.com/office/drawing/2014/main" id="{73B1C059-8E34-1741-B314-2C06BD0D80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3827" y="2657470"/>
              <a:ext cx="353640" cy="33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5">
              <a:extLst>
                <a:ext uri="{FF2B5EF4-FFF2-40B4-BE49-F238E27FC236}">
                  <a16:creationId xmlns:a16="http://schemas.microsoft.com/office/drawing/2014/main" id="{56803303-2A31-8344-AA3C-75A57293B9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2321" y="1555804"/>
              <a:ext cx="372364" cy="352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6">
              <a:extLst>
                <a:ext uri="{FF2B5EF4-FFF2-40B4-BE49-F238E27FC236}">
                  <a16:creationId xmlns:a16="http://schemas.microsoft.com/office/drawing/2014/main" id="{9F851827-308B-A348-9A21-323A11ED48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377" y="3285862"/>
              <a:ext cx="353640" cy="33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7">
              <a:extLst>
                <a:ext uri="{FF2B5EF4-FFF2-40B4-BE49-F238E27FC236}">
                  <a16:creationId xmlns:a16="http://schemas.microsoft.com/office/drawing/2014/main" id="{F741A93D-D28E-E548-9ED3-33C3B65369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0314" y="1975200"/>
              <a:ext cx="313255" cy="296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6">
              <a:extLst>
                <a:ext uri="{FF2B5EF4-FFF2-40B4-BE49-F238E27FC236}">
                  <a16:creationId xmlns:a16="http://schemas.microsoft.com/office/drawing/2014/main" id="{09BEC675-D9D6-5046-9D28-DC1D79411D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307" y="3524801"/>
              <a:ext cx="353640" cy="33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6">
              <a:extLst>
                <a:ext uri="{FF2B5EF4-FFF2-40B4-BE49-F238E27FC236}">
                  <a16:creationId xmlns:a16="http://schemas.microsoft.com/office/drawing/2014/main" id="{09BEC675-D9D6-5046-9D28-DC1D79411D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696" y="3398241"/>
              <a:ext cx="353640" cy="33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7">
              <a:extLst>
                <a:ext uri="{FF2B5EF4-FFF2-40B4-BE49-F238E27FC236}">
                  <a16:creationId xmlns:a16="http://schemas.microsoft.com/office/drawing/2014/main" id="{F741A93D-D28E-E548-9ED3-33C3B65369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4669" y="3897389"/>
              <a:ext cx="313255" cy="296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Fumetto 1 3">
            <a:extLst>
              <a:ext uri="{FF2B5EF4-FFF2-40B4-BE49-F238E27FC236}">
                <a16:creationId xmlns:a16="http://schemas.microsoft.com/office/drawing/2014/main" id="{7F365E65-D2CB-F346-B4F6-EB3503162B53}"/>
              </a:ext>
            </a:extLst>
          </p:cNvPr>
          <p:cNvSpPr/>
          <p:nvPr/>
        </p:nvSpPr>
        <p:spPr>
          <a:xfrm>
            <a:off x="9473949" y="3043881"/>
            <a:ext cx="1893135" cy="1764450"/>
          </a:xfrm>
          <a:prstGeom prst="wedgeRectCallout">
            <a:avLst>
              <a:gd name="adj1" fmla="val -69745"/>
              <a:gd name="adj2" fmla="val 7168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71686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3DEC66CB-9A0C-B746-A3B8-7001670DD9C0}"/>
              </a:ext>
            </a:extLst>
          </p:cNvPr>
          <p:cNvGrpSpPr/>
          <p:nvPr/>
        </p:nvGrpSpPr>
        <p:grpSpPr>
          <a:xfrm>
            <a:off x="9635505" y="3195330"/>
            <a:ext cx="1587941" cy="1422049"/>
            <a:chOff x="3192492" y="746815"/>
            <a:chExt cx="3598372" cy="3276161"/>
          </a:xfrm>
        </p:grpSpPr>
        <p:pic>
          <p:nvPicPr>
            <p:cNvPr id="31" name="Immagine 30">
              <a:extLst>
                <a:ext uri="{FF2B5EF4-FFF2-40B4-BE49-F238E27FC236}">
                  <a16:creationId xmlns:a16="http://schemas.microsoft.com/office/drawing/2014/main" id="{F86F9DF8-574D-B144-9F36-EEF7197A1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2492" y="746815"/>
              <a:ext cx="3598372" cy="32761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</p:pic>
        <p:sp>
          <p:nvSpPr>
            <p:cNvPr id="32" name="Figura a mano libera 31">
              <a:extLst>
                <a:ext uri="{FF2B5EF4-FFF2-40B4-BE49-F238E27FC236}">
                  <a16:creationId xmlns:a16="http://schemas.microsoft.com/office/drawing/2014/main" id="{A7119709-DE4C-4F4A-9CF3-4F6115E19C5C}"/>
                </a:ext>
              </a:extLst>
            </p:cNvPr>
            <p:cNvSpPr/>
            <p:nvPr/>
          </p:nvSpPr>
          <p:spPr>
            <a:xfrm>
              <a:off x="3653547" y="885765"/>
              <a:ext cx="2663907" cy="2989691"/>
            </a:xfrm>
            <a:custGeom>
              <a:avLst/>
              <a:gdLst>
                <a:gd name="connsiteX0" fmla="*/ 0 w 1304014"/>
                <a:gd name="connsiteY0" fmla="*/ 0 h 2293951"/>
                <a:gd name="connsiteX1" fmla="*/ 0 w 1304014"/>
                <a:gd name="connsiteY1" fmla="*/ 1518699 h 2293951"/>
                <a:gd name="connsiteX2" fmla="*/ 1304014 w 1304014"/>
                <a:gd name="connsiteY2" fmla="*/ 2293951 h 2293951"/>
                <a:gd name="connsiteX3" fmla="*/ 385639 w 1304014"/>
                <a:gd name="connsiteY3" fmla="*/ 1284135 h 2293951"/>
                <a:gd name="connsiteX4" fmla="*/ 99392 w 1304014"/>
                <a:gd name="connsiteY4" fmla="*/ 51683 h 2293951"/>
                <a:gd name="connsiteX5" fmla="*/ 0 w 1304014"/>
                <a:gd name="connsiteY5" fmla="*/ 0 h 2293951"/>
                <a:gd name="connsiteX0" fmla="*/ 0 w 1304014"/>
                <a:gd name="connsiteY0" fmla="*/ 0 h 2293951"/>
                <a:gd name="connsiteX1" fmla="*/ 0 w 1304014"/>
                <a:gd name="connsiteY1" fmla="*/ 1518699 h 2293951"/>
                <a:gd name="connsiteX2" fmla="*/ 1304014 w 1304014"/>
                <a:gd name="connsiteY2" fmla="*/ 2293951 h 2293951"/>
                <a:gd name="connsiteX3" fmla="*/ 711642 w 1304014"/>
                <a:gd name="connsiteY3" fmla="*/ 1133060 h 2293951"/>
                <a:gd name="connsiteX4" fmla="*/ 99392 w 1304014"/>
                <a:gd name="connsiteY4" fmla="*/ 51683 h 2293951"/>
                <a:gd name="connsiteX5" fmla="*/ 0 w 1304014"/>
                <a:gd name="connsiteY5" fmla="*/ 0 h 2293951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711642 w 1331845"/>
                <a:gd name="connsiteY3" fmla="*/ 1916264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139148 w 1331845"/>
                <a:gd name="connsiteY3" fmla="*/ 922351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35781 w 1331845"/>
                <a:gd name="connsiteY3" fmla="*/ 882594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155051 w 1331845"/>
                <a:gd name="connsiteY3" fmla="*/ 826935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317860 w 1331845"/>
                <a:gd name="connsiteY3" fmla="*/ 2017185 h 3077155"/>
                <a:gd name="connsiteX4" fmla="*/ 155051 w 1331845"/>
                <a:gd name="connsiteY4" fmla="*/ 826935 h 3077155"/>
                <a:gd name="connsiteX5" fmla="*/ 1331845 w 1331845"/>
                <a:gd name="connsiteY5" fmla="*/ 0 h 3077155"/>
                <a:gd name="connsiteX6" fmla="*/ 0 w 1331845"/>
                <a:gd name="connsiteY6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699523 w 1331845"/>
                <a:gd name="connsiteY3" fmla="*/ 1929720 h 3077155"/>
                <a:gd name="connsiteX4" fmla="*/ 155051 w 1331845"/>
                <a:gd name="connsiteY4" fmla="*/ 826935 h 3077155"/>
                <a:gd name="connsiteX5" fmla="*/ 1331845 w 1331845"/>
                <a:gd name="connsiteY5" fmla="*/ 0 h 3077155"/>
                <a:gd name="connsiteX6" fmla="*/ 0 w 1331845"/>
                <a:gd name="connsiteY6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1331845 w 2703251"/>
                <a:gd name="connsiteY6" fmla="*/ 0 h 3077155"/>
                <a:gd name="connsiteX7" fmla="*/ 0 w 2703251"/>
                <a:gd name="connsiteY7" fmla="*/ 783204 h 3077155"/>
                <a:gd name="connsiteX0" fmla="*/ 0 w 2706237"/>
                <a:gd name="connsiteY0" fmla="*/ 783204 h 3077155"/>
                <a:gd name="connsiteX1" fmla="*/ 0 w 2706237"/>
                <a:gd name="connsiteY1" fmla="*/ 2301903 h 3077155"/>
                <a:gd name="connsiteX2" fmla="*/ 1304014 w 2706237"/>
                <a:gd name="connsiteY2" fmla="*/ 3077155 h 3077155"/>
                <a:gd name="connsiteX3" fmla="*/ 699523 w 2706237"/>
                <a:gd name="connsiteY3" fmla="*/ 1929720 h 3077155"/>
                <a:gd name="connsiteX4" fmla="*/ 155051 w 2706237"/>
                <a:gd name="connsiteY4" fmla="*/ 826935 h 3077155"/>
                <a:gd name="connsiteX5" fmla="*/ 2703251 w 2706237"/>
                <a:gd name="connsiteY5" fmla="*/ 2311383 h 3077155"/>
                <a:gd name="connsiteX6" fmla="*/ 2639641 w 2706237"/>
                <a:gd name="connsiteY6" fmla="*/ 760879 h 3077155"/>
                <a:gd name="connsiteX7" fmla="*/ 1331845 w 2706237"/>
                <a:gd name="connsiteY7" fmla="*/ 0 h 3077155"/>
                <a:gd name="connsiteX8" fmla="*/ 0 w 2706237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15161"/>
                <a:gd name="connsiteY0" fmla="*/ 783204 h 3077155"/>
                <a:gd name="connsiteX1" fmla="*/ 0 w 2715161"/>
                <a:gd name="connsiteY1" fmla="*/ 2301903 h 3077155"/>
                <a:gd name="connsiteX2" fmla="*/ 1304014 w 2715161"/>
                <a:gd name="connsiteY2" fmla="*/ 3077155 h 3077155"/>
                <a:gd name="connsiteX3" fmla="*/ 699523 w 2715161"/>
                <a:gd name="connsiteY3" fmla="*/ 1929720 h 3077155"/>
                <a:gd name="connsiteX4" fmla="*/ 155051 w 2715161"/>
                <a:gd name="connsiteY4" fmla="*/ 826935 h 3077155"/>
                <a:gd name="connsiteX5" fmla="*/ 2703251 w 2715161"/>
                <a:gd name="connsiteY5" fmla="*/ 2311383 h 3077155"/>
                <a:gd name="connsiteX6" fmla="*/ 2639641 w 2715161"/>
                <a:gd name="connsiteY6" fmla="*/ 760879 h 3077155"/>
                <a:gd name="connsiteX7" fmla="*/ 1331845 w 2715161"/>
                <a:gd name="connsiteY7" fmla="*/ 0 h 3077155"/>
                <a:gd name="connsiteX8" fmla="*/ 0 w 2715161"/>
                <a:gd name="connsiteY8" fmla="*/ 783204 h 3077155"/>
                <a:gd name="connsiteX0" fmla="*/ 0 w 2715161"/>
                <a:gd name="connsiteY0" fmla="*/ 783204 h 3077155"/>
                <a:gd name="connsiteX1" fmla="*/ 0 w 2715161"/>
                <a:gd name="connsiteY1" fmla="*/ 2301903 h 3077155"/>
                <a:gd name="connsiteX2" fmla="*/ 1304014 w 2715161"/>
                <a:gd name="connsiteY2" fmla="*/ 3077155 h 3077155"/>
                <a:gd name="connsiteX3" fmla="*/ 699523 w 2715161"/>
                <a:gd name="connsiteY3" fmla="*/ 1929720 h 3077155"/>
                <a:gd name="connsiteX4" fmla="*/ 155051 w 2715161"/>
                <a:gd name="connsiteY4" fmla="*/ 826935 h 3077155"/>
                <a:gd name="connsiteX5" fmla="*/ 2703251 w 2715161"/>
                <a:gd name="connsiteY5" fmla="*/ 2311383 h 3077155"/>
                <a:gd name="connsiteX6" fmla="*/ 2639641 w 2715161"/>
                <a:gd name="connsiteY6" fmla="*/ 760879 h 3077155"/>
                <a:gd name="connsiteX7" fmla="*/ 1331845 w 2715161"/>
                <a:gd name="connsiteY7" fmla="*/ 0 h 3077155"/>
                <a:gd name="connsiteX8" fmla="*/ 0 w 2715161"/>
                <a:gd name="connsiteY8" fmla="*/ 783204 h 3077155"/>
                <a:gd name="connsiteX0" fmla="*/ 0 w 2773179"/>
                <a:gd name="connsiteY0" fmla="*/ 783204 h 3077155"/>
                <a:gd name="connsiteX1" fmla="*/ 0 w 2773179"/>
                <a:gd name="connsiteY1" fmla="*/ 2301903 h 3077155"/>
                <a:gd name="connsiteX2" fmla="*/ 1304014 w 2773179"/>
                <a:gd name="connsiteY2" fmla="*/ 3077155 h 3077155"/>
                <a:gd name="connsiteX3" fmla="*/ 699523 w 2773179"/>
                <a:gd name="connsiteY3" fmla="*/ 1929720 h 3077155"/>
                <a:gd name="connsiteX4" fmla="*/ 155051 w 2773179"/>
                <a:gd name="connsiteY4" fmla="*/ 826935 h 3077155"/>
                <a:gd name="connsiteX5" fmla="*/ 2703251 w 2773179"/>
                <a:gd name="connsiteY5" fmla="*/ 2311383 h 3077155"/>
                <a:gd name="connsiteX6" fmla="*/ 2639641 w 2773179"/>
                <a:gd name="connsiteY6" fmla="*/ 760879 h 3077155"/>
                <a:gd name="connsiteX7" fmla="*/ 1331845 w 2773179"/>
                <a:gd name="connsiteY7" fmla="*/ 0 h 3077155"/>
                <a:gd name="connsiteX8" fmla="*/ 0 w 277317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666925"/>
                <a:gd name="connsiteY0" fmla="*/ 783204 h 3077155"/>
                <a:gd name="connsiteX1" fmla="*/ 0 w 2666925"/>
                <a:gd name="connsiteY1" fmla="*/ 2301903 h 3077155"/>
                <a:gd name="connsiteX2" fmla="*/ 1304014 w 2666925"/>
                <a:gd name="connsiteY2" fmla="*/ 3077155 h 3077155"/>
                <a:gd name="connsiteX3" fmla="*/ 699523 w 2666925"/>
                <a:gd name="connsiteY3" fmla="*/ 1929720 h 3077155"/>
                <a:gd name="connsiteX4" fmla="*/ 155051 w 2666925"/>
                <a:gd name="connsiteY4" fmla="*/ 826935 h 3077155"/>
                <a:gd name="connsiteX5" fmla="*/ 2655543 w 2666925"/>
                <a:gd name="connsiteY5" fmla="*/ 2287529 h 3077155"/>
                <a:gd name="connsiteX6" fmla="*/ 2639641 w 2666925"/>
                <a:gd name="connsiteY6" fmla="*/ 760879 h 3077155"/>
                <a:gd name="connsiteX7" fmla="*/ 1331845 w 2666925"/>
                <a:gd name="connsiteY7" fmla="*/ 0 h 3077155"/>
                <a:gd name="connsiteX8" fmla="*/ 0 w 2666925"/>
                <a:gd name="connsiteY8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2655543 w 2676261"/>
                <a:gd name="connsiteY5" fmla="*/ 2287529 h 3077155"/>
                <a:gd name="connsiteX6" fmla="*/ 2639641 w 2676261"/>
                <a:gd name="connsiteY6" fmla="*/ 760879 h 3077155"/>
                <a:gd name="connsiteX7" fmla="*/ 1331845 w 2676261"/>
                <a:gd name="connsiteY7" fmla="*/ 0 h 3077155"/>
                <a:gd name="connsiteX8" fmla="*/ 0 w 2676261"/>
                <a:gd name="connsiteY8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574166 w 2676261"/>
                <a:gd name="connsiteY5" fmla="*/ 585950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804754 w 2676261"/>
                <a:gd name="connsiteY5" fmla="*/ 339460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80433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415140 w 2676261"/>
                <a:gd name="connsiteY5" fmla="*/ 140677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94368 w 2676261"/>
                <a:gd name="connsiteY6" fmla="*/ 107893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94368 w 2676261"/>
                <a:gd name="connsiteY6" fmla="*/ 107893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218222 w 2676261"/>
                <a:gd name="connsiteY6" fmla="*/ 1063028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437130 w 2676261"/>
                <a:gd name="connsiteY3" fmla="*/ 2009233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572302 w 2676261"/>
                <a:gd name="connsiteY3" fmla="*/ 1969476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29448"/>
                <a:gd name="connsiteX1" fmla="*/ 0 w 2676261"/>
                <a:gd name="connsiteY1" fmla="*/ 2301903 h 3029448"/>
                <a:gd name="connsiteX2" fmla="*/ 1304014 w 2676261"/>
                <a:gd name="connsiteY2" fmla="*/ 3029448 h 3029448"/>
                <a:gd name="connsiteX3" fmla="*/ 572302 w 2676261"/>
                <a:gd name="connsiteY3" fmla="*/ 1969476 h 3029448"/>
                <a:gd name="connsiteX4" fmla="*/ 155051 w 2676261"/>
                <a:gd name="connsiteY4" fmla="*/ 826935 h 3029448"/>
                <a:gd name="connsiteX5" fmla="*/ 1351530 w 2676261"/>
                <a:gd name="connsiteY5" fmla="*/ 196336 h 3029448"/>
                <a:gd name="connsiteX6" fmla="*/ 2178466 w 2676261"/>
                <a:gd name="connsiteY6" fmla="*/ 1086881 h 3029448"/>
                <a:gd name="connsiteX7" fmla="*/ 2655543 w 2676261"/>
                <a:gd name="connsiteY7" fmla="*/ 2287529 h 3029448"/>
                <a:gd name="connsiteX8" fmla="*/ 2639641 w 2676261"/>
                <a:gd name="connsiteY8" fmla="*/ 760879 h 3029448"/>
                <a:gd name="connsiteX9" fmla="*/ 1331845 w 2676261"/>
                <a:gd name="connsiteY9" fmla="*/ 0 h 3029448"/>
                <a:gd name="connsiteX10" fmla="*/ 0 w 2676261"/>
                <a:gd name="connsiteY10" fmla="*/ 783204 h 3029448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27830 w 2676261"/>
                <a:gd name="connsiteY4" fmla="*/ 850789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51530 w 2676261"/>
                <a:gd name="connsiteY5" fmla="*/ 100921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43579 w 2676261"/>
                <a:gd name="connsiteY5" fmla="*/ 53214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289785 w 2676261"/>
                <a:gd name="connsiteY6" fmla="*/ 991466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377249 w 2676261"/>
                <a:gd name="connsiteY6" fmla="*/ 888099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353395 w 2676261"/>
                <a:gd name="connsiteY6" fmla="*/ 896050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100921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2989691"/>
                <a:gd name="connsiteX1" fmla="*/ 0 w 2663907"/>
                <a:gd name="connsiteY1" fmla="*/ 2301903 h 2989691"/>
                <a:gd name="connsiteX2" fmla="*/ 1304014 w 2663907"/>
                <a:gd name="connsiteY2" fmla="*/ 2989691 h 2989691"/>
                <a:gd name="connsiteX3" fmla="*/ 572302 w 2663907"/>
                <a:gd name="connsiteY3" fmla="*/ 1969476 h 2989691"/>
                <a:gd name="connsiteX4" fmla="*/ 170954 w 2663907"/>
                <a:gd name="connsiteY4" fmla="*/ 850789 h 2989691"/>
                <a:gd name="connsiteX5" fmla="*/ 1319725 w 2663907"/>
                <a:gd name="connsiteY5" fmla="*/ 100921 h 2989691"/>
                <a:gd name="connsiteX6" fmla="*/ 2353395 w 2663907"/>
                <a:gd name="connsiteY6" fmla="*/ 896050 h 2989691"/>
                <a:gd name="connsiteX7" fmla="*/ 2591933 w 2663907"/>
                <a:gd name="connsiteY7" fmla="*/ 2231870 h 2989691"/>
                <a:gd name="connsiteX8" fmla="*/ 2639641 w 2663907"/>
                <a:gd name="connsiteY8" fmla="*/ 760879 h 2989691"/>
                <a:gd name="connsiteX9" fmla="*/ 1331845 w 2663907"/>
                <a:gd name="connsiteY9" fmla="*/ 0 h 2989691"/>
                <a:gd name="connsiteX10" fmla="*/ 0 w 2663907"/>
                <a:gd name="connsiteY10" fmla="*/ 783204 h 298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907" h="2989691">
                  <a:moveTo>
                    <a:pt x="0" y="783204"/>
                  </a:moveTo>
                  <a:lnTo>
                    <a:pt x="0" y="2301903"/>
                  </a:lnTo>
                  <a:lnTo>
                    <a:pt x="1304014" y="2989691"/>
                  </a:lnTo>
                  <a:cubicBezTo>
                    <a:pt x="1009752" y="2479992"/>
                    <a:pt x="802955" y="2288343"/>
                    <a:pt x="572302" y="1969476"/>
                  </a:cubicBezTo>
                  <a:cubicBezTo>
                    <a:pt x="390811" y="1601881"/>
                    <a:pt x="372386" y="1338469"/>
                    <a:pt x="170954" y="850789"/>
                  </a:cubicBezTo>
                  <a:cubicBezTo>
                    <a:pt x="438649" y="712967"/>
                    <a:pt x="987791" y="297461"/>
                    <a:pt x="1319725" y="100921"/>
                  </a:cubicBezTo>
                  <a:cubicBezTo>
                    <a:pt x="1866345" y="532534"/>
                    <a:pt x="2136060" y="682690"/>
                    <a:pt x="2353395" y="896050"/>
                  </a:cubicBezTo>
                  <a:cubicBezTo>
                    <a:pt x="2451462" y="1268436"/>
                    <a:pt x="2501819" y="1895264"/>
                    <a:pt x="2591933" y="2231870"/>
                  </a:cubicBezTo>
                  <a:cubicBezTo>
                    <a:pt x="2581331" y="1805151"/>
                    <a:pt x="2717764" y="1173532"/>
                    <a:pt x="2639641" y="760879"/>
                  </a:cubicBezTo>
                  <a:lnTo>
                    <a:pt x="1331845" y="0"/>
                  </a:lnTo>
                  <a:lnTo>
                    <a:pt x="0" y="783204"/>
                  </a:lnTo>
                  <a:close/>
                </a:path>
              </a:pathLst>
            </a:custGeom>
            <a:pattFill prst="wdUpDiag">
              <a:fgClr>
                <a:srgbClr val="C00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33" name="Titolo 1">
            <a:extLst>
              <a:ext uri="{FF2B5EF4-FFF2-40B4-BE49-F238E27FC236}">
                <a16:creationId xmlns:a16="http://schemas.microsoft.com/office/drawing/2014/main" id="{472A9B48-152A-484A-8985-A5193649E0EF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B3242FFA-0687-D847-962F-4F7E7C1D6CC3}"/>
              </a:ext>
            </a:extLst>
          </p:cNvPr>
          <p:cNvSpPr txBox="1"/>
          <p:nvPr/>
        </p:nvSpPr>
        <p:spPr>
          <a:xfrm>
            <a:off x="714171" y="3064973"/>
            <a:ext cx="2650077" cy="2642953"/>
          </a:xfrm>
          <a:prstGeom prst="rect">
            <a:avLst/>
          </a:prstGeom>
          <a:solidFill>
            <a:srgbClr val="00B0F0"/>
          </a:solidFill>
          <a:ln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t" anchorCtr="0">
            <a:noAutofit/>
          </a:bodyPr>
          <a:lstStyle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400" i="1">
                <a:ln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r>
              <a:rPr lang="it-IT" sz="2133" i="0" dirty="0">
                <a:latin typeface="Arial" panose="020B0604020202020204" pitchFamily="34" charset="0"/>
                <a:cs typeface="Arial" panose="020B0604020202020204" pitchFamily="34" charset="0"/>
              </a:rPr>
              <a:t>Indicatori</a:t>
            </a:r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it-IT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Caratterizzazione CT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Territorio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Pericolosità</a:t>
            </a:r>
          </a:p>
          <a:p>
            <a:pPr lvl="1"/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Vulnerabiltà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Rischio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3242FFA-0687-D847-962F-4F7E7C1D6CC3}"/>
              </a:ext>
            </a:extLst>
          </p:cNvPr>
          <p:cNvSpPr txBox="1"/>
          <p:nvPr/>
        </p:nvSpPr>
        <p:spPr>
          <a:xfrm>
            <a:off x="3364248" y="3064973"/>
            <a:ext cx="3365341" cy="2642953"/>
          </a:xfrm>
          <a:prstGeom prst="rect">
            <a:avLst/>
          </a:prstGeom>
          <a:solidFill>
            <a:srgbClr val="00B0F0"/>
          </a:solidFill>
          <a:ln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400" i="1">
                <a:ln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dk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dk1"/>
                </a:solidFill>
              </a:defRPr>
            </a:lvl9pPr>
          </a:lstStyle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Risorse e funzioni strategiche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Strutture fisiche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Organizzazione</a:t>
            </a:r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it-IT" sz="1867" dirty="0">
                <a:latin typeface="Arial" panose="020B0604020202020204" pitchFamily="34" charset="0"/>
                <a:cs typeface="Arial" panose="020B0604020202020204" pitchFamily="34" charset="0"/>
              </a:rPr>
              <a:t>Efficienza e funzionalità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Preparazione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Tempestività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Accessibilità</a:t>
            </a:r>
          </a:p>
          <a:p>
            <a:pPr lvl="1"/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Operatività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99605" y="5868267"/>
            <a:ext cx="7545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Dove impiegare le risorse economiche per programmare interventi </a:t>
            </a:r>
          </a:p>
          <a:p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strutturali e non strutturali per ogni CT</a:t>
            </a:r>
          </a:p>
        </p:txBody>
      </p:sp>
    </p:spTree>
    <p:extLst>
      <p:ext uri="{BB962C8B-B14F-4D97-AF65-F5344CB8AC3E}">
        <p14:creationId xmlns:p14="http://schemas.microsoft.com/office/powerpoint/2010/main" val="147910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it-IT" sz="3600" b="1" dirty="0">
                <a:solidFill>
                  <a:srgbClr val="4F81B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Il percorso per la riduzione del rischio</a:t>
            </a:r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1DCBBB11-4B1D-D041-B979-09F5AAF559CD}"/>
              </a:ext>
            </a:extLst>
          </p:cNvPr>
          <p:cNvCxnSpPr/>
          <p:nvPr/>
        </p:nvCxnSpPr>
        <p:spPr>
          <a:xfrm>
            <a:off x="700782" y="4428152"/>
            <a:ext cx="8650364" cy="102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442C2534-B671-F24D-A02A-40D2E6ACB254}"/>
              </a:ext>
            </a:extLst>
          </p:cNvPr>
          <p:cNvSpPr txBox="1"/>
          <p:nvPr/>
        </p:nvSpPr>
        <p:spPr>
          <a:xfrm>
            <a:off x="9365417" y="3601262"/>
            <a:ext cx="172819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80" dirty="0">
                <a:latin typeface="Arial" panose="020B0604020202020204" pitchFamily="34" charset="0"/>
                <a:cs typeface="Arial" panose="020B0604020202020204" pitchFamily="34" charset="0"/>
              </a:rPr>
              <a:t>Miglioramento delle azioni di protezione </a:t>
            </a:r>
            <a:r>
              <a:rPr lang="it-IT" sz="1680">
                <a:latin typeface="Arial" panose="020B0604020202020204" pitchFamily="34" charset="0"/>
                <a:cs typeface="Arial" panose="020B0604020202020204" pitchFamily="34" charset="0"/>
              </a:rPr>
              <a:t>civile per la </a:t>
            </a:r>
            <a:r>
              <a:rPr lang="it-IT" sz="1680" dirty="0">
                <a:latin typeface="Arial" panose="020B0604020202020204" pitchFamily="34" charset="0"/>
                <a:cs typeface="Arial" panose="020B0604020202020204" pitchFamily="34" charset="0"/>
              </a:rPr>
              <a:t>riduzione del rischio</a:t>
            </a:r>
          </a:p>
        </p:txBody>
      </p:sp>
    </p:spTree>
    <p:extLst>
      <p:ext uri="{BB962C8B-B14F-4D97-AF65-F5344CB8AC3E}">
        <p14:creationId xmlns:p14="http://schemas.microsoft.com/office/powerpoint/2010/main" val="1727874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7338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Sistemi web in corso di sviluppo – Indicatori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201815B-4D18-414E-98AF-02BD9A95A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0" y="1943577"/>
            <a:ext cx="4465411" cy="2668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035717D-5C6C-4C98-B19A-5FD4F9EC08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970" y="3085658"/>
            <a:ext cx="3304864" cy="1961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3F68B3C-9FB8-4AB7-A430-C5985A7A60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56" y="4703203"/>
            <a:ext cx="3174738" cy="727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6016172-C131-422F-AFDF-6F0A390DC373}"/>
              </a:ext>
            </a:extLst>
          </p:cNvPr>
          <p:cNvSpPr txBox="1"/>
          <p:nvPr/>
        </p:nvSpPr>
        <p:spPr>
          <a:xfrm>
            <a:off x="169877" y="1385636"/>
            <a:ext cx="54795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1. Un sistema web di interrogazione per Contesto Territoriale</a:t>
            </a:r>
            <a:endParaRPr lang="en-US" sz="16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CC80DE0-0354-4120-B11B-FAAB1178E521}"/>
              </a:ext>
            </a:extLst>
          </p:cNvPr>
          <p:cNvSpPr txBox="1"/>
          <p:nvPr/>
        </p:nvSpPr>
        <p:spPr>
          <a:xfrm>
            <a:off x="6755379" y="1376145"/>
            <a:ext cx="52509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2. Un sistema web di visualizzazione geografica d’insieme</a:t>
            </a:r>
            <a:endParaRPr lang="en-US" sz="160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6073160F-B003-4618-B44D-246881A83C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947" y="1799769"/>
            <a:ext cx="5141802" cy="3567487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6016172-C131-422F-AFDF-6F0A390DC373}"/>
              </a:ext>
            </a:extLst>
          </p:cNvPr>
          <p:cNvSpPr txBox="1"/>
          <p:nvPr/>
        </p:nvSpPr>
        <p:spPr>
          <a:xfrm>
            <a:off x="128171" y="5584972"/>
            <a:ext cx="54795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A partire dal Contesto si possono visualizzare tutti gli indicatori</a:t>
            </a:r>
            <a:endParaRPr lang="en-US" sz="16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6016172-C131-422F-AFDF-6F0A390DC373}"/>
              </a:ext>
            </a:extLst>
          </p:cNvPr>
          <p:cNvSpPr txBox="1"/>
          <p:nvPr/>
        </p:nvSpPr>
        <p:spPr>
          <a:xfrm>
            <a:off x="7324344" y="5430748"/>
            <a:ext cx="49106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A partire dalla selezione degli indicatori, si possono visualizzare in mappa tutti i valori per ogni Contesto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64765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" y="5838571"/>
            <a:ext cx="12192000" cy="1019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CE94CAE2-E4E4-9F48-821C-5474BD61348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0782" y="3076107"/>
          <a:ext cx="1713791" cy="87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C535A60A-F211-374F-94C4-276CB3F473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66979" y="3763957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EFE4BE93-1BC0-A049-B690-189A6E4538D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0891" y="4451808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5DBA7F2D-CAB3-5C45-BD5D-A07E90D920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14682" y="513965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chemeClr val="tx1"/>
                          </a:solidFill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ella 12">
            <a:extLst>
              <a:ext uri="{FF2B5EF4-FFF2-40B4-BE49-F238E27FC236}">
                <a16:creationId xmlns:a16="http://schemas.microsoft.com/office/drawing/2014/main" id="{BF78A384-E8A9-A44E-A97D-6DF9E122BC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8473" y="5827509"/>
          <a:ext cx="1713791" cy="850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0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solidFill>
                            <a:schemeClr val="tx1"/>
                          </a:solidFill>
                        </a:rPr>
                        <a:t>Programmazione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Connettore 4 13">
            <a:extLst>
              <a:ext uri="{FF2B5EF4-FFF2-40B4-BE49-F238E27FC236}">
                <a16:creationId xmlns:a16="http://schemas.microsoft.com/office/drawing/2014/main" id="{3850CB6D-B0F5-344A-A56E-014D0BF9794A}"/>
              </a:ext>
            </a:extLst>
          </p:cNvPr>
          <p:cNvCxnSpPr>
            <a:cxnSpLocks/>
            <a:stCxn id="9" idx="2"/>
            <a:endCxn id="10" idx="1"/>
          </p:cNvCxnSpPr>
          <p:nvPr/>
        </p:nvCxnSpPr>
        <p:spPr>
          <a:xfrm rot="16200000" flipH="1">
            <a:off x="1881001" y="3603174"/>
            <a:ext cx="262655" cy="9093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4 14">
            <a:extLst>
              <a:ext uri="{FF2B5EF4-FFF2-40B4-BE49-F238E27FC236}">
                <a16:creationId xmlns:a16="http://schemas.microsoft.com/office/drawing/2014/main" id="{9116A1E5-B720-564A-A587-D368B31EC92B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3631057" y="4307168"/>
            <a:ext cx="262655" cy="87701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4 15">
            <a:extLst>
              <a:ext uri="{FF2B5EF4-FFF2-40B4-BE49-F238E27FC236}">
                <a16:creationId xmlns:a16="http://schemas.microsoft.com/office/drawing/2014/main" id="{37BD1ED5-6B40-CE47-B839-B907F60ACEA2}"/>
              </a:ext>
            </a:extLst>
          </p:cNvPr>
          <p:cNvCxnSpPr>
            <a:cxnSpLocks/>
            <a:stCxn id="11" idx="2"/>
            <a:endCxn id="12" idx="1"/>
          </p:cNvCxnSpPr>
          <p:nvPr/>
        </p:nvCxnSpPr>
        <p:spPr>
          <a:xfrm rot="16200000" flipH="1">
            <a:off x="5354907" y="500507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4 16">
            <a:extLst>
              <a:ext uri="{FF2B5EF4-FFF2-40B4-BE49-F238E27FC236}">
                <a16:creationId xmlns:a16="http://schemas.microsoft.com/office/drawing/2014/main" id="{8D5ABA58-1C5B-6A4E-BBDC-DF5CD8E7F6DC}"/>
              </a:ext>
            </a:extLst>
          </p:cNvPr>
          <p:cNvCxnSpPr>
            <a:cxnSpLocks/>
            <a:stCxn id="12" idx="2"/>
            <a:endCxn id="13" idx="1"/>
          </p:cNvCxnSpPr>
          <p:nvPr/>
        </p:nvCxnSpPr>
        <p:spPr>
          <a:xfrm rot="16200000" flipH="1">
            <a:off x="7068698" y="5692929"/>
            <a:ext cx="262655" cy="8568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arrotondato 17">
            <a:extLst>
              <a:ext uri="{FF2B5EF4-FFF2-40B4-BE49-F238E27FC236}">
                <a16:creationId xmlns:a16="http://schemas.microsoft.com/office/drawing/2014/main" id="{E8E46BED-292F-6440-9667-B801F7D9F05E}"/>
              </a:ext>
            </a:extLst>
          </p:cNvPr>
          <p:cNvSpPr/>
          <p:nvPr/>
        </p:nvSpPr>
        <p:spPr>
          <a:xfrm>
            <a:off x="9532971" y="5978468"/>
            <a:ext cx="1448964" cy="53206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(A)</a:t>
            </a:r>
          </a:p>
        </p:txBody>
      </p:sp>
      <p:sp>
        <p:nvSpPr>
          <p:cNvPr id="19" name="Rettangolo arrotondato 18">
            <a:extLst>
              <a:ext uri="{FF2B5EF4-FFF2-40B4-BE49-F238E27FC236}">
                <a16:creationId xmlns:a16="http://schemas.microsoft.com/office/drawing/2014/main" id="{93DC3C11-F158-374B-A336-82C4A39EDED2}"/>
              </a:ext>
            </a:extLst>
          </p:cNvPr>
          <p:cNvSpPr/>
          <p:nvPr/>
        </p:nvSpPr>
        <p:spPr>
          <a:xfrm>
            <a:off x="9507052" y="3922217"/>
            <a:ext cx="1448965" cy="5403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(D)</a:t>
            </a:r>
          </a:p>
        </p:txBody>
      </p:sp>
      <p:sp>
        <p:nvSpPr>
          <p:cNvPr id="20" name="Rettangolo arrotondato 19">
            <a:extLst>
              <a:ext uri="{FF2B5EF4-FFF2-40B4-BE49-F238E27FC236}">
                <a16:creationId xmlns:a16="http://schemas.microsoft.com/office/drawing/2014/main" id="{530A4B26-394A-D845-B382-1319B50E8739}"/>
              </a:ext>
            </a:extLst>
          </p:cNvPr>
          <p:cNvSpPr/>
          <p:nvPr/>
        </p:nvSpPr>
        <p:spPr>
          <a:xfrm>
            <a:off x="9507052" y="4610392"/>
            <a:ext cx="1448965" cy="547432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(C)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90F56FB9-72EE-4C41-80BC-51265DE97A73}"/>
              </a:ext>
            </a:extLst>
          </p:cNvPr>
          <p:cNvCxnSpPr>
            <a:cxnSpLocks/>
            <a:stCxn id="11" idx="3"/>
            <a:endCxn id="20" idx="1"/>
          </p:cNvCxnSpPr>
          <p:nvPr/>
        </p:nvCxnSpPr>
        <p:spPr>
          <a:xfrm>
            <a:off x="5914681" y="4877004"/>
            <a:ext cx="3592371" cy="7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2E92353D-76E5-B04C-8B00-6E4F0B15041A}"/>
              </a:ext>
            </a:extLst>
          </p:cNvPr>
          <p:cNvCxnSpPr>
            <a:cxnSpLocks/>
            <a:stCxn id="10" idx="3"/>
            <a:endCxn id="19" idx="1"/>
          </p:cNvCxnSpPr>
          <p:nvPr/>
        </p:nvCxnSpPr>
        <p:spPr>
          <a:xfrm>
            <a:off x="4180769" y="4189154"/>
            <a:ext cx="5326283" cy="323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FB49773C-0886-1E43-8C4B-463C8D9D12DD}"/>
              </a:ext>
            </a:extLst>
          </p:cNvPr>
          <p:cNvCxnSpPr>
            <a:cxnSpLocks/>
            <a:stCxn id="13" idx="3"/>
            <a:endCxn id="18" idx="1"/>
          </p:cNvCxnSpPr>
          <p:nvPr/>
        </p:nvCxnSpPr>
        <p:spPr>
          <a:xfrm flipV="1">
            <a:off x="9342263" y="6244500"/>
            <a:ext cx="190708" cy="82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arrotondato 23">
            <a:extLst>
              <a:ext uri="{FF2B5EF4-FFF2-40B4-BE49-F238E27FC236}">
                <a16:creationId xmlns:a16="http://schemas.microsoft.com/office/drawing/2014/main" id="{A48AD75E-70FD-094D-9821-7B329FCAC781}"/>
              </a:ext>
            </a:extLst>
          </p:cNvPr>
          <p:cNvSpPr/>
          <p:nvPr/>
        </p:nvSpPr>
        <p:spPr>
          <a:xfrm>
            <a:off x="9533459" y="5305660"/>
            <a:ext cx="1450067" cy="524973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(B)</a:t>
            </a:r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68188D54-B592-254A-8050-6CA5CB49DD1A}"/>
              </a:ext>
            </a:extLst>
          </p:cNvPr>
          <p:cNvCxnSpPr>
            <a:cxnSpLocks/>
            <a:stCxn id="9" idx="3"/>
            <a:endCxn id="25" idx="1"/>
          </p:cNvCxnSpPr>
          <p:nvPr/>
        </p:nvCxnSpPr>
        <p:spPr>
          <a:xfrm>
            <a:off x="2414572" y="3501303"/>
            <a:ext cx="7092480" cy="34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4 26">
            <a:extLst>
              <a:ext uri="{FF2B5EF4-FFF2-40B4-BE49-F238E27FC236}">
                <a16:creationId xmlns:a16="http://schemas.microsoft.com/office/drawing/2014/main" id="{D46E56EA-16DC-E046-85C5-AFCF3BA92857}"/>
              </a:ext>
            </a:extLst>
          </p:cNvPr>
          <p:cNvCxnSpPr>
            <a:cxnSpLocks/>
            <a:stCxn id="12" idx="3"/>
            <a:endCxn id="24" idx="1"/>
          </p:cNvCxnSpPr>
          <p:nvPr/>
        </p:nvCxnSpPr>
        <p:spPr>
          <a:xfrm>
            <a:off x="7628473" y="5564855"/>
            <a:ext cx="1904985" cy="3292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ella 27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Ovale 28"/>
          <p:cNvSpPr/>
          <p:nvPr/>
        </p:nvSpPr>
        <p:spPr>
          <a:xfrm>
            <a:off x="893393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5" name="Rettangolo arrotondato 24">
            <a:extLst>
              <a:ext uri="{FF2B5EF4-FFF2-40B4-BE49-F238E27FC236}">
                <a16:creationId xmlns:a16="http://schemas.microsoft.com/office/drawing/2014/main" id="{E738728B-BFCD-A343-A794-00FAC4DCFC6B}"/>
              </a:ext>
            </a:extLst>
          </p:cNvPr>
          <p:cNvSpPr/>
          <p:nvPr/>
        </p:nvSpPr>
        <p:spPr>
          <a:xfrm>
            <a:off x="9507052" y="3235222"/>
            <a:ext cx="1448965" cy="539157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Assegnazione Classe (E)</a:t>
            </a:r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2D9CF30D-E0AE-3442-8C9C-256B866379D3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4" name="Rettangolo 3"/>
          <p:cNvSpPr/>
          <p:nvPr/>
        </p:nvSpPr>
        <p:spPr>
          <a:xfrm>
            <a:off x="526919" y="6308569"/>
            <a:ext cx="6244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/>
              <a:t>VALUTAZIONE COMPLESSIVA DELL’EFFICACIA DEGLI INTERVENTI</a:t>
            </a:r>
          </a:p>
        </p:txBody>
      </p:sp>
    </p:spTree>
    <p:extLst>
      <p:ext uri="{BB962C8B-B14F-4D97-AF65-F5344CB8AC3E}">
        <p14:creationId xmlns:p14="http://schemas.microsoft.com/office/powerpoint/2010/main" val="1155736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99649" y="379831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Piattaforma informatica e web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6059" y="1700809"/>
            <a:ext cx="2851517" cy="356439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99649" y="5325460"/>
            <a:ext cx="8094395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http://</a:t>
            </a:r>
            <a:r>
              <a:rPr lang="it-IT" sz="2160" dirty="0" err="1">
                <a:latin typeface="Segoe UI" panose="020B0502040204020203" pitchFamily="34" charset="0"/>
                <a:cs typeface="Segoe UI" panose="020B0502040204020203" pitchFamily="34" charset="0"/>
              </a:rPr>
              <a:t>pap.protezionecivile.it</a:t>
            </a:r>
            <a:endParaRPr lang="it-IT" sz="216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</a:rPr>
              <a:t>http://governancerischio.protezionecivile.gov.it/web/guest/home</a:t>
            </a:r>
          </a:p>
          <a:p>
            <a:r>
              <a:rPr lang="it-IT" sz="2160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https://govrisv.cnr.it/</a:t>
            </a:r>
            <a:endParaRPr lang="it-IT" sz="216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216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1327104"/>
            <a:ext cx="2791879" cy="34898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B8E5284-4DB6-6241-8F59-3ED6FF28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761" y="1700808"/>
            <a:ext cx="3922244" cy="23330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09F89B97-04A9-0043-B60D-C0CDBB3C0ED6}"/>
              </a:ext>
            </a:extLst>
          </p:cNvPr>
          <p:cNvSpPr txBox="1">
            <a:spLocks/>
          </p:cNvSpPr>
          <p:nvPr/>
        </p:nvSpPr>
        <p:spPr>
          <a:xfrm>
            <a:off x="7032117" y="688333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3270115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La struttura operativa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CC2C1AE-9A0F-4948-973C-6206AE3EC169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691848BB-D827-F242-86B0-68128356E7FE}"/>
              </a:ext>
            </a:extLst>
          </p:cNvPr>
          <p:cNvSpPr txBox="1">
            <a:spLocks/>
          </p:cNvSpPr>
          <p:nvPr/>
        </p:nvSpPr>
        <p:spPr>
          <a:xfrm>
            <a:off x="509125" y="1690687"/>
            <a:ext cx="11404600" cy="4546600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DIPARTIMENTO DELLA PROTEZIONE CIVILE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responsabile dell’attuazione del Programma</a:t>
            </a:r>
          </a:p>
          <a:p>
            <a:pPr marL="110488" indent="0">
              <a:buNone/>
            </a:pPr>
            <a:r>
              <a:rPr lang="it-IT" sz="84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Borrelli responsabile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), Lucia Palermo (supporto)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Fabrizio Bramerini, Angelo Corazza, Fausto Guzzetti, Fabio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Romana Paneforte, Maria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Siclari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Paola Stefanelli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operativa rischi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Bertuccioli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Sergio Castenetto, Stefano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Ciolli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Andrea Duro, Emilio De Francesco,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Falzacappa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Giordano, Antonella Gorini, Giuseppe Naso,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Renzulli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Daniele Spina, Domenico Fiorito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di raccordo DPC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Silvia Alessandrini, Sara Babusci, Pierluigi Cara, Patrizia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Castigliego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Valter Germani,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Unità amministrativa e finanziaria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Pietro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Colicchio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Francesca De Sandro, Maria Cristina Nardella, Ada Paolucci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REGIONI</a:t>
            </a: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Referenti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Basilicata: Alberto Caivano (coordinatore), Maria Carmela Bruno, Alfredo Maffei, Cinzia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Pietro Perrone, Claudio Berardi, Cosimo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Grieco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Antonella Belgiovine, Guido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Loperte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Donatella Ferrara; Calabria: Francesco Russo (coordinatore),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Iiritano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Luigi Giuseppe Zinno; Campania: Mauro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Biafore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(coordinatore), Claudia Campobasso, Luigi Cristiano, Emilio Ferrara, Luigi Gentilella, Maurizio Giannattasio, Francesca Maggiò, Vincenzo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Minotta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Celestino Rampino; Puglia: Tiziana Bisantino (coordinatore),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Caricasole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Domenico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Donvito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Franco Intini, Teresa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Mungari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Fabrizio Panariello, Francesco Ronco,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Zoida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Tafilaj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; Sicilia: 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Alleruzzo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Basile,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Brucculeri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Aldo Guadagnino, Maria Nella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Panebianco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Antonio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Torrisi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CNR-IGAG (operatore economico rischio sismico e vulcanico)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Moscatelli (referente)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di coordinamento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Gianluca Carbone, Claudio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Chiappetta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Raffaella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Ciuffreda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Giovanni Di Trapani,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Fazzio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Biagio Giaccio, Federico Mori, Edoardo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Peronace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Federica Polpetta, Attilio Porchia, Francesco Stigliano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Angelo Anelli, Massimo Cesarano, Eleonora Cianci, Melissa Di Salvo, Stefania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Fabozzi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Gaetano Falcone, Angelo Gigliotti, Cora Fontana, Carolina Fortunato, Amerigo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Mendicelli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Nocentini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Giuseppe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Occhipinti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Gino Romagnoli, Rose Line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Spacagna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Valentina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Tomassoni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Vitantonio Vacca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gestionale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Lucia Paciucci (coordinatrice gestionale), Federica Polpetta (supporto gestionale),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Petracchini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Revisori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Paolo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Boncio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Paolo Clemente, Maria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Ioannilli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Massimo Mazzanti, Roberto Santacroce, Carlo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Viggiani</a:t>
            </a: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Supporto tecnico–amministrativo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Francesca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Argiolas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Patrizia Capparella, Martina De Angelis, Marco Gozzi, Alessandro Leli, Patrizia Mirelli, Simona Rosselli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ATI FONDAZIONE CIMA (operatore economico rischio idrogeologico)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Luca Ferraris (referente)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Struttura tecnica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Giovanna Capparelli, Davide Luciano De Luca, Piernicola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Lollino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Marco Mancini, Giovanni Menduni, Olga Petrucci, Francesco Silvestro, Eva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Trasforini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Pasquale Versace (coordinatore operativo)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Massimiliano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Alvioli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Daniela Biondi, Francesco Bucci, Francesco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Cruscomagno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Michele del Vecchio, Marco Donnini, Federica Fiorucci, Luciano Galasso, Stefano 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Gariano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Rocco Masi, Massimo Melillo, Maria Antonia Pedone, Luca Pisano, Enrico Ponte, Danilo Spina, Fabio Violante</a:t>
            </a:r>
          </a:p>
          <a:p>
            <a:pPr marL="110488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10488" indent="0">
              <a:buNone/>
            </a:pPr>
            <a:r>
              <a:rPr lang="it-IT" sz="84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COMMISSIONE TECNICA INTERISTITUZIONALE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Mauro Dolce (DPC, presidente)</a:t>
            </a:r>
          </a:p>
          <a:p>
            <a:pPr marL="110488" indent="0">
              <a:buNone/>
            </a:pP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Laura Albani (ANCI), Salvo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Anzà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Capasso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Piantedosi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110488" indent="0">
              <a:buNone/>
            </a:pPr>
            <a:r>
              <a:rPr lang="it-IT" sz="84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Segreteria</a:t>
            </a:r>
          </a:p>
          <a:p>
            <a:pPr marL="110488" indent="0">
              <a:buNone/>
            </a:pP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Elda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84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Catà</a:t>
            </a:r>
            <a:r>
              <a:rPr lang="it-IT" sz="84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(DPC), Carletto Ciardiello (DPC), Giuseppe Tiberti (DPC)</a:t>
            </a: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06677" indent="0">
              <a:buNone/>
            </a:pPr>
            <a:endParaRPr lang="it-IT" sz="84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019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B68F8BC5-814A-424F-A712-498BFFDBDE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39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  <a:p>
            <a:endParaRPr lang="it-IT" dirty="0">
              <a:solidFill>
                <a:srgbClr val="CC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 err="1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Webinar</a:t>
            </a:r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sulla valutazione dell’operatività in emergenza nella Regione Puglia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        14 aprile 2021</a:t>
            </a: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Il percorso per la valutazione dell’operatività in fase di emergenza</a:t>
            </a: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Operatività strutturale del contesto territoriale di Castellaneta</a:t>
            </a:r>
          </a:p>
          <a:p>
            <a:pPr marL="635000"/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Federico Mori , Valentina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Tomassoni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(CNR –IGAG)</a:t>
            </a: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Gli elementi strategici fondamentali del sistema strutturale di gestione dell’emergenza. La CLE di Contesto Territoriale </a:t>
            </a:r>
          </a:p>
          <a:p>
            <a:pPr marL="635000"/>
            <a:r>
              <a:rPr lang="it-IT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Francesco Fazzio (CNR – IGAG)</a:t>
            </a: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Stabilità di cavità sotterranee in condizioni sismiche</a:t>
            </a:r>
          </a:p>
          <a:p>
            <a:pPr marL="635000"/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Stefania Fabozzi (CNR-IGAG)</a:t>
            </a: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Discussione</a:t>
            </a:r>
          </a:p>
          <a:p>
            <a:pPr marL="635000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Conclusioni</a:t>
            </a:r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9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B68F8BC5-814A-424F-A712-498BFFDBDE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39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it-IT" dirty="0" err="1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Webinar</a:t>
            </a:r>
            <a:r>
              <a:rPr lang="it-IT" dirty="0">
                <a:solidFill>
                  <a:srgbClr val="CC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sulla valutazione dell’operatività in emergenza nella Regione Puglia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        14 aprile 2021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     Il percorso per la valutazione dell’operatività in fase di emergenza</a:t>
            </a: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GRAZIE PER L’ATTENZIONE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602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Ovale 4"/>
          <p:cNvSpPr/>
          <p:nvPr/>
        </p:nvSpPr>
        <p:spPr>
          <a:xfrm>
            <a:off x="2627791" y="3115400"/>
            <a:ext cx="3160451" cy="112220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Territorio</a:t>
            </a:r>
          </a:p>
        </p:txBody>
      </p:sp>
      <p:sp>
        <p:nvSpPr>
          <p:cNvPr id="7" name="Ovale 6"/>
          <p:cNvSpPr/>
          <p:nvPr/>
        </p:nvSpPr>
        <p:spPr>
          <a:xfrm>
            <a:off x="2594526" y="4456589"/>
            <a:ext cx="3193717" cy="114817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Organizzazione</a:t>
            </a:r>
          </a:p>
        </p:txBody>
      </p:sp>
      <p:sp>
        <p:nvSpPr>
          <p:cNvPr id="6" name="Ovale 5"/>
          <p:cNvSpPr/>
          <p:nvPr/>
        </p:nvSpPr>
        <p:spPr>
          <a:xfrm>
            <a:off x="6687845" y="3115399"/>
            <a:ext cx="2497584" cy="24893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Ambiti Ottimali</a:t>
            </a:r>
          </a:p>
        </p:txBody>
      </p:sp>
      <p:sp>
        <p:nvSpPr>
          <p:cNvPr id="11" name="Freccia a destra con strisce 10"/>
          <p:cNvSpPr/>
          <p:nvPr/>
        </p:nvSpPr>
        <p:spPr>
          <a:xfrm>
            <a:off x="5885357" y="3386499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2" name="Freccia a destra con strisce 11"/>
          <p:cNvSpPr/>
          <p:nvPr/>
        </p:nvSpPr>
        <p:spPr>
          <a:xfrm>
            <a:off x="5885357" y="4761621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B5879CFD-1784-6B46-8CAD-6314B2DD43A5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90370" y="4360082"/>
            <a:ext cx="223651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Regione Puglia</a:t>
            </a:r>
          </a:p>
          <a:p>
            <a:pPr algn="ctr"/>
            <a:r>
              <a:rPr lang="it-IT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DGR preadozione </a:t>
            </a:r>
          </a:p>
        </p:txBody>
      </p:sp>
      <p:cxnSp>
        <p:nvCxnSpPr>
          <p:cNvPr id="19" name="Connettore 2 18"/>
          <p:cNvCxnSpPr/>
          <p:nvPr/>
        </p:nvCxnSpPr>
        <p:spPr>
          <a:xfrm flipH="1">
            <a:off x="1909823" y="3854370"/>
            <a:ext cx="717968" cy="383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9340771" y="3163927"/>
            <a:ext cx="2851229" cy="2308324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Luoghi dove si concentrano persone che vi abitano e/o che vi lavorano ed in cui le attività di pianificazione e gestione dell’emergenza si esercitano in modo unitario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7872071" y="5967153"/>
            <a:ext cx="4319929" cy="646331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Dlgs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1/2018 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(Codice di protezione civile)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Direttiva Piani</a:t>
            </a:r>
          </a:p>
        </p:txBody>
      </p:sp>
      <p:cxnSp>
        <p:nvCxnSpPr>
          <p:cNvPr id="25" name="Connettore 4 24"/>
          <p:cNvCxnSpPr>
            <a:endCxn id="21" idx="1"/>
          </p:cNvCxnSpPr>
          <p:nvPr/>
        </p:nvCxnSpPr>
        <p:spPr>
          <a:xfrm rot="16200000" flipH="1">
            <a:off x="7167239" y="5585487"/>
            <a:ext cx="818068" cy="59159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1275201" y="5040764"/>
            <a:ext cx="0" cy="535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190370" y="5696618"/>
            <a:ext cx="230300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31 Contesti Territoriali</a:t>
            </a:r>
          </a:p>
        </p:txBody>
      </p:sp>
    </p:spTree>
    <p:extLst>
      <p:ext uri="{BB962C8B-B14F-4D97-AF65-F5344CB8AC3E}">
        <p14:creationId xmlns:p14="http://schemas.microsoft.com/office/powerpoint/2010/main" val="1712651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95921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5" name="Ovale 4"/>
          <p:cNvSpPr/>
          <p:nvPr/>
        </p:nvSpPr>
        <p:spPr>
          <a:xfrm>
            <a:off x="2627791" y="3115400"/>
            <a:ext cx="3160451" cy="1122209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Territorio</a:t>
            </a:r>
          </a:p>
        </p:txBody>
      </p:sp>
      <p:sp>
        <p:nvSpPr>
          <p:cNvPr id="7" name="Ovale 6"/>
          <p:cNvSpPr/>
          <p:nvPr/>
        </p:nvSpPr>
        <p:spPr>
          <a:xfrm>
            <a:off x="2594526" y="4456589"/>
            <a:ext cx="3193717" cy="114817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Organizzazione</a:t>
            </a:r>
          </a:p>
        </p:txBody>
      </p:sp>
      <p:sp>
        <p:nvSpPr>
          <p:cNvPr id="6" name="Ovale 5"/>
          <p:cNvSpPr/>
          <p:nvPr/>
        </p:nvSpPr>
        <p:spPr>
          <a:xfrm>
            <a:off x="6687845" y="3115399"/>
            <a:ext cx="2497584" cy="24893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Ambiti Ottimali</a:t>
            </a:r>
          </a:p>
        </p:txBody>
      </p:sp>
      <p:sp>
        <p:nvSpPr>
          <p:cNvPr id="11" name="Freccia a destra con strisce 10"/>
          <p:cNvSpPr/>
          <p:nvPr/>
        </p:nvSpPr>
        <p:spPr>
          <a:xfrm>
            <a:off x="5885357" y="3386499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2" name="Freccia a destra con strisce 11"/>
          <p:cNvSpPr/>
          <p:nvPr/>
        </p:nvSpPr>
        <p:spPr>
          <a:xfrm>
            <a:off x="5885357" y="4761621"/>
            <a:ext cx="802488" cy="580007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grpSp>
        <p:nvGrpSpPr>
          <p:cNvPr id="8" name="Gruppo 7"/>
          <p:cNvGrpSpPr/>
          <p:nvPr/>
        </p:nvGrpSpPr>
        <p:grpSpPr>
          <a:xfrm>
            <a:off x="6687845" y="1075990"/>
            <a:ext cx="5424668" cy="4851628"/>
            <a:chOff x="4785064" y="729088"/>
            <a:chExt cx="3901736" cy="3277132"/>
          </a:xfrm>
        </p:grpSpPr>
        <p:sp>
          <p:nvSpPr>
            <p:cNvPr id="34" name="Rettangolo 33"/>
            <p:cNvSpPr/>
            <p:nvPr/>
          </p:nvSpPr>
          <p:spPr>
            <a:xfrm>
              <a:off x="4785064" y="729088"/>
              <a:ext cx="3901736" cy="32771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400"/>
            </a:p>
          </p:txBody>
        </p:sp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965981D3-3956-C944-AF52-70BD7A755181}"/>
                </a:ext>
              </a:extLst>
            </p:cNvPr>
            <p:cNvGrpSpPr/>
            <p:nvPr/>
          </p:nvGrpSpPr>
          <p:grpSpPr>
            <a:xfrm>
              <a:off x="4871721" y="820941"/>
              <a:ext cx="3728422" cy="3069274"/>
              <a:chOff x="323528" y="2305991"/>
              <a:chExt cx="3728422" cy="3069274"/>
            </a:xfrm>
          </p:grpSpPr>
          <p:sp>
            <p:nvSpPr>
              <p:cNvPr id="13" name="Figura a mano libera 12">
                <a:extLst>
                  <a:ext uri="{FF2B5EF4-FFF2-40B4-BE49-F238E27FC236}">
                    <a16:creationId xmlns:a16="http://schemas.microsoft.com/office/drawing/2014/main" id="{22C5E68E-BBE1-F14D-B886-F9BD91D50470}"/>
                  </a:ext>
                </a:extLst>
              </p:cNvPr>
              <p:cNvSpPr/>
              <p:nvPr/>
            </p:nvSpPr>
            <p:spPr>
              <a:xfrm>
                <a:off x="1160170" y="2940330"/>
                <a:ext cx="2224759" cy="2195010"/>
              </a:xfrm>
              <a:custGeom>
                <a:avLst/>
                <a:gdLst>
                  <a:gd name="connsiteX0" fmla="*/ 744263 w 3588922"/>
                  <a:gd name="connsiteY0" fmla="*/ 25374 h 3540932"/>
                  <a:gd name="connsiteX1" fmla="*/ 25171 w 3588922"/>
                  <a:gd name="connsiteY1" fmla="*/ 1410291 h 3540932"/>
                  <a:gd name="connsiteX2" fmla="*/ 1720806 w 3588922"/>
                  <a:gd name="connsiteY2" fmla="*/ 3540932 h 3540932"/>
                  <a:gd name="connsiteX3" fmla="*/ 3567362 w 3588922"/>
                  <a:gd name="connsiteY3" fmla="*/ 1419168 h 3540932"/>
                  <a:gd name="connsiteX4" fmla="*/ 2750616 w 3588922"/>
                  <a:gd name="connsiteY4" fmla="*/ 779976 h 3540932"/>
                  <a:gd name="connsiteX5" fmla="*/ 3079090 w 3588922"/>
                  <a:gd name="connsiteY5" fmla="*/ 185172 h 3540932"/>
                  <a:gd name="connsiteX6" fmla="*/ 2111424 w 3588922"/>
                  <a:gd name="connsiteY6" fmla="*/ 25374 h 3540932"/>
                  <a:gd name="connsiteX7" fmla="*/ 1285800 w 3588922"/>
                  <a:gd name="connsiteY7" fmla="*/ 646811 h 3540932"/>
                  <a:gd name="connsiteX8" fmla="*/ 744263 w 3588922"/>
                  <a:gd name="connsiteY8" fmla="*/ 25374 h 354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88922" h="3540932">
                    <a:moveTo>
                      <a:pt x="744263" y="25374"/>
                    </a:moveTo>
                    <a:cubicBezTo>
                      <a:pt x="534158" y="152621"/>
                      <a:pt x="-137586" y="824365"/>
                      <a:pt x="25171" y="1410291"/>
                    </a:cubicBezTo>
                    <a:cubicBezTo>
                      <a:pt x="187928" y="1996217"/>
                      <a:pt x="1130441" y="3539453"/>
                      <a:pt x="1720806" y="3540932"/>
                    </a:cubicBezTo>
                    <a:cubicBezTo>
                      <a:pt x="2311171" y="3542411"/>
                      <a:pt x="3395727" y="1879327"/>
                      <a:pt x="3567362" y="1419168"/>
                    </a:cubicBezTo>
                    <a:cubicBezTo>
                      <a:pt x="3738997" y="959009"/>
                      <a:pt x="2831995" y="985642"/>
                      <a:pt x="2750616" y="779976"/>
                    </a:cubicBezTo>
                    <a:cubicBezTo>
                      <a:pt x="2669237" y="574310"/>
                      <a:pt x="3185622" y="310939"/>
                      <a:pt x="3079090" y="185172"/>
                    </a:cubicBezTo>
                    <a:cubicBezTo>
                      <a:pt x="2972558" y="59405"/>
                      <a:pt x="2410306" y="-51566"/>
                      <a:pt x="2111424" y="25374"/>
                    </a:cubicBezTo>
                    <a:cubicBezTo>
                      <a:pt x="1812542" y="102314"/>
                      <a:pt x="1513660" y="645331"/>
                      <a:pt x="1285800" y="646811"/>
                    </a:cubicBezTo>
                    <a:cubicBezTo>
                      <a:pt x="1057940" y="648291"/>
                      <a:pt x="954368" y="-101873"/>
                      <a:pt x="744263" y="25374"/>
                    </a:cubicBezTo>
                    <a:close/>
                  </a:path>
                </a:pathLst>
              </a:custGeom>
              <a:solidFill>
                <a:srgbClr val="EEECE1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4" name="Figura a mano libera 13">
                <a:extLst>
                  <a:ext uri="{FF2B5EF4-FFF2-40B4-BE49-F238E27FC236}">
                    <a16:creationId xmlns:a16="http://schemas.microsoft.com/office/drawing/2014/main" id="{59CB9992-02A4-634F-B244-C9D722256845}"/>
                  </a:ext>
                </a:extLst>
              </p:cNvPr>
              <p:cNvSpPr/>
              <p:nvPr/>
            </p:nvSpPr>
            <p:spPr>
              <a:xfrm>
                <a:off x="1281744" y="3848343"/>
                <a:ext cx="1584931" cy="766281"/>
              </a:xfrm>
              <a:custGeom>
                <a:avLst/>
                <a:gdLst>
                  <a:gd name="connsiteX0" fmla="*/ 0 w 2556769"/>
                  <a:gd name="connsiteY0" fmla="*/ 359916 h 1236144"/>
                  <a:gd name="connsiteX1" fmla="*/ 914400 w 2556769"/>
                  <a:gd name="connsiteY1" fmla="*/ 40319 h 1236144"/>
                  <a:gd name="connsiteX2" fmla="*/ 1322773 w 2556769"/>
                  <a:gd name="connsiteY2" fmla="*/ 1167784 h 1236144"/>
                  <a:gd name="connsiteX3" fmla="*/ 2281561 w 2556769"/>
                  <a:gd name="connsiteY3" fmla="*/ 1123395 h 1236144"/>
                  <a:gd name="connsiteX4" fmla="*/ 2556769 w 2556769"/>
                  <a:gd name="connsiteY4" fmla="*/ 1229927 h 123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6769" h="1236144">
                    <a:moveTo>
                      <a:pt x="0" y="359916"/>
                    </a:moveTo>
                    <a:cubicBezTo>
                      <a:pt x="346969" y="132795"/>
                      <a:pt x="693938" y="-94326"/>
                      <a:pt x="914400" y="40319"/>
                    </a:cubicBezTo>
                    <a:cubicBezTo>
                      <a:pt x="1134862" y="174964"/>
                      <a:pt x="1094913" y="987271"/>
                      <a:pt x="1322773" y="1167784"/>
                    </a:cubicBezTo>
                    <a:cubicBezTo>
                      <a:pt x="1550633" y="1348297"/>
                      <a:pt x="2075895" y="1113038"/>
                      <a:pt x="2281561" y="1123395"/>
                    </a:cubicBezTo>
                    <a:cubicBezTo>
                      <a:pt x="2487227" y="1133752"/>
                      <a:pt x="2521998" y="1181839"/>
                      <a:pt x="2556769" y="1229927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" name="Figura a mano libera 14">
                <a:extLst>
                  <a:ext uri="{FF2B5EF4-FFF2-40B4-BE49-F238E27FC236}">
                    <a16:creationId xmlns:a16="http://schemas.microsoft.com/office/drawing/2014/main" id="{295546B2-70C3-CF4E-AE52-1569F4C9C03B}"/>
                  </a:ext>
                </a:extLst>
              </p:cNvPr>
              <p:cNvSpPr/>
              <p:nvPr/>
            </p:nvSpPr>
            <p:spPr>
              <a:xfrm>
                <a:off x="2332862" y="3416569"/>
                <a:ext cx="522807" cy="1194201"/>
              </a:xfrm>
              <a:custGeom>
                <a:avLst/>
                <a:gdLst>
                  <a:gd name="connsiteX0" fmla="*/ 843379 w 843379"/>
                  <a:gd name="connsiteY0" fmla="*/ 0 h 1926454"/>
                  <a:gd name="connsiteX1" fmla="*/ 257452 w 843379"/>
                  <a:gd name="connsiteY1" fmla="*/ 683580 h 1926454"/>
                  <a:gd name="connsiteX2" fmla="*/ 168676 w 843379"/>
                  <a:gd name="connsiteY2" fmla="*/ 1393794 h 1926454"/>
                  <a:gd name="connsiteX3" fmla="*/ 0 w 843379"/>
                  <a:gd name="connsiteY3" fmla="*/ 1926454 h 1926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3379" h="1926454">
                    <a:moveTo>
                      <a:pt x="843379" y="0"/>
                    </a:moveTo>
                    <a:cubicBezTo>
                      <a:pt x="606640" y="225640"/>
                      <a:pt x="369902" y="451281"/>
                      <a:pt x="257452" y="683580"/>
                    </a:cubicBezTo>
                    <a:cubicBezTo>
                      <a:pt x="145002" y="915879"/>
                      <a:pt x="211585" y="1186648"/>
                      <a:pt x="168676" y="1393794"/>
                    </a:cubicBezTo>
                    <a:cubicBezTo>
                      <a:pt x="125767" y="1600940"/>
                      <a:pt x="62883" y="1763697"/>
                      <a:pt x="0" y="1926454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F81BD">
                    <a:shade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" name="Figura a mano libera 15">
                <a:extLst>
                  <a:ext uri="{FF2B5EF4-FFF2-40B4-BE49-F238E27FC236}">
                    <a16:creationId xmlns:a16="http://schemas.microsoft.com/office/drawing/2014/main" id="{29E93E61-2580-674F-B225-DB120C670AAD}"/>
                  </a:ext>
                </a:extLst>
              </p:cNvPr>
              <p:cNvSpPr/>
              <p:nvPr/>
            </p:nvSpPr>
            <p:spPr>
              <a:xfrm>
                <a:off x="1660993" y="3337406"/>
                <a:ext cx="1310495" cy="1549857"/>
              </a:xfrm>
              <a:custGeom>
                <a:avLst/>
                <a:gdLst>
                  <a:gd name="connsiteX0" fmla="*/ 765 w 2114056"/>
                  <a:gd name="connsiteY0" fmla="*/ 1272922 h 2500189"/>
                  <a:gd name="connsiteX1" fmla="*/ 471282 w 2114056"/>
                  <a:gd name="connsiteY1" fmla="*/ 251990 h 2500189"/>
                  <a:gd name="connsiteX2" fmla="*/ 1101596 w 2114056"/>
                  <a:gd name="connsiteY2" fmla="*/ 21171 h 2500189"/>
                  <a:gd name="connsiteX3" fmla="*/ 1749666 w 2114056"/>
                  <a:gd name="connsiteY3" fmla="*/ 642608 h 2500189"/>
                  <a:gd name="connsiteX4" fmla="*/ 2078140 w 2114056"/>
                  <a:gd name="connsiteY4" fmla="*/ 935571 h 2500189"/>
                  <a:gd name="connsiteX5" fmla="*/ 906288 w 2114056"/>
                  <a:gd name="connsiteY5" fmla="*/ 1610274 h 2500189"/>
                  <a:gd name="connsiteX6" fmla="*/ 861899 w 2114056"/>
                  <a:gd name="connsiteY6" fmla="*/ 2498041 h 2500189"/>
                  <a:gd name="connsiteX7" fmla="*/ 373627 w 2114056"/>
                  <a:gd name="connsiteY7" fmla="*/ 1841093 h 2500189"/>
                  <a:gd name="connsiteX8" fmla="*/ 765 w 2114056"/>
                  <a:gd name="connsiteY8" fmla="*/ 1272922 h 250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4056" h="2500189">
                    <a:moveTo>
                      <a:pt x="765" y="1272922"/>
                    </a:moveTo>
                    <a:cubicBezTo>
                      <a:pt x="17041" y="1008071"/>
                      <a:pt x="287810" y="460615"/>
                      <a:pt x="471282" y="251990"/>
                    </a:cubicBezTo>
                    <a:cubicBezTo>
                      <a:pt x="654754" y="43365"/>
                      <a:pt x="888532" y="-43932"/>
                      <a:pt x="1101596" y="21171"/>
                    </a:cubicBezTo>
                    <a:cubicBezTo>
                      <a:pt x="1314660" y="86274"/>
                      <a:pt x="1586909" y="490208"/>
                      <a:pt x="1749666" y="642608"/>
                    </a:cubicBezTo>
                    <a:cubicBezTo>
                      <a:pt x="1912423" y="795008"/>
                      <a:pt x="2218703" y="774293"/>
                      <a:pt x="2078140" y="935571"/>
                    </a:cubicBezTo>
                    <a:cubicBezTo>
                      <a:pt x="1937577" y="1096849"/>
                      <a:pt x="1108995" y="1349862"/>
                      <a:pt x="906288" y="1610274"/>
                    </a:cubicBezTo>
                    <a:cubicBezTo>
                      <a:pt x="703581" y="1870686"/>
                      <a:pt x="950676" y="2459571"/>
                      <a:pt x="861899" y="2498041"/>
                    </a:cubicBezTo>
                    <a:cubicBezTo>
                      <a:pt x="773122" y="2536511"/>
                      <a:pt x="515670" y="2048239"/>
                      <a:pt x="373627" y="1841093"/>
                    </a:cubicBezTo>
                    <a:cubicBezTo>
                      <a:pt x="231584" y="1633947"/>
                      <a:pt x="-15511" y="1537773"/>
                      <a:pt x="765" y="1272922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7" name="Rettangolo arrotondato 16">
                <a:extLst>
                  <a:ext uri="{FF2B5EF4-FFF2-40B4-BE49-F238E27FC236}">
                    <a16:creationId xmlns:a16="http://schemas.microsoft.com/office/drawing/2014/main" id="{90A58188-6B61-3044-B60E-4FBF01B103CD}"/>
                  </a:ext>
                </a:extLst>
              </p:cNvPr>
              <p:cNvSpPr/>
              <p:nvPr/>
            </p:nvSpPr>
            <p:spPr>
              <a:xfrm>
                <a:off x="2198949" y="3290294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8" name="Rettangolo arrotondato 17">
                <a:extLst>
                  <a:ext uri="{FF2B5EF4-FFF2-40B4-BE49-F238E27FC236}">
                    <a16:creationId xmlns:a16="http://schemas.microsoft.com/office/drawing/2014/main" id="{3E96E743-9118-714E-B4AD-1DAE6C023C2F}"/>
                  </a:ext>
                </a:extLst>
              </p:cNvPr>
              <p:cNvSpPr/>
              <p:nvPr/>
            </p:nvSpPr>
            <p:spPr>
              <a:xfrm>
                <a:off x="1595784" y="4073440"/>
                <a:ext cx="133912" cy="133912"/>
              </a:xfrm>
              <a:prstGeom prst="roundRect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Rettangolo arrotondato 18">
                <a:extLst>
                  <a:ext uri="{FF2B5EF4-FFF2-40B4-BE49-F238E27FC236}">
                    <a16:creationId xmlns:a16="http://schemas.microsoft.com/office/drawing/2014/main" id="{846588CF-CA1B-9B43-A936-133868511A95}"/>
                  </a:ext>
                </a:extLst>
              </p:cNvPr>
              <p:cNvSpPr/>
              <p:nvPr/>
            </p:nvSpPr>
            <p:spPr>
              <a:xfrm>
                <a:off x="2661769" y="3678939"/>
                <a:ext cx="267825" cy="135214"/>
              </a:xfrm>
              <a:prstGeom prst="roundRect">
                <a:avLst/>
              </a:prstGeom>
              <a:solidFill>
                <a:srgbClr val="FFAB5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0" name="Figura a mano libera 19">
                <a:extLst>
                  <a:ext uri="{FF2B5EF4-FFF2-40B4-BE49-F238E27FC236}">
                    <a16:creationId xmlns:a16="http://schemas.microsoft.com/office/drawing/2014/main" id="{463280D1-C075-9E47-A8CD-1F70DE803DE0}"/>
                  </a:ext>
                </a:extLst>
              </p:cNvPr>
              <p:cNvSpPr/>
              <p:nvPr/>
            </p:nvSpPr>
            <p:spPr>
              <a:xfrm>
                <a:off x="2222797" y="3922866"/>
                <a:ext cx="737433" cy="974072"/>
              </a:xfrm>
              <a:custGeom>
                <a:avLst/>
                <a:gdLst>
                  <a:gd name="connsiteX0" fmla="*/ 1189607 w 1189607"/>
                  <a:gd name="connsiteY0" fmla="*/ 0 h 1571348"/>
                  <a:gd name="connsiteX1" fmla="*/ 834501 w 1189607"/>
                  <a:gd name="connsiteY1" fmla="*/ 807868 h 1571348"/>
                  <a:gd name="connsiteX2" fmla="*/ 0 w 1189607"/>
                  <a:gd name="connsiteY2" fmla="*/ 1571348 h 157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607" h="1571348">
                    <a:moveTo>
                      <a:pt x="1189607" y="0"/>
                    </a:moveTo>
                    <a:cubicBezTo>
                      <a:pt x="1111188" y="272988"/>
                      <a:pt x="1032769" y="545977"/>
                      <a:pt x="834501" y="807868"/>
                    </a:cubicBezTo>
                    <a:cubicBezTo>
                      <a:pt x="636233" y="1069759"/>
                      <a:pt x="318116" y="1320553"/>
                      <a:pt x="0" y="1571348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1" name="Ovale 20">
                <a:extLst>
                  <a:ext uri="{FF2B5EF4-FFF2-40B4-BE49-F238E27FC236}">
                    <a16:creationId xmlns:a16="http://schemas.microsoft.com/office/drawing/2014/main" id="{C11E7D4F-B2B2-B249-BBD8-DE5790F1620A}"/>
                  </a:ext>
                </a:extLst>
              </p:cNvPr>
              <p:cNvSpPr/>
              <p:nvPr/>
            </p:nvSpPr>
            <p:spPr>
              <a:xfrm>
                <a:off x="2909420" y="3841690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2" name="Figura a mano libera 21">
                <a:extLst>
                  <a:ext uri="{FF2B5EF4-FFF2-40B4-BE49-F238E27FC236}">
                    <a16:creationId xmlns:a16="http://schemas.microsoft.com/office/drawing/2014/main" id="{0AB4C7A3-C7A8-D241-BCEB-BD4A658B6066}"/>
                  </a:ext>
                </a:extLst>
              </p:cNvPr>
              <p:cNvSpPr/>
              <p:nvPr/>
            </p:nvSpPr>
            <p:spPr>
              <a:xfrm>
                <a:off x="1853799" y="3504621"/>
                <a:ext cx="398249" cy="943479"/>
              </a:xfrm>
              <a:custGeom>
                <a:avLst/>
                <a:gdLst>
                  <a:gd name="connsiteX0" fmla="*/ 249028 w 642445"/>
                  <a:gd name="connsiteY0" fmla="*/ 0 h 1521996"/>
                  <a:gd name="connsiteX1" fmla="*/ 639646 w 642445"/>
                  <a:gd name="connsiteY1" fmla="*/ 1242873 h 1521996"/>
                  <a:gd name="connsiteX2" fmla="*/ 71475 w 642445"/>
                  <a:gd name="connsiteY2" fmla="*/ 1491448 h 1521996"/>
                  <a:gd name="connsiteX3" fmla="*/ 27087 w 642445"/>
                  <a:gd name="connsiteY3" fmla="*/ 1509203 h 152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445" h="1521996">
                    <a:moveTo>
                      <a:pt x="249028" y="0"/>
                    </a:moveTo>
                    <a:cubicBezTo>
                      <a:pt x="459133" y="497149"/>
                      <a:pt x="669238" y="994298"/>
                      <a:pt x="639646" y="1242873"/>
                    </a:cubicBezTo>
                    <a:cubicBezTo>
                      <a:pt x="610054" y="1491448"/>
                      <a:pt x="173568" y="1447060"/>
                      <a:pt x="71475" y="1491448"/>
                    </a:cubicBezTo>
                    <a:cubicBezTo>
                      <a:pt x="-30618" y="1535836"/>
                      <a:pt x="-1766" y="1522519"/>
                      <a:pt x="27087" y="1509203"/>
                    </a:cubicBez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3" name="Rettangolo arrotondato 22">
                <a:extLst>
                  <a:ext uri="{FF2B5EF4-FFF2-40B4-BE49-F238E27FC236}">
                    <a16:creationId xmlns:a16="http://schemas.microsoft.com/office/drawing/2014/main" id="{F056C82A-80B2-2842-9643-FAFB3C38696E}"/>
                  </a:ext>
                </a:extLst>
              </p:cNvPr>
              <p:cNvSpPr/>
              <p:nvPr/>
            </p:nvSpPr>
            <p:spPr>
              <a:xfrm>
                <a:off x="1805881" y="4386180"/>
                <a:ext cx="133912" cy="133912"/>
              </a:xfrm>
              <a:prstGeom prst="roundRect">
                <a:avLst/>
              </a:prstGeom>
              <a:solidFill>
                <a:srgbClr val="4F81BD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Ovale 23">
                <a:extLst>
                  <a:ext uri="{FF2B5EF4-FFF2-40B4-BE49-F238E27FC236}">
                    <a16:creationId xmlns:a16="http://schemas.microsoft.com/office/drawing/2014/main" id="{336655BF-DF06-7044-8897-D0C730FFDC6A}"/>
                  </a:ext>
                </a:extLst>
              </p:cNvPr>
              <p:cNvSpPr/>
              <p:nvPr/>
            </p:nvSpPr>
            <p:spPr>
              <a:xfrm>
                <a:off x="1911254" y="3425508"/>
                <a:ext cx="133912" cy="133912"/>
              </a:xfrm>
              <a:prstGeom prst="ellipse">
                <a:avLst/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Figura a mano libera 24">
                <a:extLst>
                  <a:ext uri="{FF2B5EF4-FFF2-40B4-BE49-F238E27FC236}">
                    <a16:creationId xmlns:a16="http://schemas.microsoft.com/office/drawing/2014/main" id="{9B6BCA0F-C69E-9044-AB84-1EDEB166EBFF}"/>
                  </a:ext>
                </a:extLst>
              </p:cNvPr>
              <p:cNvSpPr/>
              <p:nvPr/>
            </p:nvSpPr>
            <p:spPr>
              <a:xfrm>
                <a:off x="2189778" y="4935461"/>
                <a:ext cx="28341" cy="187110"/>
              </a:xfrm>
              <a:custGeom>
                <a:avLst/>
                <a:gdLst>
                  <a:gd name="connsiteX0" fmla="*/ 0 w 8877"/>
                  <a:gd name="connsiteY0" fmla="*/ 0 h 630314"/>
                  <a:gd name="connsiteX1" fmla="*/ 8877 w 8877"/>
                  <a:gd name="connsiteY1" fmla="*/ 630314 h 6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7" h="630314">
                    <a:moveTo>
                      <a:pt x="0" y="0"/>
                    </a:moveTo>
                    <a:lnTo>
                      <a:pt x="8877" y="630314"/>
                    </a:lnTo>
                  </a:path>
                </a:pathLst>
              </a:cu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" name="Rettangolo arrotondato 25">
                <a:extLst>
                  <a:ext uri="{FF2B5EF4-FFF2-40B4-BE49-F238E27FC236}">
                    <a16:creationId xmlns:a16="http://schemas.microsoft.com/office/drawing/2014/main" id="{A5F3BD62-98D7-644F-AF9B-3A5ABCEB4A7D}"/>
                  </a:ext>
                </a:extLst>
              </p:cNvPr>
              <p:cNvSpPr/>
              <p:nvPr/>
            </p:nvSpPr>
            <p:spPr>
              <a:xfrm>
                <a:off x="2140046" y="4822877"/>
                <a:ext cx="133912" cy="133912"/>
              </a:xfrm>
              <a:prstGeom prst="round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" name="Fumetto 2 26">
                <a:extLst>
                  <a:ext uri="{FF2B5EF4-FFF2-40B4-BE49-F238E27FC236}">
                    <a16:creationId xmlns:a16="http://schemas.microsoft.com/office/drawing/2014/main" id="{E18C2106-72A8-8A43-8F73-56E4AA805588}"/>
                  </a:ext>
                </a:extLst>
              </p:cNvPr>
              <p:cNvSpPr/>
              <p:nvPr/>
            </p:nvSpPr>
            <p:spPr>
              <a:xfrm>
                <a:off x="3245615" y="3941365"/>
                <a:ext cx="806335" cy="264150"/>
              </a:xfrm>
              <a:prstGeom prst="wedgeRoundRectCallout">
                <a:avLst>
                  <a:gd name="adj1" fmla="val -96559"/>
                  <a:gd name="adj2" fmla="val 110417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B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8" name="Fumetto 2 27">
                <a:extLst>
                  <a:ext uri="{FF2B5EF4-FFF2-40B4-BE49-F238E27FC236}">
                    <a16:creationId xmlns:a16="http://schemas.microsoft.com/office/drawing/2014/main" id="{E2D4943B-662B-E74D-8DCB-21EBBA3494CE}"/>
                  </a:ext>
                </a:extLst>
              </p:cNvPr>
              <p:cNvSpPr/>
              <p:nvPr/>
            </p:nvSpPr>
            <p:spPr>
              <a:xfrm>
                <a:off x="1031678" y="2624166"/>
                <a:ext cx="774202" cy="264150"/>
              </a:xfrm>
              <a:prstGeom prst="wedgeRoundRectCallout">
                <a:avLst>
                  <a:gd name="adj1" fmla="val 49975"/>
                  <a:gd name="adj2" fmla="val 222919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C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9" name="Fumetto 2 28">
                <a:extLst>
                  <a:ext uri="{FF2B5EF4-FFF2-40B4-BE49-F238E27FC236}">
                    <a16:creationId xmlns:a16="http://schemas.microsoft.com/office/drawing/2014/main" id="{EF7E6B99-538C-2048-BD72-BCB4D9ED5628}"/>
                  </a:ext>
                </a:extLst>
              </p:cNvPr>
              <p:cNvSpPr/>
              <p:nvPr/>
            </p:nvSpPr>
            <p:spPr>
              <a:xfrm>
                <a:off x="323528" y="4770330"/>
                <a:ext cx="1422558" cy="456650"/>
              </a:xfrm>
              <a:prstGeom prst="wedgeRoundRectCallout">
                <a:avLst>
                  <a:gd name="adj1" fmla="val 57883"/>
                  <a:gd name="adj2" fmla="val -67422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Comune A di Riferimento (CR)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0" name="Ovale 29">
                <a:extLst>
                  <a:ext uri="{FF2B5EF4-FFF2-40B4-BE49-F238E27FC236}">
                    <a16:creationId xmlns:a16="http://schemas.microsoft.com/office/drawing/2014/main" id="{187E2E72-FBF1-FB4A-8481-8F7ADB132B05}"/>
                  </a:ext>
                </a:extLst>
              </p:cNvPr>
              <p:cNvSpPr/>
              <p:nvPr/>
            </p:nvSpPr>
            <p:spPr>
              <a:xfrm>
                <a:off x="2140046" y="5043798"/>
                <a:ext cx="133912" cy="136179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1" name="Fumetto 2 30">
                <a:extLst>
                  <a:ext uri="{FF2B5EF4-FFF2-40B4-BE49-F238E27FC236}">
                    <a16:creationId xmlns:a16="http://schemas.microsoft.com/office/drawing/2014/main" id="{1D797B50-C1ED-6244-B0D1-E83BE3AF4507}"/>
                  </a:ext>
                </a:extLst>
              </p:cNvPr>
              <p:cNvSpPr/>
              <p:nvPr/>
            </p:nvSpPr>
            <p:spPr>
              <a:xfrm>
                <a:off x="2991594" y="2305991"/>
                <a:ext cx="1021504" cy="322874"/>
              </a:xfrm>
              <a:prstGeom prst="wedgeRoundRectCallout">
                <a:avLst>
                  <a:gd name="adj1" fmla="val -75380"/>
                  <a:gd name="adj2" fmla="val 150993"/>
                  <a:gd name="adj3" fmla="val 16667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rgbClr val="00346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it-IT" sz="1333" kern="0" dirty="0">
                    <a:solidFill>
                      <a:prstClr val="black"/>
                    </a:solidFill>
                    <a:latin typeface="Calibri"/>
                  </a:rPr>
                  <a:t>CONTESTO TERRITORIALE</a:t>
                </a:r>
                <a:endParaRPr lang="it-IT" sz="1333" i="1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2" name="Rettangolo arrotondato 31">
                <a:extLst>
                  <a:ext uri="{FF2B5EF4-FFF2-40B4-BE49-F238E27FC236}">
                    <a16:creationId xmlns:a16="http://schemas.microsoft.com/office/drawing/2014/main" id="{F98C7947-D9A3-AC45-96A3-9627D19B3781}"/>
                  </a:ext>
                </a:extLst>
              </p:cNvPr>
              <p:cNvSpPr/>
              <p:nvPr/>
            </p:nvSpPr>
            <p:spPr>
              <a:xfrm>
                <a:off x="1886396" y="4608543"/>
                <a:ext cx="267825" cy="161788"/>
              </a:xfrm>
              <a:prstGeom prst="roundRect">
                <a:avLst/>
              </a:prstGeom>
              <a:solidFill>
                <a:srgbClr val="DA6D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it-IT" sz="1333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0F28C455-5E9A-6943-90A2-E791F2C9346F}"/>
                  </a:ext>
                </a:extLst>
              </p:cNvPr>
              <p:cNvSpPr txBox="1"/>
              <p:nvPr/>
            </p:nvSpPr>
            <p:spPr>
              <a:xfrm>
                <a:off x="2795681" y="5029016"/>
                <a:ext cx="375247" cy="346249"/>
              </a:xfrm>
              <a:prstGeom prst="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sz="2400" dirty="0"/>
                  <a:t>CT</a:t>
                </a:r>
              </a:p>
            </p:txBody>
          </p:sp>
        </p:grpSp>
      </p:grpSp>
      <p:sp>
        <p:nvSpPr>
          <p:cNvPr id="4" name="Rettangolo 3"/>
          <p:cNvSpPr/>
          <p:nvPr/>
        </p:nvSpPr>
        <p:spPr>
          <a:xfrm>
            <a:off x="5266481" y="5975099"/>
            <a:ext cx="6925519" cy="83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8190" lvl="1" indent="-38099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it-IT" sz="1467" b="1" dirty="0">
                <a:solidFill>
                  <a:srgbClr val="000000"/>
                </a:solidFill>
              </a:rPr>
              <a:t>Infrastrutture connessione e accessibilità</a:t>
            </a:r>
          </a:p>
          <a:p>
            <a:pPr marL="838190" lvl="1" indent="-38099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it-IT" sz="1467" b="1" dirty="0">
                <a:solidFill>
                  <a:srgbClr val="000000"/>
                </a:solidFill>
              </a:rPr>
              <a:t>Edifici strategici (coordinamento, soccorso sanitario, intervento operativo)</a:t>
            </a:r>
          </a:p>
          <a:p>
            <a:pPr marL="838190" lvl="1" indent="-38099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it-IT" sz="1467" b="1" dirty="0">
                <a:solidFill>
                  <a:srgbClr val="000000"/>
                </a:solidFill>
              </a:rPr>
              <a:t>Aree ammassamento/ricovero</a:t>
            </a:r>
          </a:p>
        </p:txBody>
      </p:sp>
    </p:spTree>
    <p:extLst>
      <p:ext uri="{BB962C8B-B14F-4D97-AF65-F5344CB8AC3E}">
        <p14:creationId xmlns:p14="http://schemas.microsoft.com/office/powerpoint/2010/main" val="2024002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2024108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23688" y="4158227"/>
            <a:ext cx="10646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Conoscere le condizioni di rischio di ciascun Contesto Territoriale.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36AF97A-FE91-BA45-B900-B207676A44B4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587351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EFA6F16-D0D1-2E4F-A7C1-34211E75A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255" y="441109"/>
            <a:ext cx="6239505" cy="5752385"/>
          </a:xfrm>
          <a:prstGeom prst="rect">
            <a:avLst/>
          </a:prstGeom>
        </p:spPr>
      </p:pic>
      <p:sp>
        <p:nvSpPr>
          <p:cNvPr id="161" name="TextShape 1"/>
          <p:cNvSpPr txBox="1"/>
          <p:nvPr/>
        </p:nvSpPr>
        <p:spPr>
          <a:xfrm>
            <a:off x="712375" y="3690042"/>
            <a:ext cx="4994880" cy="2499360"/>
          </a:xfrm>
          <a:prstGeom prst="rect">
            <a:avLst/>
          </a:prstGeom>
          <a:solidFill>
            <a:srgbClr val="FFC000"/>
          </a:solidFill>
          <a:ln w="9360">
            <a:solidFill>
              <a:srgbClr val="000000"/>
            </a:solidFill>
            <a:round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txBody>
          <a:bodyPr lIns="120000" tIns="60000" rIns="120000" bIns="60000" anchor="ctr">
            <a:noAutofit/>
          </a:bodyPr>
          <a:lstStyle/>
          <a:p>
            <a:pPr>
              <a:spcBef>
                <a:spcPts val="375"/>
              </a:spcBef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Linee Guida (sismico)</a:t>
            </a:r>
            <a:endParaRPr lang="it-IT" sz="1867" spc="-1" dirty="0">
              <a:solidFill>
                <a:srgbClr val="000000"/>
              </a:solidFill>
              <a:latin typeface="Calibri"/>
            </a:endParaRP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Cedimenti differenziali</a:t>
            </a:r>
            <a:endParaRPr lang="it-IT" sz="1867" spc="-1" dirty="0">
              <a:solidFill>
                <a:srgbClr val="000000"/>
              </a:solidFill>
              <a:latin typeface="Calibri"/>
            </a:endParaRP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Aree vulcaniche</a:t>
            </a:r>
            <a:endParaRPr lang="it-IT" sz="1867" spc="-1" dirty="0">
              <a:solidFill>
                <a:srgbClr val="000000"/>
              </a:solidFill>
              <a:latin typeface="Calibri"/>
            </a:endParaRP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Carta delle VS30</a:t>
            </a:r>
            <a:endParaRPr lang="it-IT" sz="1867" spc="-1" dirty="0">
              <a:solidFill>
                <a:srgbClr val="000000"/>
              </a:solidFill>
              <a:latin typeface="Calibri"/>
            </a:endParaRP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FF0000"/>
                </a:solidFill>
                <a:latin typeface="Calibri"/>
              </a:rPr>
              <a:t>Cavità sotterranee</a:t>
            </a:r>
            <a:endParaRPr lang="it-IT" sz="1867" spc="-1" dirty="0">
              <a:solidFill>
                <a:srgbClr val="FF0000"/>
              </a:solidFill>
              <a:latin typeface="Calibri"/>
            </a:endParaRP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Amplificazioni</a:t>
            </a:r>
          </a:p>
          <a:p>
            <a:pPr marL="381110" indent="-380630">
              <a:spcBef>
                <a:spcPts val="375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it-IT" sz="1867" b="1" spc="-1" dirty="0">
                <a:solidFill>
                  <a:srgbClr val="000000"/>
                </a:solidFill>
                <a:latin typeface="Calibri"/>
              </a:rPr>
              <a:t>Carta geologico-tecnica </a:t>
            </a:r>
            <a:r>
              <a:rPr lang="it-IT" sz="1867" b="1" spc="-1" dirty="0" err="1">
                <a:solidFill>
                  <a:srgbClr val="000000"/>
                </a:solidFill>
                <a:latin typeface="Calibri"/>
              </a:rPr>
              <a:t>multiscala</a:t>
            </a:r>
            <a:endParaRPr lang="it-IT" sz="1867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TextShape 3"/>
          <p:cNvSpPr txBox="1"/>
          <p:nvPr/>
        </p:nvSpPr>
        <p:spPr>
          <a:xfrm>
            <a:off x="609600" y="642240"/>
            <a:ext cx="10972320" cy="774720"/>
          </a:xfrm>
          <a:prstGeom prst="rect">
            <a:avLst/>
          </a:prstGeom>
          <a:noFill/>
          <a:ln w="0">
            <a:noFill/>
          </a:ln>
        </p:spPr>
        <p:txBody>
          <a:bodyPr lIns="120000" tIns="60000" rIns="120000" bIns="60000">
            <a:noAutofit/>
          </a:bodyPr>
          <a:lstStyle/>
          <a:p>
            <a:pPr>
              <a:lnSpc>
                <a:spcPct val="100000"/>
              </a:lnSpc>
            </a:pPr>
            <a:r>
              <a:rPr lang="it-IT" sz="3200" b="1" spc="-1">
                <a:solidFill>
                  <a:srgbClr val="254061"/>
                </a:solidFill>
                <a:latin typeface="Arial"/>
              </a:rPr>
              <a:t>Il percorso</a:t>
            </a:r>
            <a:endParaRPr lang="it-IT" sz="3200" spc="-1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64" name="Table 4"/>
          <p:cNvGraphicFramePr/>
          <p:nvPr/>
        </p:nvGraphicFramePr>
        <p:xfrm>
          <a:off x="700800" y="1588320"/>
          <a:ext cx="10368480" cy="1442720"/>
        </p:xfrm>
        <a:graphic>
          <a:graphicData uri="http://schemas.openxmlformats.org/drawingml/2006/table">
            <a:tbl>
              <a:tblPr/>
              <a:tblGrid>
                <a:gridCol w="17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8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1</a:t>
                      </a: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2</a:t>
                      </a: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3</a:t>
                      </a: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4</a:t>
                      </a: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5</a:t>
                      </a:r>
                      <a:endParaRPr lang="it-IT" sz="13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13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FASE 6</a:t>
                      </a:r>
                      <a:endParaRPr lang="it-IT" sz="13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Individuazione Contesti Territoriali (CT)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Analisi Rischio / Pericolosità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Analisi Piani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Valutazione operatività CT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5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Programmazione</a:t>
                      </a: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 Interventi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7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Valutazione</a:t>
                      </a:r>
                      <a:endParaRPr lang="it-IT" sz="1700" b="0" strike="noStrike" spc="-1">
                        <a:latin typeface="Arial"/>
                      </a:endParaRPr>
                    </a:p>
                  </a:txBody>
                  <a:tcPr marL="109440" marR="109440" marT="60960" marB="60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5" name="CustomShape 5"/>
          <p:cNvSpPr/>
          <p:nvPr/>
        </p:nvSpPr>
        <p:spPr>
          <a:xfrm>
            <a:off x="2024160" y="1009440"/>
            <a:ext cx="2520960" cy="252096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46154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89439F94-37A2-4F3F-A8F6-61AE03CCFD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65" r="26007" b="5378"/>
          <a:stretch/>
        </p:blipFill>
        <p:spPr>
          <a:xfrm>
            <a:off x="7239000" y="2358482"/>
            <a:ext cx="4940300" cy="44704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4" name="CasellaDiTesto 3"/>
          <p:cNvSpPr txBox="1"/>
          <p:nvPr/>
        </p:nvSpPr>
        <p:spPr>
          <a:xfrm>
            <a:off x="435234" y="4217503"/>
            <a:ext cx="1064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Quali sono gli elementi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fondamentali per un Contesto Territoriale?</a:t>
            </a:r>
          </a:p>
          <a:p>
            <a:pPr algn="ctr"/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E quelli </a:t>
            </a:r>
            <a:r>
              <a:rPr lang="it-IT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strutturali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0EA8DE3B-497E-2C41-80C6-9AB6371EDC5B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545291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magine 46">
            <a:extLst>
              <a:ext uri="{FF2B5EF4-FFF2-40B4-BE49-F238E27FC236}">
                <a16:creationId xmlns:a16="http://schemas.microsoft.com/office/drawing/2014/main" id="{89439F94-37A2-4F3F-A8F6-61AE03CCFD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9" r="26007" b="4190"/>
          <a:stretch/>
        </p:blipFill>
        <p:spPr>
          <a:xfrm>
            <a:off x="6941811" y="469900"/>
            <a:ext cx="5209773" cy="47244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CC0E1D3-76C5-DE42-AC80-BA0311CC9550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AE6B1E75-6EC5-F047-8D32-2D738EC3016B}"/>
              </a:ext>
            </a:extLst>
          </p:cNvPr>
          <p:cNvGrpSpPr/>
          <p:nvPr/>
        </p:nvGrpSpPr>
        <p:grpSpPr>
          <a:xfrm>
            <a:off x="6419036" y="3097021"/>
            <a:ext cx="4684844" cy="3279098"/>
            <a:chOff x="1703513" y="1475492"/>
            <a:chExt cx="7401946" cy="5180899"/>
          </a:xfrm>
        </p:grpSpPr>
        <p:grpSp>
          <p:nvGrpSpPr>
            <p:cNvPr id="12" name="Gruppo 149">
              <a:extLst>
                <a:ext uri="{FF2B5EF4-FFF2-40B4-BE49-F238E27FC236}">
                  <a16:creationId xmlns:a16="http://schemas.microsoft.com/office/drawing/2014/main" id="{C36F746A-C78D-B443-99AA-AFC839AE79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67350" y="1475492"/>
              <a:ext cx="3638109" cy="4652258"/>
              <a:chOff x="3221242" y="1680616"/>
              <a:chExt cx="3638809" cy="4652604"/>
            </a:xfrm>
          </p:grpSpPr>
          <p:pic>
            <p:nvPicPr>
              <p:cNvPr id="25" name="Picture 2">
                <a:extLst>
                  <a:ext uri="{FF2B5EF4-FFF2-40B4-BE49-F238E27FC236}">
                    <a16:creationId xmlns:a16="http://schemas.microsoft.com/office/drawing/2014/main" id="{30A854DB-03EB-0A4B-AE96-8DE46CB8D5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21242" y="2013312"/>
                <a:ext cx="3035883" cy="43199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6" name="CasellaDiTesto 135">
                <a:extLst>
                  <a:ext uri="{FF2B5EF4-FFF2-40B4-BE49-F238E27FC236}">
                    <a16:creationId xmlns:a16="http://schemas.microsoft.com/office/drawing/2014/main" id="{B298B3EC-DFBE-A643-B275-78AA505969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11763" y="1680616"/>
                <a:ext cx="1548288" cy="437685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Scheda ES</a:t>
                </a:r>
              </a:p>
            </p:txBody>
          </p:sp>
        </p:grpSp>
        <p:grpSp>
          <p:nvGrpSpPr>
            <p:cNvPr id="13" name="Gruppo 148">
              <a:extLst>
                <a:ext uri="{FF2B5EF4-FFF2-40B4-BE49-F238E27FC236}">
                  <a16:creationId xmlns:a16="http://schemas.microsoft.com/office/drawing/2014/main" id="{586CE2FD-4061-B843-8851-A72E86A809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0563" y="1556792"/>
              <a:ext cx="3147075" cy="4659856"/>
              <a:chOff x="2566481" y="1978147"/>
              <a:chExt cx="3146931" cy="4661089"/>
            </a:xfrm>
          </p:grpSpPr>
          <p:pic>
            <p:nvPicPr>
              <p:cNvPr id="23" name="Picture 3">
                <a:extLst>
                  <a:ext uri="{FF2B5EF4-FFF2-40B4-BE49-F238E27FC236}">
                    <a16:creationId xmlns:a16="http://schemas.microsoft.com/office/drawing/2014/main" id="{52C9C3E0-12F5-0549-B7D3-29B7169C9D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6481" y="2318507"/>
                <a:ext cx="3065322" cy="432072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CasellaDiTesto 141">
                <a:extLst>
                  <a:ext uri="{FF2B5EF4-FFF2-40B4-BE49-F238E27FC236}">
                    <a16:creationId xmlns:a16="http://schemas.microsoft.com/office/drawing/2014/main" id="{8F78967E-1E61-B848-AA4C-585576BF43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61844" y="1978147"/>
                <a:ext cx="1551568" cy="437768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Scheda AE</a:t>
                </a:r>
              </a:p>
            </p:txBody>
          </p:sp>
        </p:grpSp>
        <p:grpSp>
          <p:nvGrpSpPr>
            <p:cNvPr id="14" name="Gruppo 147">
              <a:extLst>
                <a:ext uri="{FF2B5EF4-FFF2-40B4-BE49-F238E27FC236}">
                  <a16:creationId xmlns:a16="http://schemas.microsoft.com/office/drawing/2014/main" id="{B14B5349-3E64-2644-A833-1334DAECCF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43300" y="1763524"/>
              <a:ext cx="3041650" cy="4607114"/>
              <a:chOff x="1938780" y="2421385"/>
              <a:chExt cx="3042611" cy="4606147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D2820967-E5B0-5747-A201-25E17F44FB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8780" y="2707264"/>
                <a:ext cx="3042611" cy="432026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2" name="CasellaDiTesto 142">
                <a:extLst>
                  <a:ext uri="{FF2B5EF4-FFF2-40B4-BE49-F238E27FC236}">
                    <a16:creationId xmlns:a16="http://schemas.microsoft.com/office/drawing/2014/main" id="{EEAB4245-FE76-E946-9DE0-34DDAA3C05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79641" y="2421385"/>
                <a:ext cx="1457910" cy="729267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it-IT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Scheda AC</a:t>
                </a:r>
              </a:p>
            </p:txBody>
          </p:sp>
        </p:grpSp>
        <p:grpSp>
          <p:nvGrpSpPr>
            <p:cNvPr id="15" name="Gruppo 146">
              <a:extLst>
                <a:ext uri="{FF2B5EF4-FFF2-40B4-BE49-F238E27FC236}">
                  <a16:creationId xmlns:a16="http://schemas.microsoft.com/office/drawing/2014/main" id="{CA6E1549-0077-5943-9758-F4D124BE9E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76512" y="1907541"/>
              <a:ext cx="3046412" cy="4607561"/>
              <a:chOff x="1196295" y="2780867"/>
              <a:chExt cx="3045207" cy="4607399"/>
            </a:xfrm>
          </p:grpSpPr>
          <p:pic>
            <p:nvPicPr>
              <p:cNvPr id="19" name="Picture 5">
                <a:extLst>
                  <a:ext uri="{FF2B5EF4-FFF2-40B4-BE49-F238E27FC236}">
                    <a16:creationId xmlns:a16="http://schemas.microsoft.com/office/drawing/2014/main" id="{BF2C3605-386E-8C4A-93CA-578064ED8C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6295" y="3068830"/>
                <a:ext cx="3045207" cy="43194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CasellaDiTesto 143">
                <a:extLst>
                  <a:ext uri="{FF2B5EF4-FFF2-40B4-BE49-F238E27FC236}">
                    <a16:creationId xmlns:a16="http://schemas.microsoft.com/office/drawing/2014/main" id="{9371B1BA-0D17-134F-9D4E-1EF52B25DF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63230" y="2780867"/>
                <a:ext cx="1551025" cy="43763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Scheda AS</a:t>
                </a:r>
              </a:p>
            </p:txBody>
          </p:sp>
        </p:grpSp>
        <p:grpSp>
          <p:nvGrpSpPr>
            <p:cNvPr id="16" name="Gruppo 145">
              <a:extLst>
                <a:ext uri="{FF2B5EF4-FFF2-40B4-BE49-F238E27FC236}">
                  <a16:creationId xmlns:a16="http://schemas.microsoft.com/office/drawing/2014/main" id="{1CA5AA54-3DAF-1945-8AC1-A0B128D4AF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513" y="2136745"/>
              <a:ext cx="3049463" cy="4519646"/>
              <a:chOff x="476779" y="3245011"/>
              <a:chExt cx="3049581" cy="4520607"/>
            </a:xfrm>
          </p:grpSpPr>
          <p:pic>
            <p:nvPicPr>
              <p:cNvPr id="17" name="Picture 6">
                <a:extLst>
                  <a:ext uri="{FF2B5EF4-FFF2-40B4-BE49-F238E27FC236}">
                    <a16:creationId xmlns:a16="http://schemas.microsoft.com/office/drawing/2014/main" id="{0D67C5D1-E653-304C-9B3D-A9271405A8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242" y="3445111"/>
                <a:ext cx="3048118" cy="432050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CasellaDiTesto 144">
                <a:extLst>
                  <a:ext uri="{FF2B5EF4-FFF2-40B4-BE49-F238E27FC236}">
                    <a16:creationId xmlns:a16="http://schemas.microsoft.com/office/drawing/2014/main" id="{5D05738C-6039-3240-80F3-6579C34024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6779" y="3245011"/>
                <a:ext cx="1560716" cy="43774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Scheda US</a:t>
                </a:r>
              </a:p>
            </p:txBody>
          </p:sp>
        </p:grpSp>
      </p:grp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664477" y="4078447"/>
            <a:ext cx="5105865" cy="1400270"/>
          </a:xfr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Selezione elementi  strutturali per Comune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Infrastrutture di connessione e accessibilità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Edifici strategici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Aree</a:t>
            </a:r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74F9F78F-A0C6-5247-BB63-8785ED55A695}"/>
              </a:ext>
            </a:extLst>
          </p:cNvPr>
          <p:cNvSpPr/>
          <p:nvPr/>
        </p:nvSpPr>
        <p:spPr>
          <a:xfrm>
            <a:off x="5234271" y="4199802"/>
            <a:ext cx="1123325" cy="112332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CLE</a:t>
            </a:r>
          </a:p>
        </p:txBody>
      </p: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00BAB1D3-61B8-4873-9CC8-8CFE650D85C4}"/>
              </a:ext>
            </a:extLst>
          </p:cNvPr>
          <p:cNvGrpSpPr>
            <a:grpSpLocks noChangeAspect="1"/>
          </p:cNvGrpSpPr>
          <p:nvPr/>
        </p:nvGrpSpPr>
        <p:grpSpPr>
          <a:xfrm>
            <a:off x="9609773" y="4131834"/>
            <a:ext cx="2264180" cy="2353188"/>
            <a:chOff x="5257400" y="2037809"/>
            <a:chExt cx="1529321" cy="1589440"/>
          </a:xfrm>
        </p:grpSpPr>
        <p:sp>
          <p:nvSpPr>
            <p:cNvPr id="50" name="Figura a mano libera 3">
              <a:extLst>
                <a:ext uri="{FF2B5EF4-FFF2-40B4-BE49-F238E27FC236}">
                  <a16:creationId xmlns:a16="http://schemas.microsoft.com/office/drawing/2014/main" id="{DA8A9610-0EB8-4985-B565-51346F80DB00}"/>
                </a:ext>
              </a:extLst>
            </p:cNvPr>
            <p:cNvSpPr/>
            <p:nvPr/>
          </p:nvSpPr>
          <p:spPr>
            <a:xfrm>
              <a:off x="5257400" y="2124411"/>
              <a:ext cx="1492848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igura a mano libera 4">
              <a:extLst>
                <a:ext uri="{FF2B5EF4-FFF2-40B4-BE49-F238E27FC236}">
                  <a16:creationId xmlns:a16="http://schemas.microsoft.com/office/drawing/2014/main" id="{BE11D742-B697-40FE-8173-C9B6E78C03AC}"/>
                </a:ext>
              </a:extLst>
            </p:cNvPr>
            <p:cNvSpPr/>
            <p:nvPr/>
          </p:nvSpPr>
          <p:spPr>
            <a:xfrm>
              <a:off x="5338978" y="2733702"/>
              <a:ext cx="1063514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igura a mano libera 6">
              <a:extLst>
                <a:ext uri="{FF2B5EF4-FFF2-40B4-BE49-F238E27FC236}">
                  <a16:creationId xmlns:a16="http://schemas.microsoft.com/office/drawing/2014/main" id="{0F53ED6B-CA47-405A-99B3-989333F92109}"/>
                </a:ext>
              </a:extLst>
            </p:cNvPr>
            <p:cNvSpPr/>
            <p:nvPr/>
          </p:nvSpPr>
          <p:spPr>
            <a:xfrm>
              <a:off x="6044295" y="2443974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igura a mano libera 7">
              <a:extLst>
                <a:ext uri="{FF2B5EF4-FFF2-40B4-BE49-F238E27FC236}">
                  <a16:creationId xmlns:a16="http://schemas.microsoft.com/office/drawing/2014/main" id="{63A9BC6C-A0A4-44AF-A361-B0F31DA4CC6B}"/>
                </a:ext>
              </a:extLst>
            </p:cNvPr>
            <p:cNvSpPr/>
            <p:nvPr/>
          </p:nvSpPr>
          <p:spPr>
            <a:xfrm>
              <a:off x="6311589" y="2665394"/>
              <a:ext cx="257223" cy="3177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igura a mano libera 8">
              <a:extLst>
                <a:ext uri="{FF2B5EF4-FFF2-40B4-BE49-F238E27FC236}">
                  <a16:creationId xmlns:a16="http://schemas.microsoft.com/office/drawing/2014/main" id="{14D4D290-9468-4713-AD57-4BAF44588E49}"/>
                </a:ext>
              </a:extLst>
            </p:cNvPr>
            <p:cNvSpPr/>
            <p:nvPr/>
          </p:nvSpPr>
          <p:spPr>
            <a:xfrm rot="16200000">
              <a:off x="5754416" y="2379981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igura a mano libera 9">
              <a:extLst>
                <a:ext uri="{FF2B5EF4-FFF2-40B4-BE49-F238E27FC236}">
                  <a16:creationId xmlns:a16="http://schemas.microsoft.com/office/drawing/2014/main" id="{5842CABB-3957-414F-B3E9-E49D5D7AB194}"/>
                </a:ext>
              </a:extLst>
            </p:cNvPr>
            <p:cNvSpPr/>
            <p:nvPr/>
          </p:nvSpPr>
          <p:spPr>
            <a:xfrm rot="16200000">
              <a:off x="5448495" y="2819385"/>
              <a:ext cx="350947" cy="289338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igura a mano libera 10">
              <a:extLst>
                <a:ext uri="{FF2B5EF4-FFF2-40B4-BE49-F238E27FC236}">
                  <a16:creationId xmlns:a16="http://schemas.microsoft.com/office/drawing/2014/main" id="{292EB3EA-4A3A-4DEF-A06F-393219B4985F}"/>
                </a:ext>
              </a:extLst>
            </p:cNvPr>
            <p:cNvSpPr/>
            <p:nvPr/>
          </p:nvSpPr>
          <p:spPr>
            <a:xfrm>
              <a:off x="5593460" y="2390855"/>
              <a:ext cx="879363" cy="1039979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ttangolo arrotondato 12">
              <a:extLst>
                <a:ext uri="{FF2B5EF4-FFF2-40B4-BE49-F238E27FC236}">
                  <a16:creationId xmlns:a16="http://schemas.microsoft.com/office/drawing/2014/main" id="{F0A00E9D-6847-4A83-AA21-F7FC256BEA3A}"/>
                </a:ext>
              </a:extLst>
            </p:cNvPr>
            <p:cNvSpPr/>
            <p:nvPr/>
          </p:nvSpPr>
          <p:spPr>
            <a:xfrm>
              <a:off x="5549704" y="2884745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ttangolo arrotondato 13">
              <a:extLst>
                <a:ext uri="{FF2B5EF4-FFF2-40B4-BE49-F238E27FC236}">
                  <a16:creationId xmlns:a16="http://schemas.microsoft.com/office/drawing/2014/main" id="{F5113B29-25FF-4638-9B75-5196852AD193}"/>
                </a:ext>
              </a:extLst>
            </p:cNvPr>
            <p:cNvSpPr/>
            <p:nvPr/>
          </p:nvSpPr>
          <p:spPr>
            <a:xfrm>
              <a:off x="6264997" y="262002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igura a mano libera 14">
              <a:extLst>
                <a:ext uri="{FF2B5EF4-FFF2-40B4-BE49-F238E27FC236}">
                  <a16:creationId xmlns:a16="http://schemas.microsoft.com/office/drawing/2014/main" id="{9FBD0868-A910-40D1-A88D-03516A1B988A}"/>
                </a:ext>
              </a:extLst>
            </p:cNvPr>
            <p:cNvSpPr/>
            <p:nvPr/>
          </p:nvSpPr>
          <p:spPr>
            <a:xfrm>
              <a:off x="5970440" y="2783708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Ovale 61">
              <a:extLst>
                <a:ext uri="{FF2B5EF4-FFF2-40B4-BE49-F238E27FC236}">
                  <a16:creationId xmlns:a16="http://schemas.microsoft.com/office/drawing/2014/main" id="{ECF4633D-1209-4714-A743-C6471E718BD7}"/>
                </a:ext>
              </a:extLst>
            </p:cNvPr>
            <p:cNvSpPr/>
            <p:nvPr/>
          </p:nvSpPr>
          <p:spPr>
            <a:xfrm>
              <a:off x="6431175" y="2729237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igura a mano libera 29">
              <a:extLst>
                <a:ext uri="{FF2B5EF4-FFF2-40B4-BE49-F238E27FC236}">
                  <a16:creationId xmlns:a16="http://schemas.microsoft.com/office/drawing/2014/main" id="{4978FF80-E20F-47A3-B169-2DA210CAE55A}"/>
                </a:ext>
              </a:extLst>
            </p:cNvPr>
            <p:cNvSpPr/>
            <p:nvPr/>
          </p:nvSpPr>
          <p:spPr>
            <a:xfrm>
              <a:off x="5722836" y="2503059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ttangolo arrotondato 30">
              <a:extLst>
                <a:ext uri="{FF2B5EF4-FFF2-40B4-BE49-F238E27FC236}">
                  <a16:creationId xmlns:a16="http://schemas.microsoft.com/office/drawing/2014/main" id="{32BBE75E-E713-459F-B5B6-AEF051EAFB76}"/>
                </a:ext>
              </a:extLst>
            </p:cNvPr>
            <p:cNvSpPr/>
            <p:nvPr/>
          </p:nvSpPr>
          <p:spPr>
            <a:xfrm>
              <a:off x="5690682" y="3094599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Ovale 64">
              <a:extLst>
                <a:ext uri="{FF2B5EF4-FFF2-40B4-BE49-F238E27FC236}">
                  <a16:creationId xmlns:a16="http://schemas.microsoft.com/office/drawing/2014/main" id="{0AEB3068-5284-4CDA-8681-27088658FC0D}"/>
                </a:ext>
              </a:extLst>
            </p:cNvPr>
            <p:cNvSpPr/>
            <p:nvPr/>
          </p:nvSpPr>
          <p:spPr>
            <a:xfrm>
              <a:off x="5761390" y="2449972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igura a mano libera 33">
              <a:extLst>
                <a:ext uri="{FF2B5EF4-FFF2-40B4-BE49-F238E27FC236}">
                  <a16:creationId xmlns:a16="http://schemas.microsoft.com/office/drawing/2014/main" id="{C8A755F9-8FCB-4C69-B899-9F985CC66585}"/>
                </a:ext>
              </a:extLst>
            </p:cNvPr>
            <p:cNvSpPr/>
            <p:nvPr/>
          </p:nvSpPr>
          <p:spPr>
            <a:xfrm>
              <a:off x="5948283" y="3463175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ttangolo arrotondato 34">
              <a:extLst>
                <a:ext uri="{FF2B5EF4-FFF2-40B4-BE49-F238E27FC236}">
                  <a16:creationId xmlns:a16="http://schemas.microsoft.com/office/drawing/2014/main" id="{30D2CF33-274F-4D04-9E3A-D9EF921260BC}"/>
                </a:ext>
              </a:extLst>
            </p:cNvPr>
            <p:cNvSpPr/>
            <p:nvPr/>
          </p:nvSpPr>
          <p:spPr>
            <a:xfrm>
              <a:off x="5914913" y="3387629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vale 67">
              <a:extLst>
                <a:ext uri="{FF2B5EF4-FFF2-40B4-BE49-F238E27FC236}">
                  <a16:creationId xmlns:a16="http://schemas.microsoft.com/office/drawing/2014/main" id="{ED6406DC-7C6F-4175-B393-FCDD714D22D3}"/>
                </a:ext>
              </a:extLst>
            </p:cNvPr>
            <p:cNvSpPr/>
            <p:nvPr/>
          </p:nvSpPr>
          <p:spPr>
            <a:xfrm>
              <a:off x="5914913" y="3535871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ttangolo arrotondato 48">
              <a:extLst>
                <a:ext uri="{FF2B5EF4-FFF2-40B4-BE49-F238E27FC236}">
                  <a16:creationId xmlns:a16="http://schemas.microsoft.com/office/drawing/2014/main" id="{801191AC-1B27-46E9-8B84-35FEBD5CCBFF}"/>
                </a:ext>
              </a:extLst>
            </p:cNvPr>
            <p:cNvSpPr/>
            <p:nvPr/>
          </p:nvSpPr>
          <p:spPr>
            <a:xfrm>
              <a:off x="5744710" y="3243808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ttangolo arrotondato 11">
              <a:extLst>
                <a:ext uri="{FF2B5EF4-FFF2-40B4-BE49-F238E27FC236}">
                  <a16:creationId xmlns:a16="http://schemas.microsoft.com/office/drawing/2014/main" id="{A5B130BF-A6A7-4502-B5EE-D03D79CD6677}"/>
                </a:ext>
              </a:extLst>
            </p:cNvPr>
            <p:cNvSpPr/>
            <p:nvPr/>
          </p:nvSpPr>
          <p:spPr>
            <a:xfrm>
              <a:off x="5284751" y="2642971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ttangolo arrotondato 11">
              <a:extLst>
                <a:ext uri="{FF2B5EF4-FFF2-40B4-BE49-F238E27FC236}">
                  <a16:creationId xmlns:a16="http://schemas.microsoft.com/office/drawing/2014/main" id="{D0C9D9D4-A707-4407-ADA6-4B657D8018C6}"/>
                </a:ext>
              </a:extLst>
            </p:cNvPr>
            <p:cNvSpPr/>
            <p:nvPr/>
          </p:nvSpPr>
          <p:spPr>
            <a:xfrm>
              <a:off x="6064745" y="326163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2" name="Connettore diritto 71">
              <a:extLst>
                <a:ext uri="{FF2B5EF4-FFF2-40B4-BE49-F238E27FC236}">
                  <a16:creationId xmlns:a16="http://schemas.microsoft.com/office/drawing/2014/main" id="{676B43BF-5F78-4D63-831A-7B40D593E721}"/>
                </a:ext>
              </a:extLst>
            </p:cNvPr>
            <p:cNvCxnSpPr>
              <a:cxnSpLocks/>
              <a:stCxn id="59" idx="0"/>
              <a:endCxn id="70" idx="2"/>
            </p:cNvCxnSpPr>
            <p:nvPr/>
          </p:nvCxnSpPr>
          <p:spPr>
            <a:xfrm flipH="1" flipV="1">
              <a:off x="5374609" y="2733702"/>
              <a:ext cx="220024" cy="15104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73" name="Connettore diritto 72">
              <a:extLst>
                <a:ext uri="{FF2B5EF4-FFF2-40B4-BE49-F238E27FC236}">
                  <a16:creationId xmlns:a16="http://schemas.microsoft.com/office/drawing/2014/main" id="{A3476CAF-196E-447A-BDCC-667A5E6F2F1E}"/>
                </a:ext>
              </a:extLst>
            </p:cNvPr>
            <p:cNvCxnSpPr>
              <a:cxnSpLocks/>
              <a:stCxn id="70" idx="0"/>
            </p:cNvCxnSpPr>
            <p:nvPr/>
          </p:nvCxnSpPr>
          <p:spPr>
            <a:xfrm flipV="1">
              <a:off x="5374609" y="2503059"/>
              <a:ext cx="87980" cy="13991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74" name="Connettore diritto 73">
              <a:extLst>
                <a:ext uri="{FF2B5EF4-FFF2-40B4-BE49-F238E27FC236}">
                  <a16:creationId xmlns:a16="http://schemas.microsoft.com/office/drawing/2014/main" id="{06EEC6A4-5654-4164-B8B2-211E681D329E}"/>
                </a:ext>
              </a:extLst>
            </p:cNvPr>
            <p:cNvCxnSpPr>
              <a:endCxn id="65" idx="2"/>
            </p:cNvCxnSpPr>
            <p:nvPr/>
          </p:nvCxnSpPr>
          <p:spPr>
            <a:xfrm>
              <a:off x="5489219" y="2443974"/>
              <a:ext cx="272170" cy="50927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75" name="Rettangolo arrotondato 30">
              <a:extLst>
                <a:ext uri="{FF2B5EF4-FFF2-40B4-BE49-F238E27FC236}">
                  <a16:creationId xmlns:a16="http://schemas.microsoft.com/office/drawing/2014/main" id="{87BEF6E3-2B73-4213-9C2A-DD74FA8DF35F}"/>
                </a:ext>
              </a:extLst>
            </p:cNvPr>
            <p:cNvSpPr/>
            <p:nvPr/>
          </p:nvSpPr>
          <p:spPr>
            <a:xfrm>
              <a:off x="5855008" y="2665831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ttangolo arrotondato 30">
              <a:extLst>
                <a:ext uri="{FF2B5EF4-FFF2-40B4-BE49-F238E27FC236}">
                  <a16:creationId xmlns:a16="http://schemas.microsoft.com/office/drawing/2014/main" id="{2B3100BF-A6EC-44A8-87EF-CDAE00BD905F}"/>
                </a:ext>
              </a:extLst>
            </p:cNvPr>
            <p:cNvSpPr/>
            <p:nvPr/>
          </p:nvSpPr>
          <p:spPr>
            <a:xfrm>
              <a:off x="5937079" y="300672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7" name="Connettore diritto 76">
              <a:extLst>
                <a:ext uri="{FF2B5EF4-FFF2-40B4-BE49-F238E27FC236}">
                  <a16:creationId xmlns:a16="http://schemas.microsoft.com/office/drawing/2014/main" id="{5083FDFE-8BD3-46E8-882C-FDF82D06BD5D}"/>
                </a:ext>
              </a:extLst>
            </p:cNvPr>
            <p:cNvCxnSpPr>
              <a:stCxn id="80" idx="2"/>
              <a:endCxn id="78" idx="1"/>
            </p:cNvCxnSpPr>
            <p:nvPr/>
          </p:nvCxnSpPr>
          <p:spPr>
            <a:xfrm flipV="1">
              <a:off x="6044295" y="2225526"/>
              <a:ext cx="220702" cy="22444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78" name="Rettangolo arrotondato 30">
              <a:extLst>
                <a:ext uri="{FF2B5EF4-FFF2-40B4-BE49-F238E27FC236}">
                  <a16:creationId xmlns:a16="http://schemas.microsoft.com/office/drawing/2014/main" id="{70DADFC6-0D6F-46A7-B57C-85957D1C42A8}"/>
                </a:ext>
              </a:extLst>
            </p:cNvPr>
            <p:cNvSpPr/>
            <p:nvPr/>
          </p:nvSpPr>
          <p:spPr>
            <a:xfrm>
              <a:off x="6264997" y="218059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e 78">
              <a:extLst>
                <a:ext uri="{FF2B5EF4-FFF2-40B4-BE49-F238E27FC236}">
                  <a16:creationId xmlns:a16="http://schemas.microsoft.com/office/drawing/2014/main" id="{313D158B-72E0-45BE-9903-DCD643498AB2}"/>
                </a:ext>
              </a:extLst>
            </p:cNvPr>
            <p:cNvSpPr/>
            <p:nvPr/>
          </p:nvSpPr>
          <p:spPr>
            <a:xfrm>
              <a:off x="6123544" y="2263823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ettangolo arrotondato 11">
              <a:extLst>
                <a:ext uri="{FF2B5EF4-FFF2-40B4-BE49-F238E27FC236}">
                  <a16:creationId xmlns:a16="http://schemas.microsoft.com/office/drawing/2014/main" id="{D35D4676-307D-47E4-90E7-01BF4C4C61E9}"/>
                </a:ext>
              </a:extLst>
            </p:cNvPr>
            <p:cNvSpPr/>
            <p:nvPr/>
          </p:nvSpPr>
          <p:spPr>
            <a:xfrm>
              <a:off x="5954437" y="2359242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Rettangolo arrotondato 30">
              <a:extLst>
                <a:ext uri="{FF2B5EF4-FFF2-40B4-BE49-F238E27FC236}">
                  <a16:creationId xmlns:a16="http://schemas.microsoft.com/office/drawing/2014/main" id="{EF266B3A-F027-427E-A029-5775DC5BA8C1}"/>
                </a:ext>
              </a:extLst>
            </p:cNvPr>
            <p:cNvSpPr/>
            <p:nvPr/>
          </p:nvSpPr>
          <p:spPr>
            <a:xfrm>
              <a:off x="5434005" y="241509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2" name="Connettore diritto 81">
              <a:extLst>
                <a:ext uri="{FF2B5EF4-FFF2-40B4-BE49-F238E27FC236}">
                  <a16:creationId xmlns:a16="http://schemas.microsoft.com/office/drawing/2014/main" id="{FF54C487-B9BD-42ED-BE69-D988FD28BFFF}"/>
                </a:ext>
              </a:extLst>
            </p:cNvPr>
            <p:cNvCxnSpPr>
              <a:stCxn id="81" idx="0"/>
            </p:cNvCxnSpPr>
            <p:nvPr/>
          </p:nvCxnSpPr>
          <p:spPr>
            <a:xfrm flipV="1">
              <a:off x="5478934" y="2037809"/>
              <a:ext cx="145034" cy="37728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83" name="Connettore diritto 82">
              <a:extLst>
                <a:ext uri="{FF2B5EF4-FFF2-40B4-BE49-F238E27FC236}">
                  <a16:creationId xmlns:a16="http://schemas.microsoft.com/office/drawing/2014/main" id="{2A04BD65-41B5-448A-9F95-3921F7012C69}"/>
                </a:ext>
              </a:extLst>
            </p:cNvPr>
            <p:cNvCxnSpPr>
              <a:stCxn id="69" idx="1"/>
            </p:cNvCxnSpPr>
            <p:nvPr/>
          </p:nvCxnSpPr>
          <p:spPr>
            <a:xfrm flipH="1">
              <a:off x="5478934" y="3298089"/>
              <a:ext cx="265776" cy="12554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84" name="Connettore diritto 83">
              <a:extLst>
                <a:ext uri="{FF2B5EF4-FFF2-40B4-BE49-F238E27FC236}">
                  <a16:creationId xmlns:a16="http://schemas.microsoft.com/office/drawing/2014/main" id="{C3B204B8-08D2-4CB5-80FB-531559611D29}"/>
                </a:ext>
              </a:extLst>
            </p:cNvPr>
            <p:cNvCxnSpPr>
              <a:stCxn id="62" idx="0"/>
            </p:cNvCxnSpPr>
            <p:nvPr/>
          </p:nvCxnSpPr>
          <p:spPr>
            <a:xfrm flipV="1">
              <a:off x="6476103" y="2505828"/>
              <a:ext cx="310618" cy="22341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85" name="Rettangolo con angoli arrotondati 72">
            <a:extLst>
              <a:ext uri="{FF2B5EF4-FFF2-40B4-BE49-F238E27FC236}">
                <a16:creationId xmlns:a16="http://schemas.microsoft.com/office/drawing/2014/main" id="{9235313E-4094-4CF0-8BA2-F7442FADF9A8}"/>
              </a:ext>
            </a:extLst>
          </p:cNvPr>
          <p:cNvSpPr/>
          <p:nvPr/>
        </p:nvSpPr>
        <p:spPr>
          <a:xfrm>
            <a:off x="9461735" y="6286695"/>
            <a:ext cx="828470" cy="44735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 DEI COMUNI</a:t>
            </a:r>
          </a:p>
        </p:txBody>
      </p:sp>
      <p:sp>
        <p:nvSpPr>
          <p:cNvPr id="4" name="Rettangolo 3"/>
          <p:cNvSpPr/>
          <p:nvPr/>
        </p:nvSpPr>
        <p:spPr>
          <a:xfrm>
            <a:off x="637175" y="3384659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A scala comunale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2962172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magine 46">
            <a:extLst>
              <a:ext uri="{FF2B5EF4-FFF2-40B4-BE49-F238E27FC236}">
                <a16:creationId xmlns:a16="http://schemas.microsoft.com/office/drawing/2014/main" id="{89439F94-37A2-4F3F-A8F6-61AE03CCFD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9" r="26007" b="4190"/>
          <a:stretch/>
        </p:blipFill>
        <p:spPr>
          <a:xfrm>
            <a:off x="6941811" y="469900"/>
            <a:ext cx="5209773" cy="47244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Il percorso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700781" y="1588507"/>
          <a:ext cx="10369152" cy="136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89206750"/>
                    </a:ext>
                  </a:extLst>
                </a:gridCol>
              </a:tblGrid>
              <a:tr h="488696"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1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2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3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4</a:t>
                      </a: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5</a:t>
                      </a:r>
                    </a:p>
                    <a:p>
                      <a:pPr algn="ctr"/>
                      <a:endParaRPr lang="it-IT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6</a:t>
                      </a:r>
                    </a:p>
                  </a:txBody>
                  <a:tcPr marL="109728" marR="109728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7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Individuazione Contesti Territoriali (CT)</a:t>
                      </a:r>
                    </a:p>
                  </a:txBody>
                  <a:tcPr marL="109728" marR="109728" marT="41148" marB="4114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Rischio / Pericolosità</a:t>
                      </a:r>
                      <a:endParaRPr lang="it-IT" sz="17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41148" marB="41148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Analisi Piani</a:t>
                      </a:r>
                    </a:p>
                  </a:txBody>
                  <a:tcPr marL="109728" marR="109728" marT="41148" marB="4114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 operatività CT</a:t>
                      </a:r>
                    </a:p>
                  </a:txBody>
                  <a:tcPr marL="109728" marR="109728" marT="41148" marB="41148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Programmazione</a:t>
                      </a: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Interventi</a:t>
                      </a:r>
                    </a:p>
                  </a:txBody>
                  <a:tcPr marL="109728" marR="109728" marT="41148" marB="41148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Valutazione</a:t>
                      </a:r>
                    </a:p>
                  </a:txBody>
                  <a:tcPr marL="109728" marR="109728" marT="41148" marB="4114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e 2"/>
          <p:cNvSpPr/>
          <p:nvPr/>
        </p:nvSpPr>
        <p:spPr>
          <a:xfrm>
            <a:off x="3740457" y="1009613"/>
            <a:ext cx="2521259" cy="25212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CC0E1D3-76C5-DE42-AC80-BA0311CC9550}"/>
              </a:ext>
            </a:extLst>
          </p:cNvPr>
          <p:cNvSpPr txBox="1">
            <a:spLocks/>
          </p:cNvSpPr>
          <p:nvPr/>
        </p:nvSpPr>
        <p:spPr>
          <a:xfrm>
            <a:off x="6840637" y="675919"/>
            <a:ext cx="4229295" cy="70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PON </a:t>
            </a:r>
            <a:r>
              <a:rPr 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b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Riduzione del rischio per la Protezione Civile</a:t>
            </a:r>
          </a:p>
        </p:txBody>
      </p:sp>
      <p:sp>
        <p:nvSpPr>
          <p:cNvPr id="8" name="Segnaposto contenuto 3"/>
          <p:cNvSpPr>
            <a:spLocks noGrp="1"/>
          </p:cNvSpPr>
          <p:nvPr>
            <p:ph sz="half" idx="1"/>
          </p:nvPr>
        </p:nvSpPr>
        <p:spPr>
          <a:xfrm>
            <a:off x="752175" y="5143619"/>
            <a:ext cx="5105865" cy="1400270"/>
          </a:xfr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380990" indent="-380990"/>
            <a:r>
              <a:rPr lang="it-IT" sz="1867" b="1" dirty="0">
                <a:solidFill>
                  <a:srgbClr val="000000"/>
                </a:solidFill>
              </a:rPr>
              <a:t>Selezione elementi  strutturali per CT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Infrastrutture di connessione e accessibilità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Edifici strategici</a:t>
            </a:r>
          </a:p>
          <a:p>
            <a:pPr marL="838190" lvl="1" indent="-380990"/>
            <a:r>
              <a:rPr lang="it-IT" sz="1467" b="1" dirty="0">
                <a:solidFill>
                  <a:srgbClr val="000000"/>
                </a:solidFill>
              </a:rPr>
              <a:t>Aree</a:t>
            </a:r>
          </a:p>
        </p:txBody>
      </p: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0D5EDB1E-75AC-45B8-8DE7-910BC65FC6A1}"/>
              </a:ext>
            </a:extLst>
          </p:cNvPr>
          <p:cNvGrpSpPr>
            <a:grpSpLocks noChangeAspect="1"/>
          </p:cNvGrpSpPr>
          <p:nvPr/>
        </p:nvGrpSpPr>
        <p:grpSpPr>
          <a:xfrm>
            <a:off x="6700879" y="3186927"/>
            <a:ext cx="2445467" cy="3079239"/>
            <a:chOff x="5417820" y="3037645"/>
            <a:chExt cx="2113165" cy="2660817"/>
          </a:xfrm>
        </p:grpSpPr>
        <p:pic>
          <p:nvPicPr>
            <p:cNvPr id="48" name="Picture 2">
              <a:extLst>
                <a:ext uri="{FF2B5EF4-FFF2-40B4-BE49-F238E27FC236}">
                  <a16:creationId xmlns:a16="http://schemas.microsoft.com/office/drawing/2014/main" id="{B046DB9D-5317-48F3-88E1-DA47D5DC85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70574" y="3275833"/>
              <a:ext cx="1860411" cy="24226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0" name="Picture 2">
              <a:extLst>
                <a:ext uri="{FF2B5EF4-FFF2-40B4-BE49-F238E27FC236}">
                  <a16:creationId xmlns:a16="http://schemas.microsoft.com/office/drawing/2014/main" id="{7DFD7F5A-367A-4511-8871-D3D13C0385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46906" y="3165506"/>
              <a:ext cx="1860411" cy="24226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2" name="Picture 2">
              <a:extLst>
                <a:ext uri="{FF2B5EF4-FFF2-40B4-BE49-F238E27FC236}">
                  <a16:creationId xmlns:a16="http://schemas.microsoft.com/office/drawing/2014/main" id="{F3F097F7-06A3-4A9B-9479-14FB634C91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417820" y="3037645"/>
              <a:ext cx="1860411" cy="24226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082CFE4E-2853-46F1-A0A9-D795CD616117}"/>
              </a:ext>
            </a:extLst>
          </p:cNvPr>
          <p:cNvGrpSpPr>
            <a:grpSpLocks noChangeAspect="1"/>
          </p:cNvGrpSpPr>
          <p:nvPr/>
        </p:nvGrpSpPr>
        <p:grpSpPr>
          <a:xfrm>
            <a:off x="9492696" y="3934351"/>
            <a:ext cx="2343704" cy="2359388"/>
            <a:chOff x="7218542" y="2093219"/>
            <a:chExt cx="1492847" cy="1502838"/>
          </a:xfrm>
        </p:grpSpPr>
        <p:sp>
          <p:nvSpPr>
            <p:cNvPr id="55" name="Figura a mano libera 3">
              <a:extLst>
                <a:ext uri="{FF2B5EF4-FFF2-40B4-BE49-F238E27FC236}">
                  <a16:creationId xmlns:a16="http://schemas.microsoft.com/office/drawing/2014/main" id="{F22F91C4-5504-4029-A31C-43115A61AE5D}"/>
                </a:ext>
              </a:extLst>
            </p:cNvPr>
            <p:cNvSpPr/>
            <p:nvPr/>
          </p:nvSpPr>
          <p:spPr>
            <a:xfrm>
              <a:off x="7218542" y="2093219"/>
              <a:ext cx="1492847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igura a mano libera 4">
              <a:extLst>
                <a:ext uri="{FF2B5EF4-FFF2-40B4-BE49-F238E27FC236}">
                  <a16:creationId xmlns:a16="http://schemas.microsoft.com/office/drawing/2014/main" id="{000FCD01-5F02-4502-B90F-E28203731B85}"/>
                </a:ext>
              </a:extLst>
            </p:cNvPr>
            <p:cNvSpPr/>
            <p:nvPr/>
          </p:nvSpPr>
          <p:spPr>
            <a:xfrm>
              <a:off x="7300120" y="2702510"/>
              <a:ext cx="1063513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igura a mano libera 6">
              <a:extLst>
                <a:ext uri="{FF2B5EF4-FFF2-40B4-BE49-F238E27FC236}">
                  <a16:creationId xmlns:a16="http://schemas.microsoft.com/office/drawing/2014/main" id="{6DD41CCD-5E19-4A21-9510-048F83C4BDDA}"/>
                </a:ext>
              </a:extLst>
            </p:cNvPr>
            <p:cNvSpPr/>
            <p:nvPr/>
          </p:nvSpPr>
          <p:spPr>
            <a:xfrm>
              <a:off x="8005436" y="2412783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igura a mano libera 7">
              <a:extLst>
                <a:ext uri="{FF2B5EF4-FFF2-40B4-BE49-F238E27FC236}">
                  <a16:creationId xmlns:a16="http://schemas.microsoft.com/office/drawing/2014/main" id="{C47875F4-1E02-47B4-9CD2-AF7BBC407438}"/>
                </a:ext>
              </a:extLst>
            </p:cNvPr>
            <p:cNvSpPr/>
            <p:nvPr/>
          </p:nvSpPr>
          <p:spPr>
            <a:xfrm>
              <a:off x="8272730" y="2634203"/>
              <a:ext cx="257223" cy="317723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igura a mano libera 8">
              <a:extLst>
                <a:ext uri="{FF2B5EF4-FFF2-40B4-BE49-F238E27FC236}">
                  <a16:creationId xmlns:a16="http://schemas.microsoft.com/office/drawing/2014/main" id="{6875F720-B993-4549-9887-E29FCFEAECF8}"/>
                </a:ext>
              </a:extLst>
            </p:cNvPr>
            <p:cNvSpPr/>
            <p:nvPr/>
          </p:nvSpPr>
          <p:spPr>
            <a:xfrm rot="16200000">
              <a:off x="7715557" y="2348789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igura a mano libera 9">
              <a:extLst>
                <a:ext uri="{FF2B5EF4-FFF2-40B4-BE49-F238E27FC236}">
                  <a16:creationId xmlns:a16="http://schemas.microsoft.com/office/drawing/2014/main" id="{E81D9093-3BE2-4CA7-895D-48882E384558}"/>
                </a:ext>
              </a:extLst>
            </p:cNvPr>
            <p:cNvSpPr/>
            <p:nvPr/>
          </p:nvSpPr>
          <p:spPr>
            <a:xfrm rot="16200000">
              <a:off x="7409637" y="2788193"/>
              <a:ext cx="350947" cy="289337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igura a mano libera 10">
              <a:extLst>
                <a:ext uri="{FF2B5EF4-FFF2-40B4-BE49-F238E27FC236}">
                  <a16:creationId xmlns:a16="http://schemas.microsoft.com/office/drawing/2014/main" id="{6080A5A1-88D5-480B-A63B-1815CAD8D965}"/>
                </a:ext>
              </a:extLst>
            </p:cNvPr>
            <p:cNvSpPr/>
            <p:nvPr/>
          </p:nvSpPr>
          <p:spPr>
            <a:xfrm>
              <a:off x="7554602" y="2359663"/>
              <a:ext cx="879362" cy="1039978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ettangolo arrotondato 11">
              <a:extLst>
                <a:ext uri="{FF2B5EF4-FFF2-40B4-BE49-F238E27FC236}">
                  <a16:creationId xmlns:a16="http://schemas.microsoft.com/office/drawing/2014/main" id="{08DADCAA-BEEB-4AC6-97FC-3599D0E66495}"/>
                </a:ext>
              </a:extLst>
            </p:cNvPr>
            <p:cNvSpPr/>
            <p:nvPr/>
          </p:nvSpPr>
          <p:spPr>
            <a:xfrm>
              <a:off x="7915579" y="2328050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ettangolo arrotondato 12">
              <a:extLst>
                <a:ext uri="{FF2B5EF4-FFF2-40B4-BE49-F238E27FC236}">
                  <a16:creationId xmlns:a16="http://schemas.microsoft.com/office/drawing/2014/main" id="{0FCC2847-FD34-4830-87B9-20247A9C7722}"/>
                </a:ext>
              </a:extLst>
            </p:cNvPr>
            <p:cNvSpPr/>
            <p:nvPr/>
          </p:nvSpPr>
          <p:spPr>
            <a:xfrm>
              <a:off x="7510846" y="2853553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ttangolo arrotondato 13">
              <a:extLst>
                <a:ext uri="{FF2B5EF4-FFF2-40B4-BE49-F238E27FC236}">
                  <a16:creationId xmlns:a16="http://schemas.microsoft.com/office/drawing/2014/main" id="{DCA27B00-4197-44E3-88F4-EB6030076FD9}"/>
                </a:ext>
              </a:extLst>
            </p:cNvPr>
            <p:cNvSpPr/>
            <p:nvPr/>
          </p:nvSpPr>
          <p:spPr>
            <a:xfrm>
              <a:off x="8226138" y="2588837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igura a mano libera 14">
              <a:extLst>
                <a:ext uri="{FF2B5EF4-FFF2-40B4-BE49-F238E27FC236}">
                  <a16:creationId xmlns:a16="http://schemas.microsoft.com/office/drawing/2014/main" id="{9209FFE8-632F-40C8-97E0-F7B71765EAE9}"/>
                </a:ext>
              </a:extLst>
            </p:cNvPr>
            <p:cNvSpPr/>
            <p:nvPr/>
          </p:nvSpPr>
          <p:spPr>
            <a:xfrm>
              <a:off x="7931581" y="2752516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vale 65">
              <a:extLst>
                <a:ext uri="{FF2B5EF4-FFF2-40B4-BE49-F238E27FC236}">
                  <a16:creationId xmlns:a16="http://schemas.microsoft.com/office/drawing/2014/main" id="{0301F576-39F1-48EC-A1F2-EF3B1CB121B8}"/>
                </a:ext>
              </a:extLst>
            </p:cNvPr>
            <p:cNvSpPr/>
            <p:nvPr/>
          </p:nvSpPr>
          <p:spPr>
            <a:xfrm>
              <a:off x="8392316" y="2698045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igura a mano libera 29">
              <a:extLst>
                <a:ext uri="{FF2B5EF4-FFF2-40B4-BE49-F238E27FC236}">
                  <a16:creationId xmlns:a16="http://schemas.microsoft.com/office/drawing/2014/main" id="{839D958D-607B-4E38-A20E-E8162F15B70B}"/>
                </a:ext>
              </a:extLst>
            </p:cNvPr>
            <p:cNvSpPr/>
            <p:nvPr/>
          </p:nvSpPr>
          <p:spPr>
            <a:xfrm>
              <a:off x="7683978" y="2471867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ttangolo arrotondato 30">
              <a:extLst>
                <a:ext uri="{FF2B5EF4-FFF2-40B4-BE49-F238E27FC236}">
                  <a16:creationId xmlns:a16="http://schemas.microsoft.com/office/drawing/2014/main" id="{EAA83D99-3C77-41CD-94B3-F715C6F4F6B2}"/>
                </a:ext>
              </a:extLst>
            </p:cNvPr>
            <p:cNvSpPr/>
            <p:nvPr/>
          </p:nvSpPr>
          <p:spPr>
            <a:xfrm>
              <a:off x="7651824" y="306340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Ovale 68">
              <a:extLst>
                <a:ext uri="{FF2B5EF4-FFF2-40B4-BE49-F238E27FC236}">
                  <a16:creationId xmlns:a16="http://schemas.microsoft.com/office/drawing/2014/main" id="{5E9D5D0E-713B-4C48-8130-67C87C7E27DF}"/>
                </a:ext>
              </a:extLst>
            </p:cNvPr>
            <p:cNvSpPr/>
            <p:nvPr/>
          </p:nvSpPr>
          <p:spPr>
            <a:xfrm>
              <a:off x="7722531" y="2418781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igura a mano libera 33">
              <a:extLst>
                <a:ext uri="{FF2B5EF4-FFF2-40B4-BE49-F238E27FC236}">
                  <a16:creationId xmlns:a16="http://schemas.microsoft.com/office/drawing/2014/main" id="{AF960A68-3C75-4609-A46D-F93DA342EF98}"/>
                </a:ext>
              </a:extLst>
            </p:cNvPr>
            <p:cNvSpPr/>
            <p:nvPr/>
          </p:nvSpPr>
          <p:spPr>
            <a:xfrm>
              <a:off x="7909425" y="3431983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ttangolo arrotondato 34">
              <a:extLst>
                <a:ext uri="{FF2B5EF4-FFF2-40B4-BE49-F238E27FC236}">
                  <a16:creationId xmlns:a16="http://schemas.microsoft.com/office/drawing/2014/main" id="{FB0CA281-FE8F-4D7D-93B6-A0A730D8651D}"/>
                </a:ext>
              </a:extLst>
            </p:cNvPr>
            <p:cNvSpPr/>
            <p:nvPr/>
          </p:nvSpPr>
          <p:spPr>
            <a:xfrm>
              <a:off x="7876054" y="3356438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Ovale 71">
              <a:extLst>
                <a:ext uri="{FF2B5EF4-FFF2-40B4-BE49-F238E27FC236}">
                  <a16:creationId xmlns:a16="http://schemas.microsoft.com/office/drawing/2014/main" id="{CD393E6C-3525-40F6-AE85-CD9699AB0193}"/>
                </a:ext>
              </a:extLst>
            </p:cNvPr>
            <p:cNvSpPr/>
            <p:nvPr/>
          </p:nvSpPr>
          <p:spPr>
            <a:xfrm>
              <a:off x="7876054" y="3504679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ettangolo arrotondato 48">
              <a:extLst>
                <a:ext uri="{FF2B5EF4-FFF2-40B4-BE49-F238E27FC236}">
                  <a16:creationId xmlns:a16="http://schemas.microsoft.com/office/drawing/2014/main" id="{6EE75724-95E1-4050-968B-C9BF1295D3B2}"/>
                </a:ext>
              </a:extLst>
            </p:cNvPr>
            <p:cNvSpPr/>
            <p:nvPr/>
          </p:nvSpPr>
          <p:spPr>
            <a:xfrm>
              <a:off x="7705851" y="3212616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4" name="Rettangolo con angoli arrotondati 72">
            <a:extLst>
              <a:ext uri="{FF2B5EF4-FFF2-40B4-BE49-F238E27FC236}">
                <a16:creationId xmlns:a16="http://schemas.microsoft.com/office/drawing/2014/main" id="{39C97D34-7672-476B-A86B-FDB859BDD9CB}"/>
              </a:ext>
            </a:extLst>
          </p:cNvPr>
          <p:cNvSpPr/>
          <p:nvPr/>
        </p:nvSpPr>
        <p:spPr>
          <a:xfrm>
            <a:off x="9469674" y="6118527"/>
            <a:ext cx="818418" cy="425362"/>
          </a:xfrm>
          <a:prstGeom prst="roundRect">
            <a:avLst/>
          </a:prstGeom>
          <a:solidFill>
            <a:srgbClr val="FF993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 DI CT</a:t>
            </a:r>
          </a:p>
        </p:txBody>
      </p:sp>
      <p:sp>
        <p:nvSpPr>
          <p:cNvPr id="75" name="Rettangolo 74"/>
          <p:cNvSpPr/>
          <p:nvPr/>
        </p:nvSpPr>
        <p:spPr>
          <a:xfrm>
            <a:off x="684607" y="3168398"/>
            <a:ext cx="333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A scala di Contesto Territoriale</a:t>
            </a:r>
            <a:endParaRPr lang="it-IT" i="1" dirty="0"/>
          </a:p>
        </p:txBody>
      </p:sp>
      <p:sp>
        <p:nvSpPr>
          <p:cNvPr id="76" name="Rettangolo 75">
            <a:extLst>
              <a:ext uri="{FF2B5EF4-FFF2-40B4-BE49-F238E27FC236}">
                <a16:creationId xmlns:a16="http://schemas.microsoft.com/office/drawing/2014/main" id="{B8FD4DB9-C77E-4533-8554-78F177601E78}"/>
              </a:ext>
            </a:extLst>
          </p:cNvPr>
          <p:cNvSpPr/>
          <p:nvPr/>
        </p:nvSpPr>
        <p:spPr>
          <a:xfrm>
            <a:off x="684608" y="3488776"/>
            <a:ext cx="59108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Attraverso una metodologia di selezione che utilizza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1600" b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Linee Guida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1600" b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Schede di identificazione e verifica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Strumento</a:t>
            </a:r>
            <a:r>
              <a:rPr lang="it-IT" sz="1600" b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 GoCT </a:t>
            </a:r>
            <a:r>
              <a:rPr lang="it-IT" sz="16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(grafo ottimale in base alla percorrenza e alla pericolosità di base)</a:t>
            </a:r>
          </a:p>
        </p:txBody>
      </p:sp>
      <p:sp>
        <p:nvSpPr>
          <p:cNvPr id="77" name="Freccia in giù 76">
            <a:extLst>
              <a:ext uri="{FF2B5EF4-FFF2-40B4-BE49-F238E27FC236}">
                <a16:creationId xmlns:a16="http://schemas.microsoft.com/office/drawing/2014/main" id="{C1F98635-9955-4C00-8C44-F10FB1FA5213}"/>
              </a:ext>
            </a:extLst>
          </p:cNvPr>
          <p:cNvSpPr/>
          <p:nvPr/>
        </p:nvSpPr>
        <p:spPr>
          <a:xfrm>
            <a:off x="3055344" y="4863015"/>
            <a:ext cx="347797" cy="226556"/>
          </a:xfrm>
          <a:prstGeom prst="downArrow">
            <a:avLst/>
          </a:prstGeom>
          <a:solidFill>
            <a:srgbClr val="B9C7CD"/>
          </a:solidFill>
          <a:ln>
            <a:solidFill>
              <a:srgbClr val="B9C7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1804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2762</TotalTime>
  <Words>2301</Words>
  <Application>Microsoft Macintosh PowerPoint</Application>
  <PresentationFormat>Widescreen</PresentationFormat>
  <Paragraphs>502</Paragraphs>
  <Slides>25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3" baseType="lpstr">
      <vt:lpstr>ＭＳ Ｐゴシック</vt:lpstr>
      <vt:lpstr>Arial</vt:lpstr>
      <vt:lpstr>Arial Bold</vt:lpstr>
      <vt:lpstr>Calibri</vt:lpstr>
      <vt:lpstr>Calibri Light</vt:lpstr>
      <vt:lpstr>Segoe UI</vt:lpstr>
      <vt:lpstr>Wingdings</vt:lpstr>
      <vt:lpstr>Tema di Office</vt:lpstr>
      <vt:lpstr>Presentazione standard di PowerPoint</vt:lpstr>
      <vt:lpstr>Il percorso per la riduzione del rischio</vt:lpstr>
      <vt:lpstr>Il percorso</vt:lpstr>
      <vt:lpstr>Il percorso</vt:lpstr>
      <vt:lpstr>Il percorso</vt:lpstr>
      <vt:lpstr>Presentazione standard di PowerPoint</vt:lpstr>
      <vt:lpstr>Il percorso</vt:lpstr>
      <vt:lpstr>Il percorso</vt:lpstr>
      <vt:lpstr>Il percorso</vt:lpstr>
      <vt:lpstr>Il percorso</vt:lpstr>
      <vt:lpstr>Il percorso</vt:lpstr>
      <vt:lpstr>Presentazione standard di PowerPoint</vt:lpstr>
      <vt:lpstr>Il percorso</vt:lpstr>
      <vt:lpstr>Il percorso</vt:lpstr>
      <vt:lpstr>Il percorso</vt:lpstr>
      <vt:lpstr>Il percorso</vt:lpstr>
      <vt:lpstr>Il percorso</vt:lpstr>
      <vt:lpstr>Il percorso</vt:lpstr>
      <vt:lpstr>Il percorso</vt:lpstr>
      <vt:lpstr>Presentazione standard di PowerPoint</vt:lpstr>
      <vt:lpstr>Il percorso</vt:lpstr>
      <vt:lpstr>Piattaforma informatica e web</vt:lpstr>
      <vt:lpstr>La struttura operativa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173</cp:revision>
  <cp:lastPrinted>2021-03-02T11:31:15Z</cp:lastPrinted>
  <dcterms:created xsi:type="dcterms:W3CDTF">2020-10-20T07:58:26Z</dcterms:created>
  <dcterms:modified xsi:type="dcterms:W3CDTF">2021-04-13T13:03:29Z</dcterms:modified>
</cp:coreProperties>
</file>