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9" r:id="rId3"/>
    <p:sldId id="289" r:id="rId4"/>
    <p:sldId id="467" r:id="rId5"/>
    <p:sldId id="468" r:id="rId6"/>
    <p:sldId id="461" r:id="rId7"/>
    <p:sldId id="462" r:id="rId8"/>
    <p:sldId id="422" r:id="rId9"/>
    <p:sldId id="464" r:id="rId10"/>
    <p:sldId id="466" r:id="rId11"/>
    <p:sldId id="447" r:id="rId12"/>
    <p:sldId id="449" r:id="rId13"/>
    <p:sldId id="450" r:id="rId14"/>
    <p:sldId id="451" r:id="rId15"/>
    <p:sldId id="452" r:id="rId16"/>
    <p:sldId id="453" r:id="rId17"/>
    <p:sldId id="454" r:id="rId18"/>
    <p:sldId id="457" r:id="rId19"/>
    <p:sldId id="455" r:id="rId20"/>
    <p:sldId id="456" r:id="rId21"/>
    <p:sldId id="458" r:id="rId22"/>
    <p:sldId id="463" r:id="rId23"/>
    <p:sldId id="465" r:id="rId24"/>
    <p:sldId id="425" r:id="rId25"/>
    <p:sldId id="426" r:id="rId26"/>
    <p:sldId id="427" r:id="rId27"/>
    <p:sldId id="428" r:id="rId28"/>
    <p:sldId id="429" r:id="rId29"/>
    <p:sldId id="431" r:id="rId30"/>
    <p:sldId id="432" r:id="rId31"/>
    <p:sldId id="433" r:id="rId32"/>
    <p:sldId id="434" r:id="rId33"/>
    <p:sldId id="436" r:id="rId34"/>
    <p:sldId id="437" r:id="rId35"/>
    <p:sldId id="438" r:id="rId36"/>
    <p:sldId id="439" r:id="rId37"/>
    <p:sldId id="440" r:id="rId38"/>
    <p:sldId id="441" r:id="rId39"/>
    <p:sldId id="257" r:id="rId40"/>
    <p:sldId id="445" r:id="rId4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81"/>
    <p:restoredTop sz="86391"/>
  </p:normalViewPr>
  <p:slideViewPr>
    <p:cSldViewPr snapToGrid="0" snapToObjects="1">
      <p:cViewPr varScale="1">
        <p:scale>
          <a:sx n="67" d="100"/>
          <a:sy n="67" d="100"/>
        </p:scale>
        <p:origin x="176" y="85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8208D4-24B5-49FE-90B2-596C9316603B}" type="doc">
      <dgm:prSet loTypeId="urn:microsoft.com/office/officeart/2005/8/layout/gear1" loCatId="cycle" qsTypeId="urn:microsoft.com/office/officeart/2005/8/quickstyle/3d3" qsCatId="3D" csTypeId="urn:microsoft.com/office/officeart/2005/8/colors/colorful5" csCatId="colorful" phldr="1"/>
      <dgm:spPr/>
    </dgm:pt>
    <dgm:pt modelId="{4A3F7625-16AE-4772-A7F1-D97E8B929224}">
      <dgm:prSet phldrT="[Testo]" custT="1"/>
      <dgm:spPr/>
      <dgm:t>
        <a:bodyPr/>
        <a:lstStyle/>
        <a:p>
          <a:r>
            <a:rPr lang="it-IT" sz="1600" dirty="0">
              <a:solidFill>
                <a:schemeClr val="tx1"/>
              </a:solidFill>
              <a:effectLst>
                <a:outerShdw blurRad="38100" dist="38100" dir="2700000" algn="tl">
                  <a:srgbClr val="000000">
                    <a:alpha val="43137"/>
                  </a:srgbClr>
                </a:outerShdw>
              </a:effectLst>
              <a:latin typeface="Bookman Old Style" panose="02050604050505020204" pitchFamily="18" charset="0"/>
            </a:rPr>
            <a:t>1.SEZIONI</a:t>
          </a:r>
        </a:p>
      </dgm:t>
    </dgm:pt>
    <dgm:pt modelId="{A9C4312B-EF04-4EAD-B68C-DFD0AEE7F89C}" type="parTrans" cxnId="{9DD7BD2B-1EC0-4197-9C9C-C57590EB0375}">
      <dgm:prSet/>
      <dgm:spPr/>
      <dgm:t>
        <a:bodyPr/>
        <a:lstStyle/>
        <a:p>
          <a:endParaRPr lang="it-IT"/>
        </a:p>
      </dgm:t>
    </dgm:pt>
    <dgm:pt modelId="{8B4C5B75-329E-4E48-9BE9-F4793D948760}" type="sibTrans" cxnId="{9DD7BD2B-1EC0-4197-9C9C-C57590EB0375}">
      <dgm:prSet/>
      <dgm:spPr/>
      <dgm:t>
        <a:bodyPr/>
        <a:lstStyle/>
        <a:p>
          <a:endParaRPr lang="it-IT"/>
        </a:p>
      </dgm:t>
    </dgm:pt>
    <dgm:pt modelId="{9A0E37A7-DEF4-40B5-BD50-6F0FEA31F869}">
      <dgm:prSet phldrT="[Testo]" custT="1"/>
      <dgm:spPr/>
      <dgm:t>
        <a:bodyPr/>
        <a:lstStyle/>
        <a:p>
          <a:r>
            <a:rPr lang="it-IT" sz="900" dirty="0">
              <a:solidFill>
                <a:schemeClr val="tx1"/>
              </a:solidFill>
              <a:effectLst>
                <a:outerShdw blurRad="38100" dist="38100" dir="2700000" algn="tl">
                  <a:srgbClr val="000000">
                    <a:alpha val="43137"/>
                  </a:srgbClr>
                </a:outerShdw>
              </a:effectLst>
              <a:latin typeface="Bookman Old Style" panose="02050604050505020204" pitchFamily="18" charset="0"/>
            </a:rPr>
            <a:t>2.MODUL</a:t>
          </a:r>
          <a:r>
            <a:rPr lang="it-IT" sz="900" dirty="0">
              <a:solidFill>
                <a:schemeClr val="tx1"/>
              </a:solidFill>
              <a:effectLst>
                <a:outerShdw blurRad="38100" dist="38100" dir="2700000" algn="tl">
                  <a:srgbClr val="000000">
                    <a:alpha val="43137"/>
                  </a:srgbClr>
                </a:outerShdw>
              </a:effectLst>
            </a:rPr>
            <a:t>I</a:t>
          </a:r>
        </a:p>
      </dgm:t>
    </dgm:pt>
    <dgm:pt modelId="{74E90E7F-7BA1-461B-81DC-269E6B2390A8}" type="parTrans" cxnId="{32A2A42D-A9CF-4C7C-88E4-E7E6221D3D06}">
      <dgm:prSet/>
      <dgm:spPr/>
      <dgm:t>
        <a:bodyPr/>
        <a:lstStyle/>
        <a:p>
          <a:endParaRPr lang="it-IT"/>
        </a:p>
      </dgm:t>
    </dgm:pt>
    <dgm:pt modelId="{0619F267-04BB-4F67-9721-015593DAF80A}" type="sibTrans" cxnId="{32A2A42D-A9CF-4C7C-88E4-E7E6221D3D06}">
      <dgm:prSet/>
      <dgm:spPr/>
      <dgm:t>
        <a:bodyPr/>
        <a:lstStyle/>
        <a:p>
          <a:endParaRPr lang="it-IT"/>
        </a:p>
      </dgm:t>
    </dgm:pt>
    <dgm:pt modelId="{A559E031-6F65-405F-8085-AE956C0A9D70}">
      <dgm:prSet phldrT="[Testo]"/>
      <dgm:spPr/>
      <dgm:t>
        <a:bodyPr/>
        <a:lstStyle/>
        <a:p>
          <a:r>
            <a:rPr lang="it-IT" dirty="0">
              <a:solidFill>
                <a:schemeClr val="tx1"/>
              </a:solidFill>
              <a:effectLst>
                <a:outerShdw blurRad="38100" dist="38100" dir="2700000" algn="tl">
                  <a:srgbClr val="000000">
                    <a:alpha val="43137"/>
                  </a:srgbClr>
                </a:outerShdw>
              </a:effectLst>
              <a:latin typeface="Bookman Old Style" panose="02050604050505020204" pitchFamily="18" charset="0"/>
            </a:rPr>
            <a:t>3. ELABORATI</a:t>
          </a:r>
          <a:r>
            <a:rPr lang="it-IT" dirty="0">
              <a:solidFill>
                <a:schemeClr val="tx1"/>
              </a:solidFill>
              <a:effectLst>
                <a:outerShdw blurRad="38100" dist="38100" dir="2700000" algn="tl">
                  <a:srgbClr val="000000">
                    <a:alpha val="43137"/>
                  </a:srgbClr>
                </a:outerShdw>
              </a:effectLst>
            </a:rPr>
            <a:t> </a:t>
          </a:r>
        </a:p>
      </dgm:t>
    </dgm:pt>
    <dgm:pt modelId="{3BB467D2-787E-41C8-9EDC-63279EFBD2D7}" type="parTrans" cxnId="{25700214-E969-4CC2-A897-728CD36BD637}">
      <dgm:prSet/>
      <dgm:spPr/>
      <dgm:t>
        <a:bodyPr/>
        <a:lstStyle/>
        <a:p>
          <a:endParaRPr lang="it-IT"/>
        </a:p>
      </dgm:t>
    </dgm:pt>
    <dgm:pt modelId="{BBF1F998-9BE3-44AE-8761-C4B8069A4862}" type="sibTrans" cxnId="{25700214-E969-4CC2-A897-728CD36BD637}">
      <dgm:prSet/>
      <dgm:spPr/>
      <dgm:t>
        <a:bodyPr/>
        <a:lstStyle/>
        <a:p>
          <a:endParaRPr lang="it-IT"/>
        </a:p>
      </dgm:t>
    </dgm:pt>
    <dgm:pt modelId="{C370AD9A-231E-4120-90D0-3BE13DBDF65E}" type="pres">
      <dgm:prSet presAssocID="{F68208D4-24B5-49FE-90B2-596C9316603B}" presName="composite" presStyleCnt="0">
        <dgm:presLayoutVars>
          <dgm:chMax val="3"/>
          <dgm:animLvl val="lvl"/>
          <dgm:resizeHandles val="exact"/>
        </dgm:presLayoutVars>
      </dgm:prSet>
      <dgm:spPr/>
    </dgm:pt>
    <dgm:pt modelId="{2A847BD8-4A0A-4BBC-8E39-A74B32BE6B19}" type="pres">
      <dgm:prSet presAssocID="{4A3F7625-16AE-4772-A7F1-D97E8B929224}" presName="gear1" presStyleLbl="node1" presStyleIdx="0" presStyleCnt="3" custLinFactNeighborX="-1614" custLinFactNeighborY="925">
        <dgm:presLayoutVars>
          <dgm:chMax val="1"/>
          <dgm:bulletEnabled val="1"/>
        </dgm:presLayoutVars>
      </dgm:prSet>
      <dgm:spPr/>
    </dgm:pt>
    <dgm:pt modelId="{E650692D-58E1-480E-83DF-BCBC42FA685B}" type="pres">
      <dgm:prSet presAssocID="{4A3F7625-16AE-4772-A7F1-D97E8B929224}" presName="gear1srcNode" presStyleLbl="node1" presStyleIdx="0" presStyleCnt="3"/>
      <dgm:spPr/>
    </dgm:pt>
    <dgm:pt modelId="{629C2E49-175D-4E28-BA6C-6C3571340AE7}" type="pres">
      <dgm:prSet presAssocID="{4A3F7625-16AE-4772-A7F1-D97E8B929224}" presName="gear1dstNode" presStyleLbl="node1" presStyleIdx="0" presStyleCnt="3"/>
      <dgm:spPr/>
    </dgm:pt>
    <dgm:pt modelId="{1211A5A8-D2E9-4E50-A159-FD541A980689}" type="pres">
      <dgm:prSet presAssocID="{9A0E37A7-DEF4-40B5-BD50-6F0FEA31F869}" presName="gear2" presStyleLbl="node1" presStyleIdx="1" presStyleCnt="3" custLinFactNeighborX="-1907">
        <dgm:presLayoutVars>
          <dgm:chMax val="1"/>
          <dgm:bulletEnabled val="1"/>
        </dgm:presLayoutVars>
      </dgm:prSet>
      <dgm:spPr/>
    </dgm:pt>
    <dgm:pt modelId="{204E9591-AEC7-4A88-96FA-C0822DEBF2B8}" type="pres">
      <dgm:prSet presAssocID="{9A0E37A7-DEF4-40B5-BD50-6F0FEA31F869}" presName="gear2srcNode" presStyleLbl="node1" presStyleIdx="1" presStyleCnt="3"/>
      <dgm:spPr/>
    </dgm:pt>
    <dgm:pt modelId="{71BE4DDA-6A70-44FA-B4E9-0A9BB9702742}" type="pres">
      <dgm:prSet presAssocID="{9A0E37A7-DEF4-40B5-BD50-6F0FEA31F869}" presName="gear2dstNode" presStyleLbl="node1" presStyleIdx="1" presStyleCnt="3"/>
      <dgm:spPr/>
    </dgm:pt>
    <dgm:pt modelId="{E7D9F885-8476-4776-A0A1-CBFD402BDCF4}" type="pres">
      <dgm:prSet presAssocID="{A559E031-6F65-405F-8085-AE956C0A9D70}" presName="gear3" presStyleLbl="node1" presStyleIdx="2" presStyleCnt="3"/>
      <dgm:spPr/>
    </dgm:pt>
    <dgm:pt modelId="{3BD496F6-1CAA-4567-90E8-AE1A5A5E0994}" type="pres">
      <dgm:prSet presAssocID="{A559E031-6F65-405F-8085-AE956C0A9D70}" presName="gear3tx" presStyleLbl="node1" presStyleIdx="2" presStyleCnt="3">
        <dgm:presLayoutVars>
          <dgm:chMax val="1"/>
          <dgm:bulletEnabled val="1"/>
        </dgm:presLayoutVars>
      </dgm:prSet>
      <dgm:spPr/>
    </dgm:pt>
    <dgm:pt modelId="{37A49BE1-89C5-4024-8199-65E2174706C0}" type="pres">
      <dgm:prSet presAssocID="{A559E031-6F65-405F-8085-AE956C0A9D70}" presName="gear3srcNode" presStyleLbl="node1" presStyleIdx="2" presStyleCnt="3"/>
      <dgm:spPr/>
    </dgm:pt>
    <dgm:pt modelId="{0DE1F06B-CA06-4B02-891B-C7681A816B1A}" type="pres">
      <dgm:prSet presAssocID="{A559E031-6F65-405F-8085-AE956C0A9D70}" presName="gear3dstNode" presStyleLbl="node1" presStyleIdx="2" presStyleCnt="3"/>
      <dgm:spPr/>
    </dgm:pt>
    <dgm:pt modelId="{E3D4B28A-A96D-4D9C-8279-760AACCD4BC6}" type="pres">
      <dgm:prSet presAssocID="{8B4C5B75-329E-4E48-9BE9-F4793D948760}" presName="connector1" presStyleLbl="sibTrans2D1" presStyleIdx="0" presStyleCnt="3"/>
      <dgm:spPr/>
    </dgm:pt>
    <dgm:pt modelId="{E3CD8A44-1397-49DA-A0C2-1E7A78655EB8}" type="pres">
      <dgm:prSet presAssocID="{0619F267-04BB-4F67-9721-015593DAF80A}" presName="connector2" presStyleLbl="sibTrans2D1" presStyleIdx="1" presStyleCnt="3"/>
      <dgm:spPr/>
    </dgm:pt>
    <dgm:pt modelId="{0593A9A5-253B-4D1C-8B66-DF3DE471E5F6}" type="pres">
      <dgm:prSet presAssocID="{BBF1F998-9BE3-44AE-8761-C4B8069A4862}" presName="connector3" presStyleLbl="sibTrans2D1" presStyleIdx="2" presStyleCnt="3"/>
      <dgm:spPr/>
    </dgm:pt>
  </dgm:ptLst>
  <dgm:cxnLst>
    <dgm:cxn modelId="{25700214-E969-4CC2-A897-728CD36BD637}" srcId="{F68208D4-24B5-49FE-90B2-596C9316603B}" destId="{A559E031-6F65-405F-8085-AE956C0A9D70}" srcOrd="2" destOrd="0" parTransId="{3BB467D2-787E-41C8-9EDC-63279EFBD2D7}" sibTransId="{BBF1F998-9BE3-44AE-8761-C4B8069A4862}"/>
    <dgm:cxn modelId="{175CA01D-60B5-4B35-9CEE-6AD7121489A9}" type="presOf" srcId="{8B4C5B75-329E-4E48-9BE9-F4793D948760}" destId="{E3D4B28A-A96D-4D9C-8279-760AACCD4BC6}" srcOrd="0" destOrd="0" presId="urn:microsoft.com/office/officeart/2005/8/layout/gear1"/>
    <dgm:cxn modelId="{9537A126-2AFF-4C11-93DD-9EB326218AED}" type="presOf" srcId="{BBF1F998-9BE3-44AE-8761-C4B8069A4862}" destId="{0593A9A5-253B-4D1C-8B66-DF3DE471E5F6}" srcOrd="0" destOrd="0" presId="urn:microsoft.com/office/officeart/2005/8/layout/gear1"/>
    <dgm:cxn modelId="{9DD7BD2B-1EC0-4197-9C9C-C57590EB0375}" srcId="{F68208D4-24B5-49FE-90B2-596C9316603B}" destId="{4A3F7625-16AE-4772-A7F1-D97E8B929224}" srcOrd="0" destOrd="0" parTransId="{A9C4312B-EF04-4EAD-B68C-DFD0AEE7F89C}" sibTransId="{8B4C5B75-329E-4E48-9BE9-F4793D948760}"/>
    <dgm:cxn modelId="{32A2A42D-A9CF-4C7C-88E4-E7E6221D3D06}" srcId="{F68208D4-24B5-49FE-90B2-596C9316603B}" destId="{9A0E37A7-DEF4-40B5-BD50-6F0FEA31F869}" srcOrd="1" destOrd="0" parTransId="{74E90E7F-7BA1-461B-81DC-269E6B2390A8}" sibTransId="{0619F267-04BB-4F67-9721-015593DAF80A}"/>
    <dgm:cxn modelId="{71192E36-7506-4C65-ACA5-F5D216A22D83}" type="presOf" srcId="{4A3F7625-16AE-4772-A7F1-D97E8B929224}" destId="{2A847BD8-4A0A-4BBC-8E39-A74B32BE6B19}" srcOrd="0" destOrd="0" presId="urn:microsoft.com/office/officeart/2005/8/layout/gear1"/>
    <dgm:cxn modelId="{11017C3B-FA4A-42BA-AC86-EAF8EFDB82BA}" type="presOf" srcId="{F68208D4-24B5-49FE-90B2-596C9316603B}" destId="{C370AD9A-231E-4120-90D0-3BE13DBDF65E}" srcOrd="0" destOrd="0" presId="urn:microsoft.com/office/officeart/2005/8/layout/gear1"/>
    <dgm:cxn modelId="{A39CD345-BD13-4441-9B8F-41A470A196B6}" type="presOf" srcId="{9A0E37A7-DEF4-40B5-BD50-6F0FEA31F869}" destId="{204E9591-AEC7-4A88-96FA-C0822DEBF2B8}" srcOrd="1" destOrd="0" presId="urn:microsoft.com/office/officeart/2005/8/layout/gear1"/>
    <dgm:cxn modelId="{908C3947-1415-460F-B616-2E1AF255E411}" type="presOf" srcId="{4A3F7625-16AE-4772-A7F1-D97E8B929224}" destId="{629C2E49-175D-4E28-BA6C-6C3571340AE7}" srcOrd="2" destOrd="0" presId="urn:microsoft.com/office/officeart/2005/8/layout/gear1"/>
    <dgm:cxn modelId="{F8C8384F-150A-46F0-9C1C-B2DC0CA09BFE}" type="presOf" srcId="{A559E031-6F65-405F-8085-AE956C0A9D70}" destId="{0DE1F06B-CA06-4B02-891B-C7681A816B1A}" srcOrd="3" destOrd="0" presId="urn:microsoft.com/office/officeart/2005/8/layout/gear1"/>
    <dgm:cxn modelId="{E94CC069-BFB0-474A-9CDC-DFDA3540410A}" type="presOf" srcId="{4A3F7625-16AE-4772-A7F1-D97E8B929224}" destId="{E650692D-58E1-480E-83DF-BCBC42FA685B}" srcOrd="1" destOrd="0" presId="urn:microsoft.com/office/officeart/2005/8/layout/gear1"/>
    <dgm:cxn modelId="{6127097E-3217-4C78-B03C-45E6CB5FB2F9}" type="presOf" srcId="{A559E031-6F65-405F-8085-AE956C0A9D70}" destId="{E7D9F885-8476-4776-A0A1-CBFD402BDCF4}" srcOrd="0" destOrd="0" presId="urn:microsoft.com/office/officeart/2005/8/layout/gear1"/>
    <dgm:cxn modelId="{4411D382-2839-468B-9D2F-41995A2B63D1}" type="presOf" srcId="{9A0E37A7-DEF4-40B5-BD50-6F0FEA31F869}" destId="{1211A5A8-D2E9-4E50-A159-FD541A980689}" srcOrd="0" destOrd="0" presId="urn:microsoft.com/office/officeart/2005/8/layout/gear1"/>
    <dgm:cxn modelId="{0D12C68E-F16F-4302-880F-D89E1089AE27}" type="presOf" srcId="{A559E031-6F65-405F-8085-AE956C0A9D70}" destId="{3BD496F6-1CAA-4567-90E8-AE1A5A5E0994}" srcOrd="1" destOrd="0" presId="urn:microsoft.com/office/officeart/2005/8/layout/gear1"/>
    <dgm:cxn modelId="{ED3F8FA2-318F-433C-A394-DA61F9972211}" type="presOf" srcId="{9A0E37A7-DEF4-40B5-BD50-6F0FEA31F869}" destId="{71BE4DDA-6A70-44FA-B4E9-0A9BB9702742}" srcOrd="2" destOrd="0" presId="urn:microsoft.com/office/officeart/2005/8/layout/gear1"/>
    <dgm:cxn modelId="{4CDBFCB9-6EF5-4CD3-A577-791F4E505825}" type="presOf" srcId="{A559E031-6F65-405F-8085-AE956C0A9D70}" destId="{37A49BE1-89C5-4024-8199-65E2174706C0}" srcOrd="2" destOrd="0" presId="urn:microsoft.com/office/officeart/2005/8/layout/gear1"/>
    <dgm:cxn modelId="{3046C3EC-5BB6-4000-9B8B-1DF0A7B9DD93}" type="presOf" srcId="{0619F267-04BB-4F67-9721-015593DAF80A}" destId="{E3CD8A44-1397-49DA-A0C2-1E7A78655EB8}" srcOrd="0" destOrd="0" presId="urn:microsoft.com/office/officeart/2005/8/layout/gear1"/>
    <dgm:cxn modelId="{9394358C-88F4-42A8-8E3A-5A7EBD261719}" type="presParOf" srcId="{C370AD9A-231E-4120-90D0-3BE13DBDF65E}" destId="{2A847BD8-4A0A-4BBC-8E39-A74B32BE6B19}" srcOrd="0" destOrd="0" presId="urn:microsoft.com/office/officeart/2005/8/layout/gear1"/>
    <dgm:cxn modelId="{FDE25753-BC0D-45DE-98B8-2D2D21DBE840}" type="presParOf" srcId="{C370AD9A-231E-4120-90D0-3BE13DBDF65E}" destId="{E650692D-58E1-480E-83DF-BCBC42FA685B}" srcOrd="1" destOrd="0" presId="urn:microsoft.com/office/officeart/2005/8/layout/gear1"/>
    <dgm:cxn modelId="{72225F18-8046-48AD-8BF6-F4423E519999}" type="presParOf" srcId="{C370AD9A-231E-4120-90D0-3BE13DBDF65E}" destId="{629C2E49-175D-4E28-BA6C-6C3571340AE7}" srcOrd="2" destOrd="0" presId="urn:microsoft.com/office/officeart/2005/8/layout/gear1"/>
    <dgm:cxn modelId="{F0632D71-1C48-4343-8D47-5A9C1419ADC0}" type="presParOf" srcId="{C370AD9A-231E-4120-90D0-3BE13DBDF65E}" destId="{1211A5A8-D2E9-4E50-A159-FD541A980689}" srcOrd="3" destOrd="0" presId="urn:microsoft.com/office/officeart/2005/8/layout/gear1"/>
    <dgm:cxn modelId="{1E902FDE-8B2A-45E9-9F25-261DCDFCBFF2}" type="presParOf" srcId="{C370AD9A-231E-4120-90D0-3BE13DBDF65E}" destId="{204E9591-AEC7-4A88-96FA-C0822DEBF2B8}" srcOrd="4" destOrd="0" presId="urn:microsoft.com/office/officeart/2005/8/layout/gear1"/>
    <dgm:cxn modelId="{DF385ED6-CD64-4B75-BADB-78ED05B84D4A}" type="presParOf" srcId="{C370AD9A-231E-4120-90D0-3BE13DBDF65E}" destId="{71BE4DDA-6A70-44FA-B4E9-0A9BB9702742}" srcOrd="5" destOrd="0" presId="urn:microsoft.com/office/officeart/2005/8/layout/gear1"/>
    <dgm:cxn modelId="{9EB863EA-3C64-4BBB-BDC8-439171AAC294}" type="presParOf" srcId="{C370AD9A-231E-4120-90D0-3BE13DBDF65E}" destId="{E7D9F885-8476-4776-A0A1-CBFD402BDCF4}" srcOrd="6" destOrd="0" presId="urn:microsoft.com/office/officeart/2005/8/layout/gear1"/>
    <dgm:cxn modelId="{2C7D3C5B-84C7-48B3-8BCF-B7FB526E14EB}" type="presParOf" srcId="{C370AD9A-231E-4120-90D0-3BE13DBDF65E}" destId="{3BD496F6-1CAA-4567-90E8-AE1A5A5E0994}" srcOrd="7" destOrd="0" presId="urn:microsoft.com/office/officeart/2005/8/layout/gear1"/>
    <dgm:cxn modelId="{DA209F1F-05B4-47EC-AE89-848A84EA3DA5}" type="presParOf" srcId="{C370AD9A-231E-4120-90D0-3BE13DBDF65E}" destId="{37A49BE1-89C5-4024-8199-65E2174706C0}" srcOrd="8" destOrd="0" presId="urn:microsoft.com/office/officeart/2005/8/layout/gear1"/>
    <dgm:cxn modelId="{1E75DAD3-24CA-411A-8535-A2B80BE8B34E}" type="presParOf" srcId="{C370AD9A-231E-4120-90D0-3BE13DBDF65E}" destId="{0DE1F06B-CA06-4B02-891B-C7681A816B1A}" srcOrd="9" destOrd="0" presId="urn:microsoft.com/office/officeart/2005/8/layout/gear1"/>
    <dgm:cxn modelId="{97ABAAA4-CD37-4532-95FC-F3A0B7E21EDD}" type="presParOf" srcId="{C370AD9A-231E-4120-90D0-3BE13DBDF65E}" destId="{E3D4B28A-A96D-4D9C-8279-760AACCD4BC6}" srcOrd="10" destOrd="0" presId="urn:microsoft.com/office/officeart/2005/8/layout/gear1"/>
    <dgm:cxn modelId="{0C6C6058-9015-4196-9CB0-0F493D35AF4E}" type="presParOf" srcId="{C370AD9A-231E-4120-90D0-3BE13DBDF65E}" destId="{E3CD8A44-1397-49DA-A0C2-1E7A78655EB8}" srcOrd="11" destOrd="0" presId="urn:microsoft.com/office/officeart/2005/8/layout/gear1"/>
    <dgm:cxn modelId="{298A9A65-EA6E-4668-A6DF-9CF83DB41E93}" type="presParOf" srcId="{C370AD9A-231E-4120-90D0-3BE13DBDF65E}" destId="{0593A9A5-253B-4D1C-8B66-DF3DE471E5F6}" srcOrd="12"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89AA538-9A6E-480F-98EF-B5906B2A6B40}" type="doc">
      <dgm:prSet loTypeId="urn:microsoft.com/office/officeart/2005/8/layout/orgChart1" loCatId="hierarchy" qsTypeId="urn:microsoft.com/office/officeart/2005/8/quickstyle/3d3" qsCatId="3D" csTypeId="urn:microsoft.com/office/officeart/2005/8/colors/accent1_2" csCatId="accent1" phldr="1"/>
      <dgm:spPr/>
      <dgm:t>
        <a:bodyPr/>
        <a:lstStyle/>
        <a:p>
          <a:endParaRPr lang="it-IT"/>
        </a:p>
      </dgm:t>
    </dgm:pt>
    <dgm:pt modelId="{312C089A-7185-428A-AF7F-E7EF1566A25A}">
      <dgm:prSet phldrT="[Testo]" custT="1"/>
      <dgm:spPr>
        <a:solidFill>
          <a:schemeClr val="bg1">
            <a:alpha val="71000"/>
          </a:schemeClr>
        </a:solidFill>
      </dgm:spPr>
      <dgm:t>
        <a:bodyPr/>
        <a:lstStyle/>
        <a:p>
          <a:r>
            <a:rPr lang="it-IT" sz="2800" dirty="0">
              <a:solidFill>
                <a:schemeClr val="tx1"/>
              </a:solidFill>
              <a:latin typeface="Bookman Old Style" panose="02050604050505020204" pitchFamily="18" charset="0"/>
            </a:rPr>
            <a:t>Piano di Protezione Civile</a:t>
          </a:r>
        </a:p>
      </dgm:t>
    </dgm:pt>
    <dgm:pt modelId="{E76F1D79-4B39-41A0-8186-7A44CD2528D1}" type="parTrans" cxnId="{396A7F83-37BB-413C-B653-DB73BF558CC6}">
      <dgm:prSet/>
      <dgm:spPr/>
      <dgm:t>
        <a:bodyPr/>
        <a:lstStyle/>
        <a:p>
          <a:endParaRPr lang="it-IT">
            <a:latin typeface="Bookman Old Style" panose="02050604050505020204" pitchFamily="18" charset="0"/>
          </a:endParaRPr>
        </a:p>
      </dgm:t>
    </dgm:pt>
    <dgm:pt modelId="{6FD4836E-6861-4D12-8B9F-0635F4F88D29}" type="sibTrans" cxnId="{396A7F83-37BB-413C-B653-DB73BF558CC6}">
      <dgm:prSet/>
      <dgm:spPr/>
      <dgm:t>
        <a:bodyPr/>
        <a:lstStyle/>
        <a:p>
          <a:endParaRPr lang="it-IT">
            <a:latin typeface="Bookman Old Style" panose="02050604050505020204" pitchFamily="18" charset="0"/>
          </a:endParaRPr>
        </a:p>
      </dgm:t>
    </dgm:pt>
    <dgm:pt modelId="{78F8071F-237B-4C77-9CDE-8D81D669C2D8}">
      <dgm:prSet phldrT="[Testo]" custT="1"/>
      <dgm:spPr>
        <a:solidFill>
          <a:srgbClr val="FFFF00"/>
        </a:solidFill>
      </dgm:spPr>
      <dgm:t>
        <a:bodyPr/>
        <a:lstStyle/>
        <a:p>
          <a:r>
            <a:rPr lang="it-IT" sz="1600" dirty="0">
              <a:solidFill>
                <a:schemeClr val="tx1"/>
              </a:solidFill>
              <a:effectLst>
                <a:outerShdw blurRad="38100" dist="38100" dir="2700000" algn="tl">
                  <a:srgbClr val="000000">
                    <a:alpha val="43137"/>
                  </a:srgbClr>
                </a:outerShdw>
              </a:effectLst>
              <a:latin typeface="Bookman Old Style" panose="02050604050505020204" pitchFamily="18" charset="0"/>
            </a:rPr>
            <a:t>SEZIONE 3</a:t>
          </a:r>
        </a:p>
        <a:p>
          <a:r>
            <a:rPr lang="it-IT" sz="1600" dirty="0">
              <a:solidFill>
                <a:schemeClr val="tx1"/>
              </a:solidFill>
              <a:effectLst>
                <a:outerShdw blurRad="38100" dist="38100" dir="2700000" algn="tl">
                  <a:srgbClr val="000000">
                    <a:alpha val="43137"/>
                  </a:srgbClr>
                </a:outerShdw>
              </a:effectLst>
              <a:latin typeface="Bookman Old Style" panose="02050604050505020204" pitchFamily="18" charset="0"/>
            </a:rPr>
            <a:t>ORGANIZZAZIONE DEL SISTEMA LOCALE DI PROTEZIONE CIVILE </a:t>
          </a:r>
        </a:p>
      </dgm:t>
    </dgm:pt>
    <dgm:pt modelId="{F5E8BD03-2C63-40EB-921D-0117437D2A79}" type="parTrans" cxnId="{F892E244-2F8C-43E3-BD27-AE6972EF1167}">
      <dgm:prSet/>
      <dgm:spPr/>
      <dgm:t>
        <a:bodyPr/>
        <a:lstStyle/>
        <a:p>
          <a:endParaRPr lang="it-IT">
            <a:latin typeface="Bookman Old Style" panose="02050604050505020204" pitchFamily="18" charset="0"/>
          </a:endParaRPr>
        </a:p>
      </dgm:t>
    </dgm:pt>
    <dgm:pt modelId="{2A630893-4B22-426A-A1BF-11E5F4C02EBE}" type="sibTrans" cxnId="{F892E244-2F8C-43E3-BD27-AE6972EF1167}">
      <dgm:prSet/>
      <dgm:spPr/>
      <dgm:t>
        <a:bodyPr/>
        <a:lstStyle/>
        <a:p>
          <a:endParaRPr lang="it-IT">
            <a:latin typeface="Bookman Old Style" panose="02050604050505020204" pitchFamily="18" charset="0"/>
          </a:endParaRPr>
        </a:p>
      </dgm:t>
    </dgm:pt>
    <dgm:pt modelId="{4FEC72F1-B7F2-470E-A562-EF0D1A8A9C06}">
      <dgm:prSet phldrT="[Testo]" custT="1"/>
      <dgm:spPr>
        <a:solidFill>
          <a:srgbClr val="002060"/>
        </a:solidFill>
      </dgm:spPr>
      <dgm:t>
        <a:bodyPr/>
        <a:lstStyle/>
        <a:p>
          <a:r>
            <a:rPr lang="it-IT" sz="1600" dirty="0">
              <a:solidFill>
                <a:schemeClr val="bg1"/>
              </a:solidFill>
              <a:latin typeface="Bookman Old Style" panose="02050604050505020204" pitchFamily="18" charset="0"/>
            </a:rPr>
            <a:t>SEZIONE 4 </a:t>
          </a:r>
        </a:p>
        <a:p>
          <a:r>
            <a:rPr lang="it-IT" sz="1600" dirty="0">
              <a:solidFill>
                <a:schemeClr val="bg1"/>
              </a:solidFill>
              <a:latin typeface="Bookman Old Style" panose="02050604050505020204" pitchFamily="18" charset="0"/>
            </a:rPr>
            <a:t>MODELLO DI INTERVENTO</a:t>
          </a:r>
        </a:p>
      </dgm:t>
    </dgm:pt>
    <dgm:pt modelId="{910D6B24-B135-4B61-9E56-B42674B48861}" type="parTrans" cxnId="{50B5378B-03AF-4E7C-B562-5BA904503860}">
      <dgm:prSet/>
      <dgm:spPr>
        <a:solidFill>
          <a:schemeClr val="tx1"/>
        </a:solidFill>
      </dgm:spPr>
      <dgm:t>
        <a:bodyPr/>
        <a:lstStyle/>
        <a:p>
          <a:endParaRPr lang="it-IT">
            <a:latin typeface="Bookman Old Style" panose="02050604050505020204" pitchFamily="18" charset="0"/>
          </a:endParaRPr>
        </a:p>
      </dgm:t>
    </dgm:pt>
    <dgm:pt modelId="{EC3F5A61-69AB-46A2-8AB0-F4A873A3215F}" type="sibTrans" cxnId="{50B5378B-03AF-4E7C-B562-5BA904503860}">
      <dgm:prSet/>
      <dgm:spPr/>
      <dgm:t>
        <a:bodyPr/>
        <a:lstStyle/>
        <a:p>
          <a:endParaRPr lang="it-IT">
            <a:latin typeface="Bookman Old Style" panose="02050604050505020204" pitchFamily="18" charset="0"/>
          </a:endParaRPr>
        </a:p>
      </dgm:t>
    </dgm:pt>
    <dgm:pt modelId="{F84C7EA0-4E14-473D-A9E4-6216F16DC72A}">
      <dgm:prSet phldrT="[Testo]" custT="1"/>
      <dgm:spPr>
        <a:solidFill>
          <a:srgbClr val="7030A0"/>
        </a:solidFill>
      </dgm:spPr>
      <dgm:t>
        <a:bodyPr/>
        <a:lstStyle/>
        <a:p>
          <a:r>
            <a:rPr lang="it-IT" sz="1600" dirty="0">
              <a:solidFill>
                <a:schemeClr val="bg1"/>
              </a:solidFill>
              <a:latin typeface="Bookman Old Style" panose="02050604050505020204" pitchFamily="18" charset="0"/>
            </a:rPr>
            <a:t>SEZIONE 5 </a:t>
          </a:r>
        </a:p>
        <a:p>
          <a:r>
            <a:rPr lang="it-IT" sz="1600" dirty="0">
              <a:solidFill>
                <a:schemeClr val="bg1"/>
              </a:solidFill>
              <a:latin typeface="Bookman Old Style" panose="02050604050505020204" pitchFamily="18" charset="0"/>
            </a:rPr>
            <a:t>FORMAZIONE ED INFORMAZIONE</a:t>
          </a:r>
        </a:p>
      </dgm:t>
    </dgm:pt>
    <dgm:pt modelId="{8563223C-1A8F-4BD3-B2FA-87A560D291A7}" type="parTrans" cxnId="{4CF101E0-CB98-4549-90C9-B73761AC6928}">
      <dgm:prSet/>
      <dgm:spPr/>
      <dgm:t>
        <a:bodyPr/>
        <a:lstStyle/>
        <a:p>
          <a:endParaRPr lang="it-IT">
            <a:latin typeface="Bookman Old Style" panose="02050604050505020204" pitchFamily="18" charset="0"/>
          </a:endParaRPr>
        </a:p>
      </dgm:t>
    </dgm:pt>
    <dgm:pt modelId="{B66FFAB6-1D5F-4893-BF6E-38EA6CFA3F46}" type="sibTrans" cxnId="{4CF101E0-CB98-4549-90C9-B73761AC6928}">
      <dgm:prSet/>
      <dgm:spPr/>
      <dgm:t>
        <a:bodyPr/>
        <a:lstStyle/>
        <a:p>
          <a:endParaRPr lang="it-IT">
            <a:latin typeface="Bookman Old Style" panose="02050604050505020204" pitchFamily="18" charset="0"/>
          </a:endParaRPr>
        </a:p>
      </dgm:t>
    </dgm:pt>
    <dgm:pt modelId="{5D2EACD5-6FC6-4D2F-ADD4-9F6D3D4095C1}">
      <dgm:prSet custT="1"/>
      <dgm:spPr>
        <a:solidFill>
          <a:schemeClr val="accent6">
            <a:lumMod val="75000"/>
          </a:schemeClr>
        </a:solidFill>
      </dgm:spPr>
      <dgm:t>
        <a:bodyPr/>
        <a:lstStyle/>
        <a:p>
          <a:r>
            <a:rPr lang="it-IT" sz="1600" dirty="0">
              <a:solidFill>
                <a:schemeClr val="bg1"/>
              </a:solidFill>
              <a:latin typeface="Bookman Old Style" panose="02050604050505020204" pitchFamily="18" charset="0"/>
            </a:rPr>
            <a:t>SEZIONE 1</a:t>
          </a:r>
        </a:p>
        <a:p>
          <a:r>
            <a:rPr lang="it-IT" sz="1600" dirty="0">
              <a:solidFill>
                <a:schemeClr val="bg1"/>
              </a:solidFill>
              <a:latin typeface="Bookman Old Style" panose="02050604050505020204" pitchFamily="18" charset="0"/>
            </a:rPr>
            <a:t>INQUADRAMENTO GENERALE DEL TERRITORIO</a:t>
          </a:r>
        </a:p>
      </dgm:t>
    </dgm:pt>
    <dgm:pt modelId="{334D718A-B6CE-42D9-96DA-86DA0EF9AA80}" type="parTrans" cxnId="{8CA3A6FA-7535-43AC-8932-684068E6EF83}">
      <dgm:prSet/>
      <dgm:spPr>
        <a:solidFill>
          <a:schemeClr val="tx1"/>
        </a:solidFill>
      </dgm:spPr>
      <dgm:t>
        <a:bodyPr/>
        <a:lstStyle/>
        <a:p>
          <a:endParaRPr lang="it-IT">
            <a:solidFill>
              <a:schemeClr val="tx1"/>
            </a:solidFill>
            <a:latin typeface="Bookman Old Style" panose="02050604050505020204" pitchFamily="18" charset="0"/>
          </a:endParaRPr>
        </a:p>
      </dgm:t>
    </dgm:pt>
    <dgm:pt modelId="{0C161FD8-8255-4815-911C-DDE7DD4CBD04}" type="sibTrans" cxnId="{8CA3A6FA-7535-43AC-8932-684068E6EF83}">
      <dgm:prSet/>
      <dgm:spPr/>
      <dgm:t>
        <a:bodyPr/>
        <a:lstStyle/>
        <a:p>
          <a:endParaRPr lang="it-IT">
            <a:latin typeface="Bookman Old Style" panose="02050604050505020204" pitchFamily="18" charset="0"/>
          </a:endParaRPr>
        </a:p>
      </dgm:t>
    </dgm:pt>
    <dgm:pt modelId="{916FBA36-1EFB-48D1-9094-1EC3975A450D}">
      <dgm:prSet custT="1"/>
      <dgm:spPr>
        <a:solidFill>
          <a:srgbClr val="FF0000"/>
        </a:solidFill>
      </dgm:spPr>
      <dgm:t>
        <a:bodyPr/>
        <a:lstStyle/>
        <a:p>
          <a:endParaRPr lang="it-IT" sz="1600" dirty="0">
            <a:solidFill>
              <a:schemeClr val="bg1"/>
            </a:solidFill>
            <a:latin typeface="Bookman Old Style" panose="02050604050505020204" pitchFamily="18" charset="0"/>
          </a:endParaRPr>
        </a:p>
        <a:p>
          <a:r>
            <a:rPr lang="it-IT" sz="1600" dirty="0">
              <a:solidFill>
                <a:schemeClr val="bg1"/>
              </a:solidFill>
              <a:latin typeface="Bookman Old Style" panose="02050604050505020204" pitchFamily="18" charset="0"/>
            </a:rPr>
            <a:t>SEZIONE 2</a:t>
          </a:r>
        </a:p>
        <a:p>
          <a:r>
            <a:rPr lang="it-IT" sz="1600" dirty="0">
              <a:solidFill>
                <a:schemeClr val="bg1"/>
              </a:solidFill>
              <a:latin typeface="Bookman Old Style" panose="02050604050505020204" pitchFamily="18" charset="0"/>
            </a:rPr>
            <a:t>SCENARI DI EVENTO E DI RISCHIO</a:t>
          </a:r>
        </a:p>
        <a:p>
          <a:endParaRPr lang="it-IT" sz="1600" dirty="0">
            <a:solidFill>
              <a:schemeClr val="bg1"/>
            </a:solidFill>
            <a:latin typeface="Bookman Old Style" panose="02050604050505020204" pitchFamily="18" charset="0"/>
          </a:endParaRPr>
        </a:p>
      </dgm:t>
    </dgm:pt>
    <dgm:pt modelId="{DA790B45-EA7B-461F-919D-16A3921B62AC}" type="sibTrans" cxnId="{C0825EC2-A86F-472A-9FC7-6197D804A565}">
      <dgm:prSet/>
      <dgm:spPr/>
      <dgm:t>
        <a:bodyPr/>
        <a:lstStyle/>
        <a:p>
          <a:endParaRPr lang="it-IT">
            <a:latin typeface="Bookman Old Style" panose="02050604050505020204" pitchFamily="18" charset="0"/>
          </a:endParaRPr>
        </a:p>
      </dgm:t>
    </dgm:pt>
    <dgm:pt modelId="{F1BA4153-BDC1-4FFB-8580-2199A34FEF74}" type="parTrans" cxnId="{C0825EC2-A86F-472A-9FC7-6197D804A565}">
      <dgm:prSet/>
      <dgm:spPr/>
      <dgm:t>
        <a:bodyPr/>
        <a:lstStyle/>
        <a:p>
          <a:endParaRPr lang="it-IT">
            <a:latin typeface="Bookman Old Style" panose="02050604050505020204" pitchFamily="18" charset="0"/>
          </a:endParaRPr>
        </a:p>
      </dgm:t>
    </dgm:pt>
    <dgm:pt modelId="{DC2EFBDC-9B6F-4282-B426-537C69755BFC}" type="pres">
      <dgm:prSet presAssocID="{F89AA538-9A6E-480F-98EF-B5906B2A6B40}" presName="hierChild1" presStyleCnt="0">
        <dgm:presLayoutVars>
          <dgm:orgChart val="1"/>
          <dgm:chPref val="1"/>
          <dgm:dir/>
          <dgm:animOne val="branch"/>
          <dgm:animLvl val="lvl"/>
          <dgm:resizeHandles/>
        </dgm:presLayoutVars>
      </dgm:prSet>
      <dgm:spPr/>
    </dgm:pt>
    <dgm:pt modelId="{4499F4F7-9E0A-4C55-AF69-A63F7AAB9F59}" type="pres">
      <dgm:prSet presAssocID="{312C089A-7185-428A-AF7F-E7EF1566A25A}" presName="hierRoot1" presStyleCnt="0">
        <dgm:presLayoutVars>
          <dgm:hierBranch val="init"/>
        </dgm:presLayoutVars>
      </dgm:prSet>
      <dgm:spPr/>
    </dgm:pt>
    <dgm:pt modelId="{8911FA12-CA0B-4B0A-BEAA-271D4B678A0E}" type="pres">
      <dgm:prSet presAssocID="{312C089A-7185-428A-AF7F-E7EF1566A25A}" presName="rootComposite1" presStyleCnt="0"/>
      <dgm:spPr/>
    </dgm:pt>
    <dgm:pt modelId="{7C2D43FF-DA62-49ED-9413-B9FD9C0E7935}" type="pres">
      <dgm:prSet presAssocID="{312C089A-7185-428A-AF7F-E7EF1566A25A}" presName="rootText1" presStyleLbl="node0" presStyleIdx="0" presStyleCnt="1" custScaleX="479104" custScaleY="132067" custLinFactNeighborX="-19553" custLinFactNeighborY="-82598">
        <dgm:presLayoutVars>
          <dgm:chPref val="3"/>
        </dgm:presLayoutVars>
      </dgm:prSet>
      <dgm:spPr/>
    </dgm:pt>
    <dgm:pt modelId="{3BAA3748-E4EB-46CA-8187-9F14685CE48A}" type="pres">
      <dgm:prSet presAssocID="{312C089A-7185-428A-AF7F-E7EF1566A25A}" presName="rootConnector1" presStyleLbl="node1" presStyleIdx="0" presStyleCnt="0"/>
      <dgm:spPr/>
    </dgm:pt>
    <dgm:pt modelId="{6A2248B2-2F2F-4997-A87C-0EF432C86E86}" type="pres">
      <dgm:prSet presAssocID="{312C089A-7185-428A-AF7F-E7EF1566A25A}" presName="hierChild2" presStyleCnt="0"/>
      <dgm:spPr/>
    </dgm:pt>
    <dgm:pt modelId="{0140F11A-92D2-405D-87BE-0ADD88AF2CC5}" type="pres">
      <dgm:prSet presAssocID="{334D718A-B6CE-42D9-96DA-86DA0EF9AA80}" presName="Name37" presStyleLbl="parChTrans1D2" presStyleIdx="0" presStyleCnt="5"/>
      <dgm:spPr/>
    </dgm:pt>
    <dgm:pt modelId="{ED815E29-E648-4202-86A1-F9A2ADA38241}" type="pres">
      <dgm:prSet presAssocID="{5D2EACD5-6FC6-4D2F-ADD4-9F6D3D4095C1}" presName="hierRoot2" presStyleCnt="0">
        <dgm:presLayoutVars>
          <dgm:hierBranch val="init"/>
        </dgm:presLayoutVars>
      </dgm:prSet>
      <dgm:spPr/>
    </dgm:pt>
    <dgm:pt modelId="{523823F4-8D13-450D-9154-05D373983FE4}" type="pres">
      <dgm:prSet presAssocID="{5D2EACD5-6FC6-4D2F-ADD4-9F6D3D4095C1}" presName="rootComposite" presStyleCnt="0"/>
      <dgm:spPr/>
    </dgm:pt>
    <dgm:pt modelId="{6EA1752D-5138-4D15-9D31-B6C33D496C6B}" type="pres">
      <dgm:prSet presAssocID="{5D2EACD5-6FC6-4D2F-ADD4-9F6D3D4095C1}" presName="rootText" presStyleLbl="node2" presStyleIdx="0" presStyleCnt="5" custScaleX="186895" custScaleY="226813">
        <dgm:presLayoutVars>
          <dgm:chPref val="3"/>
        </dgm:presLayoutVars>
      </dgm:prSet>
      <dgm:spPr/>
    </dgm:pt>
    <dgm:pt modelId="{67CE4D8C-1D0B-4A36-9CE2-7EE886826379}" type="pres">
      <dgm:prSet presAssocID="{5D2EACD5-6FC6-4D2F-ADD4-9F6D3D4095C1}" presName="rootConnector" presStyleLbl="node2" presStyleIdx="0" presStyleCnt="5"/>
      <dgm:spPr/>
    </dgm:pt>
    <dgm:pt modelId="{C473553F-66EE-46D2-A24E-E4A9B0C6FC4B}" type="pres">
      <dgm:prSet presAssocID="{5D2EACD5-6FC6-4D2F-ADD4-9F6D3D4095C1}" presName="hierChild4" presStyleCnt="0"/>
      <dgm:spPr/>
    </dgm:pt>
    <dgm:pt modelId="{E85E42D5-B672-477D-AEE4-C952CDDEE54B}" type="pres">
      <dgm:prSet presAssocID="{5D2EACD5-6FC6-4D2F-ADD4-9F6D3D4095C1}" presName="hierChild5" presStyleCnt="0"/>
      <dgm:spPr/>
    </dgm:pt>
    <dgm:pt modelId="{4AC9950D-BB5A-49FB-9A48-60AFC17F2FBF}" type="pres">
      <dgm:prSet presAssocID="{F1BA4153-BDC1-4FFB-8580-2199A34FEF74}" presName="Name37" presStyleLbl="parChTrans1D2" presStyleIdx="1" presStyleCnt="5"/>
      <dgm:spPr/>
    </dgm:pt>
    <dgm:pt modelId="{22864371-C410-4EC9-9709-D22145371951}" type="pres">
      <dgm:prSet presAssocID="{916FBA36-1EFB-48D1-9094-1EC3975A450D}" presName="hierRoot2" presStyleCnt="0">
        <dgm:presLayoutVars>
          <dgm:hierBranch val="init"/>
        </dgm:presLayoutVars>
      </dgm:prSet>
      <dgm:spPr/>
    </dgm:pt>
    <dgm:pt modelId="{374BB602-D03A-41C7-BA44-502DA813F225}" type="pres">
      <dgm:prSet presAssocID="{916FBA36-1EFB-48D1-9094-1EC3975A450D}" presName="rootComposite" presStyleCnt="0"/>
      <dgm:spPr/>
    </dgm:pt>
    <dgm:pt modelId="{3E1C953D-E4D9-45EE-A73B-1A8C7E14745E}" type="pres">
      <dgm:prSet presAssocID="{916FBA36-1EFB-48D1-9094-1EC3975A450D}" presName="rootText" presStyleLbl="node2" presStyleIdx="1" presStyleCnt="5" custScaleX="133410" custScaleY="226060">
        <dgm:presLayoutVars>
          <dgm:chPref val="3"/>
        </dgm:presLayoutVars>
      </dgm:prSet>
      <dgm:spPr/>
    </dgm:pt>
    <dgm:pt modelId="{84B0B345-E73F-4E40-BD1F-108A2CDDD70E}" type="pres">
      <dgm:prSet presAssocID="{916FBA36-1EFB-48D1-9094-1EC3975A450D}" presName="rootConnector" presStyleLbl="node2" presStyleIdx="1" presStyleCnt="5"/>
      <dgm:spPr/>
    </dgm:pt>
    <dgm:pt modelId="{698BA9FB-71BA-4257-81A3-4B6ECCC1C147}" type="pres">
      <dgm:prSet presAssocID="{916FBA36-1EFB-48D1-9094-1EC3975A450D}" presName="hierChild4" presStyleCnt="0"/>
      <dgm:spPr/>
    </dgm:pt>
    <dgm:pt modelId="{B2DE0783-3627-48D6-A478-B4328BE33C86}" type="pres">
      <dgm:prSet presAssocID="{916FBA36-1EFB-48D1-9094-1EC3975A450D}" presName="hierChild5" presStyleCnt="0"/>
      <dgm:spPr/>
    </dgm:pt>
    <dgm:pt modelId="{B499DD98-8A8A-4955-83B7-A4BA17FE6BE1}" type="pres">
      <dgm:prSet presAssocID="{F5E8BD03-2C63-40EB-921D-0117437D2A79}" presName="Name37" presStyleLbl="parChTrans1D2" presStyleIdx="2" presStyleCnt="5"/>
      <dgm:spPr/>
    </dgm:pt>
    <dgm:pt modelId="{09545E6E-5659-40C4-8460-A2894EC97F83}" type="pres">
      <dgm:prSet presAssocID="{78F8071F-237B-4C77-9CDE-8D81D669C2D8}" presName="hierRoot2" presStyleCnt="0">
        <dgm:presLayoutVars>
          <dgm:hierBranch val="init"/>
        </dgm:presLayoutVars>
      </dgm:prSet>
      <dgm:spPr/>
    </dgm:pt>
    <dgm:pt modelId="{0559C326-B96A-4088-95C2-303B9CBBF85E}" type="pres">
      <dgm:prSet presAssocID="{78F8071F-237B-4C77-9CDE-8D81D669C2D8}" presName="rootComposite" presStyleCnt="0"/>
      <dgm:spPr/>
    </dgm:pt>
    <dgm:pt modelId="{9AA16C49-D8B4-4241-9A2D-B86AFBDC3030}" type="pres">
      <dgm:prSet presAssocID="{78F8071F-237B-4C77-9CDE-8D81D669C2D8}" presName="rootText" presStyleLbl="node2" presStyleIdx="2" presStyleCnt="5" custScaleX="228078" custScaleY="218017" custLinFactNeighborX="0" custLinFactNeighborY="3812">
        <dgm:presLayoutVars>
          <dgm:chPref val="3"/>
        </dgm:presLayoutVars>
      </dgm:prSet>
      <dgm:spPr/>
    </dgm:pt>
    <dgm:pt modelId="{719FE357-84CF-45DC-AF03-69461EC58C2E}" type="pres">
      <dgm:prSet presAssocID="{78F8071F-237B-4C77-9CDE-8D81D669C2D8}" presName="rootConnector" presStyleLbl="node2" presStyleIdx="2" presStyleCnt="5"/>
      <dgm:spPr/>
    </dgm:pt>
    <dgm:pt modelId="{7EF3B835-AFF9-47A8-A174-8A635FC225FA}" type="pres">
      <dgm:prSet presAssocID="{78F8071F-237B-4C77-9CDE-8D81D669C2D8}" presName="hierChild4" presStyleCnt="0"/>
      <dgm:spPr/>
    </dgm:pt>
    <dgm:pt modelId="{CD072243-6FF4-4B22-980D-40DD8BF4B3F3}" type="pres">
      <dgm:prSet presAssocID="{78F8071F-237B-4C77-9CDE-8D81D669C2D8}" presName="hierChild5" presStyleCnt="0"/>
      <dgm:spPr/>
    </dgm:pt>
    <dgm:pt modelId="{85B7842B-A3F0-49CA-AFAD-B5B77396B7AE}" type="pres">
      <dgm:prSet presAssocID="{910D6B24-B135-4B61-9E56-B42674B48861}" presName="Name37" presStyleLbl="parChTrans1D2" presStyleIdx="3" presStyleCnt="5"/>
      <dgm:spPr/>
    </dgm:pt>
    <dgm:pt modelId="{CC76C023-0732-4252-BD3A-A8BBDBBB3378}" type="pres">
      <dgm:prSet presAssocID="{4FEC72F1-B7F2-470E-A562-EF0D1A8A9C06}" presName="hierRoot2" presStyleCnt="0">
        <dgm:presLayoutVars>
          <dgm:hierBranch val="init"/>
        </dgm:presLayoutVars>
      </dgm:prSet>
      <dgm:spPr/>
    </dgm:pt>
    <dgm:pt modelId="{519001C7-7EEA-414B-A796-576B4E24DD46}" type="pres">
      <dgm:prSet presAssocID="{4FEC72F1-B7F2-470E-A562-EF0D1A8A9C06}" presName="rootComposite" presStyleCnt="0"/>
      <dgm:spPr/>
    </dgm:pt>
    <dgm:pt modelId="{D9657820-3378-45FD-AD9D-E6BF07E50AEE}" type="pres">
      <dgm:prSet presAssocID="{4FEC72F1-B7F2-470E-A562-EF0D1A8A9C06}" presName="rootText" presStyleLbl="node2" presStyleIdx="3" presStyleCnt="5" custScaleX="144668" custScaleY="226234">
        <dgm:presLayoutVars>
          <dgm:chPref val="3"/>
        </dgm:presLayoutVars>
      </dgm:prSet>
      <dgm:spPr/>
    </dgm:pt>
    <dgm:pt modelId="{0C277B9F-B890-43C9-A076-11A45DC47CFB}" type="pres">
      <dgm:prSet presAssocID="{4FEC72F1-B7F2-470E-A562-EF0D1A8A9C06}" presName="rootConnector" presStyleLbl="node2" presStyleIdx="3" presStyleCnt="5"/>
      <dgm:spPr/>
    </dgm:pt>
    <dgm:pt modelId="{A72B2838-CCC9-4B25-B5F4-89D0BC96DAF3}" type="pres">
      <dgm:prSet presAssocID="{4FEC72F1-B7F2-470E-A562-EF0D1A8A9C06}" presName="hierChild4" presStyleCnt="0"/>
      <dgm:spPr/>
    </dgm:pt>
    <dgm:pt modelId="{1FA9F835-8931-44AC-B5B3-74EC5F9C6299}" type="pres">
      <dgm:prSet presAssocID="{4FEC72F1-B7F2-470E-A562-EF0D1A8A9C06}" presName="hierChild5" presStyleCnt="0"/>
      <dgm:spPr/>
    </dgm:pt>
    <dgm:pt modelId="{47225DEA-1D40-45C4-B573-FBF7B19EEC2E}" type="pres">
      <dgm:prSet presAssocID="{8563223C-1A8F-4BD3-B2FA-87A560D291A7}" presName="Name37" presStyleLbl="parChTrans1D2" presStyleIdx="4" presStyleCnt="5"/>
      <dgm:spPr/>
    </dgm:pt>
    <dgm:pt modelId="{F00FB7C7-CC32-402C-919A-BE02F00357B5}" type="pres">
      <dgm:prSet presAssocID="{F84C7EA0-4E14-473D-A9E4-6216F16DC72A}" presName="hierRoot2" presStyleCnt="0">
        <dgm:presLayoutVars>
          <dgm:hierBranch val="init"/>
        </dgm:presLayoutVars>
      </dgm:prSet>
      <dgm:spPr/>
    </dgm:pt>
    <dgm:pt modelId="{4EE8F99A-5F0B-4DA9-A82D-427836793F01}" type="pres">
      <dgm:prSet presAssocID="{F84C7EA0-4E14-473D-A9E4-6216F16DC72A}" presName="rootComposite" presStyleCnt="0"/>
      <dgm:spPr/>
    </dgm:pt>
    <dgm:pt modelId="{179DA121-FB8F-4CB2-A4D7-DD07AC081739}" type="pres">
      <dgm:prSet presAssocID="{F84C7EA0-4E14-473D-A9E4-6216F16DC72A}" presName="rootText" presStyleLbl="node2" presStyleIdx="4" presStyleCnt="5" custScaleX="144534" custScaleY="226813" custLinFactNeighborX="1742" custLinFactNeighborY="-211">
        <dgm:presLayoutVars>
          <dgm:chPref val="3"/>
        </dgm:presLayoutVars>
      </dgm:prSet>
      <dgm:spPr/>
    </dgm:pt>
    <dgm:pt modelId="{CB1BD89B-FFED-454A-9FDB-53FDF540A73C}" type="pres">
      <dgm:prSet presAssocID="{F84C7EA0-4E14-473D-A9E4-6216F16DC72A}" presName="rootConnector" presStyleLbl="node2" presStyleIdx="4" presStyleCnt="5"/>
      <dgm:spPr/>
    </dgm:pt>
    <dgm:pt modelId="{CB50D2CE-7A4E-4CBE-9624-D5E9ECD96B34}" type="pres">
      <dgm:prSet presAssocID="{F84C7EA0-4E14-473D-A9E4-6216F16DC72A}" presName="hierChild4" presStyleCnt="0"/>
      <dgm:spPr/>
    </dgm:pt>
    <dgm:pt modelId="{F2F29DBE-CD85-4114-ABA2-9290589E3EB5}" type="pres">
      <dgm:prSet presAssocID="{F84C7EA0-4E14-473D-A9E4-6216F16DC72A}" presName="hierChild5" presStyleCnt="0"/>
      <dgm:spPr/>
    </dgm:pt>
    <dgm:pt modelId="{59DB0B9C-CC16-4055-9014-AF562F95C6FF}" type="pres">
      <dgm:prSet presAssocID="{312C089A-7185-428A-AF7F-E7EF1566A25A}" presName="hierChild3" presStyleCnt="0"/>
      <dgm:spPr/>
    </dgm:pt>
  </dgm:ptLst>
  <dgm:cxnLst>
    <dgm:cxn modelId="{BA309C00-8B29-4EC9-AAA6-72F90C2D2DFE}" type="presOf" srcId="{F5E8BD03-2C63-40EB-921D-0117437D2A79}" destId="{B499DD98-8A8A-4955-83B7-A4BA17FE6BE1}" srcOrd="0" destOrd="0" presId="urn:microsoft.com/office/officeart/2005/8/layout/orgChart1"/>
    <dgm:cxn modelId="{17B76B23-4581-41C4-934E-D409B90F3384}" type="presOf" srcId="{78F8071F-237B-4C77-9CDE-8D81D669C2D8}" destId="{9AA16C49-D8B4-4241-9A2D-B86AFBDC3030}" srcOrd="0" destOrd="0" presId="urn:microsoft.com/office/officeart/2005/8/layout/orgChart1"/>
    <dgm:cxn modelId="{609EFF29-32F5-423C-A5D6-80A2AFF27492}" type="presOf" srcId="{334D718A-B6CE-42D9-96DA-86DA0EF9AA80}" destId="{0140F11A-92D2-405D-87BE-0ADD88AF2CC5}" srcOrd="0" destOrd="0" presId="urn:microsoft.com/office/officeart/2005/8/layout/orgChart1"/>
    <dgm:cxn modelId="{75074A44-7D25-48CF-9AB8-26AC43F90467}" type="presOf" srcId="{4FEC72F1-B7F2-470E-A562-EF0D1A8A9C06}" destId="{0C277B9F-B890-43C9-A076-11A45DC47CFB}" srcOrd="1" destOrd="0" presId="urn:microsoft.com/office/officeart/2005/8/layout/orgChart1"/>
    <dgm:cxn modelId="{F892E244-2F8C-43E3-BD27-AE6972EF1167}" srcId="{312C089A-7185-428A-AF7F-E7EF1566A25A}" destId="{78F8071F-237B-4C77-9CDE-8D81D669C2D8}" srcOrd="2" destOrd="0" parTransId="{F5E8BD03-2C63-40EB-921D-0117437D2A79}" sibTransId="{2A630893-4B22-426A-A1BF-11E5F4C02EBE}"/>
    <dgm:cxn modelId="{3F1C9A4C-AA22-47B3-825A-F0E7982ADF89}" type="presOf" srcId="{F84C7EA0-4E14-473D-A9E4-6216F16DC72A}" destId="{179DA121-FB8F-4CB2-A4D7-DD07AC081739}" srcOrd="0" destOrd="0" presId="urn:microsoft.com/office/officeart/2005/8/layout/orgChart1"/>
    <dgm:cxn modelId="{283BB057-043A-40C0-84CB-6E67642317E4}" type="presOf" srcId="{312C089A-7185-428A-AF7F-E7EF1566A25A}" destId="{7C2D43FF-DA62-49ED-9413-B9FD9C0E7935}" srcOrd="0" destOrd="0" presId="urn:microsoft.com/office/officeart/2005/8/layout/orgChart1"/>
    <dgm:cxn modelId="{C6353666-9481-43B2-9D3F-968634FDFE47}" type="presOf" srcId="{F89AA538-9A6E-480F-98EF-B5906B2A6B40}" destId="{DC2EFBDC-9B6F-4282-B426-537C69755BFC}" srcOrd="0" destOrd="0" presId="urn:microsoft.com/office/officeart/2005/8/layout/orgChart1"/>
    <dgm:cxn modelId="{30E78874-D770-4B64-B841-C9AC6F487486}" type="presOf" srcId="{78F8071F-237B-4C77-9CDE-8D81D669C2D8}" destId="{719FE357-84CF-45DC-AF03-69461EC58C2E}" srcOrd="1" destOrd="0" presId="urn:microsoft.com/office/officeart/2005/8/layout/orgChart1"/>
    <dgm:cxn modelId="{66D59678-28BD-410A-8867-E17CFCEFB7CB}" type="presOf" srcId="{5D2EACD5-6FC6-4D2F-ADD4-9F6D3D4095C1}" destId="{67CE4D8C-1D0B-4A36-9CE2-7EE886826379}" srcOrd="1" destOrd="0" presId="urn:microsoft.com/office/officeart/2005/8/layout/orgChart1"/>
    <dgm:cxn modelId="{765EAF79-D241-4A97-B4BC-51EE8602F8BA}" type="presOf" srcId="{5D2EACD5-6FC6-4D2F-ADD4-9F6D3D4095C1}" destId="{6EA1752D-5138-4D15-9D31-B6C33D496C6B}" srcOrd="0" destOrd="0" presId="urn:microsoft.com/office/officeart/2005/8/layout/orgChart1"/>
    <dgm:cxn modelId="{396A7F83-37BB-413C-B653-DB73BF558CC6}" srcId="{F89AA538-9A6E-480F-98EF-B5906B2A6B40}" destId="{312C089A-7185-428A-AF7F-E7EF1566A25A}" srcOrd="0" destOrd="0" parTransId="{E76F1D79-4B39-41A0-8186-7A44CD2528D1}" sibTransId="{6FD4836E-6861-4D12-8B9F-0635F4F88D29}"/>
    <dgm:cxn modelId="{56835586-E633-4FB0-9101-3601F286C2C6}" type="presOf" srcId="{916FBA36-1EFB-48D1-9094-1EC3975A450D}" destId="{84B0B345-E73F-4E40-BD1F-108A2CDDD70E}" srcOrd="1" destOrd="0" presId="urn:microsoft.com/office/officeart/2005/8/layout/orgChart1"/>
    <dgm:cxn modelId="{50B5378B-03AF-4E7C-B562-5BA904503860}" srcId="{312C089A-7185-428A-AF7F-E7EF1566A25A}" destId="{4FEC72F1-B7F2-470E-A562-EF0D1A8A9C06}" srcOrd="3" destOrd="0" parTransId="{910D6B24-B135-4B61-9E56-B42674B48861}" sibTransId="{EC3F5A61-69AB-46A2-8AB0-F4A873A3215F}"/>
    <dgm:cxn modelId="{01C78093-F456-401A-8B24-1B4A26C8C193}" type="presOf" srcId="{F84C7EA0-4E14-473D-A9E4-6216F16DC72A}" destId="{CB1BD89B-FFED-454A-9FDB-53FDF540A73C}" srcOrd="1" destOrd="0" presId="urn:microsoft.com/office/officeart/2005/8/layout/orgChart1"/>
    <dgm:cxn modelId="{DE2032A1-FC62-47E5-8550-3C947B44DEA2}" type="presOf" srcId="{312C089A-7185-428A-AF7F-E7EF1566A25A}" destId="{3BAA3748-E4EB-46CA-8187-9F14685CE48A}" srcOrd="1" destOrd="0" presId="urn:microsoft.com/office/officeart/2005/8/layout/orgChart1"/>
    <dgm:cxn modelId="{5A0914A2-BF83-4740-87B2-287318139E64}" type="presOf" srcId="{910D6B24-B135-4B61-9E56-B42674B48861}" destId="{85B7842B-A3F0-49CA-AFAD-B5B77396B7AE}" srcOrd="0" destOrd="0" presId="urn:microsoft.com/office/officeart/2005/8/layout/orgChart1"/>
    <dgm:cxn modelId="{88295FA3-5420-4CFE-AD90-594486FEB45D}" type="presOf" srcId="{916FBA36-1EFB-48D1-9094-1EC3975A450D}" destId="{3E1C953D-E4D9-45EE-A73B-1A8C7E14745E}" srcOrd="0" destOrd="0" presId="urn:microsoft.com/office/officeart/2005/8/layout/orgChart1"/>
    <dgm:cxn modelId="{C0825EC2-A86F-472A-9FC7-6197D804A565}" srcId="{312C089A-7185-428A-AF7F-E7EF1566A25A}" destId="{916FBA36-1EFB-48D1-9094-1EC3975A450D}" srcOrd="1" destOrd="0" parTransId="{F1BA4153-BDC1-4FFB-8580-2199A34FEF74}" sibTransId="{DA790B45-EA7B-461F-919D-16A3921B62AC}"/>
    <dgm:cxn modelId="{718CA7C5-9F78-40AD-BE0F-77BDE18C7AF3}" type="presOf" srcId="{F1BA4153-BDC1-4FFB-8580-2199A34FEF74}" destId="{4AC9950D-BB5A-49FB-9A48-60AFC17F2FBF}" srcOrd="0" destOrd="0" presId="urn:microsoft.com/office/officeart/2005/8/layout/orgChart1"/>
    <dgm:cxn modelId="{B1FB16D6-72A0-44FB-878E-ABB8BEAFA064}" type="presOf" srcId="{4FEC72F1-B7F2-470E-A562-EF0D1A8A9C06}" destId="{D9657820-3378-45FD-AD9D-E6BF07E50AEE}" srcOrd="0" destOrd="0" presId="urn:microsoft.com/office/officeart/2005/8/layout/orgChart1"/>
    <dgm:cxn modelId="{860282DA-C6B6-4B98-8560-FEF818FACBC5}" type="presOf" srcId="{8563223C-1A8F-4BD3-B2FA-87A560D291A7}" destId="{47225DEA-1D40-45C4-B573-FBF7B19EEC2E}" srcOrd="0" destOrd="0" presId="urn:microsoft.com/office/officeart/2005/8/layout/orgChart1"/>
    <dgm:cxn modelId="{4CF101E0-CB98-4549-90C9-B73761AC6928}" srcId="{312C089A-7185-428A-AF7F-E7EF1566A25A}" destId="{F84C7EA0-4E14-473D-A9E4-6216F16DC72A}" srcOrd="4" destOrd="0" parTransId="{8563223C-1A8F-4BD3-B2FA-87A560D291A7}" sibTransId="{B66FFAB6-1D5F-4893-BF6E-38EA6CFA3F46}"/>
    <dgm:cxn modelId="{8CA3A6FA-7535-43AC-8932-684068E6EF83}" srcId="{312C089A-7185-428A-AF7F-E7EF1566A25A}" destId="{5D2EACD5-6FC6-4D2F-ADD4-9F6D3D4095C1}" srcOrd="0" destOrd="0" parTransId="{334D718A-B6CE-42D9-96DA-86DA0EF9AA80}" sibTransId="{0C161FD8-8255-4815-911C-DDE7DD4CBD04}"/>
    <dgm:cxn modelId="{E256730C-BD78-4BBD-9365-B635D75FDACB}" type="presParOf" srcId="{DC2EFBDC-9B6F-4282-B426-537C69755BFC}" destId="{4499F4F7-9E0A-4C55-AF69-A63F7AAB9F59}" srcOrd="0" destOrd="0" presId="urn:microsoft.com/office/officeart/2005/8/layout/orgChart1"/>
    <dgm:cxn modelId="{7E592462-189F-466A-AD5B-6DA8FF3569B8}" type="presParOf" srcId="{4499F4F7-9E0A-4C55-AF69-A63F7AAB9F59}" destId="{8911FA12-CA0B-4B0A-BEAA-271D4B678A0E}" srcOrd="0" destOrd="0" presId="urn:microsoft.com/office/officeart/2005/8/layout/orgChart1"/>
    <dgm:cxn modelId="{6535E01F-349C-4059-91F9-1E04F0B0C51F}" type="presParOf" srcId="{8911FA12-CA0B-4B0A-BEAA-271D4B678A0E}" destId="{7C2D43FF-DA62-49ED-9413-B9FD9C0E7935}" srcOrd="0" destOrd="0" presId="urn:microsoft.com/office/officeart/2005/8/layout/orgChart1"/>
    <dgm:cxn modelId="{27B0B1B4-FC20-4212-AD7E-B0E439B6EC48}" type="presParOf" srcId="{8911FA12-CA0B-4B0A-BEAA-271D4B678A0E}" destId="{3BAA3748-E4EB-46CA-8187-9F14685CE48A}" srcOrd="1" destOrd="0" presId="urn:microsoft.com/office/officeart/2005/8/layout/orgChart1"/>
    <dgm:cxn modelId="{40B62AE0-636C-4434-8BA2-6AF5CBB8F924}" type="presParOf" srcId="{4499F4F7-9E0A-4C55-AF69-A63F7AAB9F59}" destId="{6A2248B2-2F2F-4997-A87C-0EF432C86E86}" srcOrd="1" destOrd="0" presId="urn:microsoft.com/office/officeart/2005/8/layout/orgChart1"/>
    <dgm:cxn modelId="{08A1746C-0FA0-4729-AB22-B647A308E6EB}" type="presParOf" srcId="{6A2248B2-2F2F-4997-A87C-0EF432C86E86}" destId="{0140F11A-92D2-405D-87BE-0ADD88AF2CC5}" srcOrd="0" destOrd="0" presId="urn:microsoft.com/office/officeart/2005/8/layout/orgChart1"/>
    <dgm:cxn modelId="{2796F540-F096-4C9D-8258-2A3F6BA0591D}" type="presParOf" srcId="{6A2248B2-2F2F-4997-A87C-0EF432C86E86}" destId="{ED815E29-E648-4202-86A1-F9A2ADA38241}" srcOrd="1" destOrd="0" presId="urn:microsoft.com/office/officeart/2005/8/layout/orgChart1"/>
    <dgm:cxn modelId="{2B072C89-603A-4A8A-A11F-D6EE212EA2AB}" type="presParOf" srcId="{ED815E29-E648-4202-86A1-F9A2ADA38241}" destId="{523823F4-8D13-450D-9154-05D373983FE4}" srcOrd="0" destOrd="0" presId="urn:microsoft.com/office/officeart/2005/8/layout/orgChart1"/>
    <dgm:cxn modelId="{5544DF0C-EDB1-4849-8809-5B5F7029A99F}" type="presParOf" srcId="{523823F4-8D13-450D-9154-05D373983FE4}" destId="{6EA1752D-5138-4D15-9D31-B6C33D496C6B}" srcOrd="0" destOrd="0" presId="urn:microsoft.com/office/officeart/2005/8/layout/orgChart1"/>
    <dgm:cxn modelId="{CE7B004F-625B-4034-9FA0-52901DEF7E26}" type="presParOf" srcId="{523823F4-8D13-450D-9154-05D373983FE4}" destId="{67CE4D8C-1D0B-4A36-9CE2-7EE886826379}" srcOrd="1" destOrd="0" presId="urn:microsoft.com/office/officeart/2005/8/layout/orgChart1"/>
    <dgm:cxn modelId="{80D2F122-038C-4E1F-A068-556E2904DA98}" type="presParOf" srcId="{ED815E29-E648-4202-86A1-F9A2ADA38241}" destId="{C473553F-66EE-46D2-A24E-E4A9B0C6FC4B}" srcOrd="1" destOrd="0" presId="urn:microsoft.com/office/officeart/2005/8/layout/orgChart1"/>
    <dgm:cxn modelId="{44114ACB-3307-4A6B-8AD5-451757E61939}" type="presParOf" srcId="{ED815E29-E648-4202-86A1-F9A2ADA38241}" destId="{E85E42D5-B672-477D-AEE4-C952CDDEE54B}" srcOrd="2" destOrd="0" presId="urn:microsoft.com/office/officeart/2005/8/layout/orgChart1"/>
    <dgm:cxn modelId="{9A2CDAE6-F91A-4AE6-9048-3E78DE0CDD85}" type="presParOf" srcId="{6A2248B2-2F2F-4997-A87C-0EF432C86E86}" destId="{4AC9950D-BB5A-49FB-9A48-60AFC17F2FBF}" srcOrd="2" destOrd="0" presId="urn:microsoft.com/office/officeart/2005/8/layout/orgChart1"/>
    <dgm:cxn modelId="{AF096C73-270E-44CC-8AB2-A493B1D6623A}" type="presParOf" srcId="{6A2248B2-2F2F-4997-A87C-0EF432C86E86}" destId="{22864371-C410-4EC9-9709-D22145371951}" srcOrd="3" destOrd="0" presId="urn:microsoft.com/office/officeart/2005/8/layout/orgChart1"/>
    <dgm:cxn modelId="{21D12566-5E46-457C-8404-26ACF86AE42B}" type="presParOf" srcId="{22864371-C410-4EC9-9709-D22145371951}" destId="{374BB602-D03A-41C7-BA44-502DA813F225}" srcOrd="0" destOrd="0" presId="urn:microsoft.com/office/officeart/2005/8/layout/orgChart1"/>
    <dgm:cxn modelId="{2AAF9B41-BE84-45D5-BE43-1687A2414EC3}" type="presParOf" srcId="{374BB602-D03A-41C7-BA44-502DA813F225}" destId="{3E1C953D-E4D9-45EE-A73B-1A8C7E14745E}" srcOrd="0" destOrd="0" presId="urn:microsoft.com/office/officeart/2005/8/layout/orgChart1"/>
    <dgm:cxn modelId="{51CDD860-D92E-41A2-B813-C1D72E4C7E5E}" type="presParOf" srcId="{374BB602-D03A-41C7-BA44-502DA813F225}" destId="{84B0B345-E73F-4E40-BD1F-108A2CDDD70E}" srcOrd="1" destOrd="0" presId="urn:microsoft.com/office/officeart/2005/8/layout/orgChart1"/>
    <dgm:cxn modelId="{78A06B9A-C0D5-4D02-85E7-E961D685F397}" type="presParOf" srcId="{22864371-C410-4EC9-9709-D22145371951}" destId="{698BA9FB-71BA-4257-81A3-4B6ECCC1C147}" srcOrd="1" destOrd="0" presId="urn:microsoft.com/office/officeart/2005/8/layout/orgChart1"/>
    <dgm:cxn modelId="{A1959D37-78C1-433C-9C86-DEFA8176894C}" type="presParOf" srcId="{22864371-C410-4EC9-9709-D22145371951}" destId="{B2DE0783-3627-48D6-A478-B4328BE33C86}" srcOrd="2" destOrd="0" presId="urn:microsoft.com/office/officeart/2005/8/layout/orgChart1"/>
    <dgm:cxn modelId="{F4C00BB2-D2B6-4C15-99C7-512EC3C330C3}" type="presParOf" srcId="{6A2248B2-2F2F-4997-A87C-0EF432C86E86}" destId="{B499DD98-8A8A-4955-83B7-A4BA17FE6BE1}" srcOrd="4" destOrd="0" presId="urn:microsoft.com/office/officeart/2005/8/layout/orgChart1"/>
    <dgm:cxn modelId="{B5C207AF-5283-4C24-B168-195CE057282D}" type="presParOf" srcId="{6A2248B2-2F2F-4997-A87C-0EF432C86E86}" destId="{09545E6E-5659-40C4-8460-A2894EC97F83}" srcOrd="5" destOrd="0" presId="urn:microsoft.com/office/officeart/2005/8/layout/orgChart1"/>
    <dgm:cxn modelId="{354C4DFE-6554-4B34-88E7-A24E7EEA6EE7}" type="presParOf" srcId="{09545E6E-5659-40C4-8460-A2894EC97F83}" destId="{0559C326-B96A-4088-95C2-303B9CBBF85E}" srcOrd="0" destOrd="0" presId="urn:microsoft.com/office/officeart/2005/8/layout/orgChart1"/>
    <dgm:cxn modelId="{460A1395-563D-4EE9-955C-0C0BFF0E2ECE}" type="presParOf" srcId="{0559C326-B96A-4088-95C2-303B9CBBF85E}" destId="{9AA16C49-D8B4-4241-9A2D-B86AFBDC3030}" srcOrd="0" destOrd="0" presId="urn:microsoft.com/office/officeart/2005/8/layout/orgChart1"/>
    <dgm:cxn modelId="{16151BB3-52F6-49D9-AC8F-9222048B040D}" type="presParOf" srcId="{0559C326-B96A-4088-95C2-303B9CBBF85E}" destId="{719FE357-84CF-45DC-AF03-69461EC58C2E}" srcOrd="1" destOrd="0" presId="urn:microsoft.com/office/officeart/2005/8/layout/orgChart1"/>
    <dgm:cxn modelId="{D9023BBA-156C-40E4-96C6-CC7665E5142B}" type="presParOf" srcId="{09545E6E-5659-40C4-8460-A2894EC97F83}" destId="{7EF3B835-AFF9-47A8-A174-8A635FC225FA}" srcOrd="1" destOrd="0" presId="urn:microsoft.com/office/officeart/2005/8/layout/orgChart1"/>
    <dgm:cxn modelId="{B13B4490-2AB0-48D2-8188-862BC0B8D4DB}" type="presParOf" srcId="{09545E6E-5659-40C4-8460-A2894EC97F83}" destId="{CD072243-6FF4-4B22-980D-40DD8BF4B3F3}" srcOrd="2" destOrd="0" presId="urn:microsoft.com/office/officeart/2005/8/layout/orgChart1"/>
    <dgm:cxn modelId="{7C5EDE3C-CC58-4ED7-8D87-4AD75BC9922B}" type="presParOf" srcId="{6A2248B2-2F2F-4997-A87C-0EF432C86E86}" destId="{85B7842B-A3F0-49CA-AFAD-B5B77396B7AE}" srcOrd="6" destOrd="0" presId="urn:microsoft.com/office/officeart/2005/8/layout/orgChart1"/>
    <dgm:cxn modelId="{63D4C880-C310-4182-9DF0-C69349C1B8A0}" type="presParOf" srcId="{6A2248B2-2F2F-4997-A87C-0EF432C86E86}" destId="{CC76C023-0732-4252-BD3A-A8BBDBBB3378}" srcOrd="7" destOrd="0" presId="urn:microsoft.com/office/officeart/2005/8/layout/orgChart1"/>
    <dgm:cxn modelId="{72AA5F41-426C-430D-8E39-83C1B7E67896}" type="presParOf" srcId="{CC76C023-0732-4252-BD3A-A8BBDBBB3378}" destId="{519001C7-7EEA-414B-A796-576B4E24DD46}" srcOrd="0" destOrd="0" presId="urn:microsoft.com/office/officeart/2005/8/layout/orgChart1"/>
    <dgm:cxn modelId="{6F16E797-1703-4F87-97FA-AB60788DBE04}" type="presParOf" srcId="{519001C7-7EEA-414B-A796-576B4E24DD46}" destId="{D9657820-3378-45FD-AD9D-E6BF07E50AEE}" srcOrd="0" destOrd="0" presId="urn:microsoft.com/office/officeart/2005/8/layout/orgChart1"/>
    <dgm:cxn modelId="{E9EF46B5-3CE2-412D-B792-C41E9C8FF796}" type="presParOf" srcId="{519001C7-7EEA-414B-A796-576B4E24DD46}" destId="{0C277B9F-B890-43C9-A076-11A45DC47CFB}" srcOrd="1" destOrd="0" presId="urn:microsoft.com/office/officeart/2005/8/layout/orgChart1"/>
    <dgm:cxn modelId="{6A9E4B34-D327-4475-8412-2AF1DD6919FA}" type="presParOf" srcId="{CC76C023-0732-4252-BD3A-A8BBDBBB3378}" destId="{A72B2838-CCC9-4B25-B5F4-89D0BC96DAF3}" srcOrd="1" destOrd="0" presId="urn:microsoft.com/office/officeart/2005/8/layout/orgChart1"/>
    <dgm:cxn modelId="{3E691C59-8229-4F0B-AA5C-F126DBCF0421}" type="presParOf" srcId="{CC76C023-0732-4252-BD3A-A8BBDBBB3378}" destId="{1FA9F835-8931-44AC-B5B3-74EC5F9C6299}" srcOrd="2" destOrd="0" presId="urn:microsoft.com/office/officeart/2005/8/layout/orgChart1"/>
    <dgm:cxn modelId="{DF83804E-6913-4F12-A093-92DAA6F16EE4}" type="presParOf" srcId="{6A2248B2-2F2F-4997-A87C-0EF432C86E86}" destId="{47225DEA-1D40-45C4-B573-FBF7B19EEC2E}" srcOrd="8" destOrd="0" presId="urn:microsoft.com/office/officeart/2005/8/layout/orgChart1"/>
    <dgm:cxn modelId="{F19C4E8E-3F17-4F49-BD6D-CC39E360EA89}" type="presParOf" srcId="{6A2248B2-2F2F-4997-A87C-0EF432C86E86}" destId="{F00FB7C7-CC32-402C-919A-BE02F00357B5}" srcOrd="9" destOrd="0" presId="urn:microsoft.com/office/officeart/2005/8/layout/orgChart1"/>
    <dgm:cxn modelId="{8EB02933-36C8-4C24-B6CF-EDF3E69C8E63}" type="presParOf" srcId="{F00FB7C7-CC32-402C-919A-BE02F00357B5}" destId="{4EE8F99A-5F0B-4DA9-A82D-427836793F01}" srcOrd="0" destOrd="0" presId="urn:microsoft.com/office/officeart/2005/8/layout/orgChart1"/>
    <dgm:cxn modelId="{F1C0459C-5ACE-451F-B401-6BD06D2A010A}" type="presParOf" srcId="{4EE8F99A-5F0B-4DA9-A82D-427836793F01}" destId="{179DA121-FB8F-4CB2-A4D7-DD07AC081739}" srcOrd="0" destOrd="0" presId="urn:microsoft.com/office/officeart/2005/8/layout/orgChart1"/>
    <dgm:cxn modelId="{899541BD-CB87-4D65-88AD-C72EFCA63BB1}" type="presParOf" srcId="{4EE8F99A-5F0B-4DA9-A82D-427836793F01}" destId="{CB1BD89B-FFED-454A-9FDB-53FDF540A73C}" srcOrd="1" destOrd="0" presId="urn:microsoft.com/office/officeart/2005/8/layout/orgChart1"/>
    <dgm:cxn modelId="{0E97E556-E96C-4449-BDB5-79B78C3109B4}" type="presParOf" srcId="{F00FB7C7-CC32-402C-919A-BE02F00357B5}" destId="{CB50D2CE-7A4E-4CBE-9624-D5E9ECD96B34}" srcOrd="1" destOrd="0" presId="urn:microsoft.com/office/officeart/2005/8/layout/orgChart1"/>
    <dgm:cxn modelId="{24781ED4-E900-402B-81DE-5F56E480FA9C}" type="presParOf" srcId="{F00FB7C7-CC32-402C-919A-BE02F00357B5}" destId="{F2F29DBE-CD85-4114-ABA2-9290589E3EB5}" srcOrd="2" destOrd="0" presId="urn:microsoft.com/office/officeart/2005/8/layout/orgChart1"/>
    <dgm:cxn modelId="{77420D0F-8A8D-4BC9-B80F-199F7BFF5C4B}" type="presParOf" srcId="{4499F4F7-9E0A-4C55-AF69-A63F7AAB9F59}" destId="{59DB0B9C-CC16-4055-9014-AF562F95C6F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F066C8-180E-48D1-9B31-E664999369C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it-IT"/>
        </a:p>
      </dgm:t>
    </dgm:pt>
    <dgm:pt modelId="{313D7364-4A2E-478D-B570-22631788865C}">
      <dgm:prSet phldrT="[Testo]"/>
      <dgm:spPr>
        <a:solidFill>
          <a:schemeClr val="accent6">
            <a:lumMod val="60000"/>
            <a:lumOff val="40000"/>
          </a:schemeClr>
        </a:solidFill>
      </dgm:spPr>
      <dgm:t>
        <a:bodyPr/>
        <a:lstStyle/>
        <a:p>
          <a:r>
            <a:rPr lang="it-IT" b="1" dirty="0">
              <a:solidFill>
                <a:schemeClr val="tx1"/>
              </a:solidFill>
              <a:latin typeface="Bookman Old Style" panose="02050604050505020204" pitchFamily="18" charset="0"/>
            </a:rPr>
            <a:t>Inquadramento generale del territorio </a:t>
          </a:r>
        </a:p>
      </dgm:t>
    </dgm:pt>
    <dgm:pt modelId="{BD84638A-E607-498E-91F5-4D9A644D239F}" type="parTrans" cxnId="{5EB93A57-7901-4175-A4ED-9C1C585C06FF}">
      <dgm:prSet/>
      <dgm:spPr/>
      <dgm:t>
        <a:bodyPr/>
        <a:lstStyle/>
        <a:p>
          <a:endParaRPr lang="it-IT"/>
        </a:p>
      </dgm:t>
    </dgm:pt>
    <dgm:pt modelId="{562959C7-F5E3-459B-9A93-E02C0FFFAB60}" type="sibTrans" cxnId="{5EB93A57-7901-4175-A4ED-9C1C585C06FF}">
      <dgm:prSet/>
      <dgm:spPr/>
      <dgm:t>
        <a:bodyPr/>
        <a:lstStyle/>
        <a:p>
          <a:endParaRPr lang="it-IT"/>
        </a:p>
      </dgm:t>
    </dgm:pt>
    <dgm:pt modelId="{488CCDCA-C802-425B-9BC9-299551ABCB1A}">
      <dgm:prSet phldrT="[Testo]"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solidFill>
                <a:schemeClr val="tx1"/>
              </a:solidFill>
              <a:effectLst/>
              <a:latin typeface="Bookman Old Style" panose="02050604050505020204" pitchFamily="18" charset="0"/>
            </a:rPr>
            <a:t>A</a:t>
          </a:r>
          <a:r>
            <a:rPr lang="it-IT" sz="1200" dirty="0">
              <a:solidFill>
                <a:schemeClr val="tx1"/>
              </a:solidFill>
              <a:effectLst/>
              <a:latin typeface="Bookman Old Style" panose="02050604050505020204" pitchFamily="18" charset="0"/>
            </a:rPr>
            <a:t> </a:t>
          </a:r>
          <a:r>
            <a:rPr lang="it-IT" sz="800" dirty="0">
              <a:solidFill>
                <a:schemeClr val="tx1"/>
              </a:solidFill>
              <a:effectLst/>
              <a:latin typeface="Bookman Old Style" panose="02050604050505020204" pitchFamily="18" charset="0"/>
            </a:rPr>
            <a:t>Normativa </a:t>
          </a:r>
        </a:p>
        <a:p>
          <a:r>
            <a:rPr lang="it-IT" sz="800" dirty="0">
              <a:solidFill>
                <a:schemeClr val="tx1"/>
              </a:solidFill>
              <a:effectLst/>
              <a:latin typeface="Bookman Old Style" panose="02050604050505020204" pitchFamily="18" charset="0"/>
            </a:rPr>
            <a:t>di riferimento</a:t>
          </a:r>
          <a:endParaRPr lang="it-IT" sz="800" dirty="0">
            <a:solidFill>
              <a:schemeClr val="tx1"/>
            </a:solidFill>
            <a:effectLst/>
          </a:endParaRPr>
        </a:p>
      </dgm:t>
    </dgm:pt>
    <dgm:pt modelId="{4BFEC4A7-32B0-4C6A-82B1-DE5148BC0F98}" type="parTrans" cxnId="{EE96D5F6-E631-4DF6-977D-66E386AE758F}">
      <dgm:prSet/>
      <dgm:spPr/>
      <dgm:t>
        <a:bodyPr/>
        <a:lstStyle/>
        <a:p>
          <a:endParaRPr lang="it-IT"/>
        </a:p>
      </dgm:t>
    </dgm:pt>
    <dgm:pt modelId="{09E762FA-BB73-44C9-B82B-0572614C40FE}" type="sibTrans" cxnId="{EE96D5F6-E631-4DF6-977D-66E386AE758F}">
      <dgm:prSet/>
      <dgm:spPr/>
      <dgm:t>
        <a:bodyPr/>
        <a:lstStyle/>
        <a:p>
          <a:endParaRPr lang="it-IT"/>
        </a:p>
      </dgm:t>
    </dgm:pt>
    <dgm:pt modelId="{EC1ADD5D-3416-4289-8194-6FE4BCA19E47}">
      <dgm:prSet phldrT="[Testo]"/>
      <dgm:spPr>
        <a:solidFill>
          <a:srgbClr val="FF0000"/>
        </a:solidFill>
      </dgm:spPr>
      <dgm:t>
        <a:bodyPr/>
        <a:lstStyle/>
        <a:p>
          <a:r>
            <a:rPr lang="it-IT" b="1" dirty="0">
              <a:solidFill>
                <a:schemeClr val="tx1"/>
              </a:solidFill>
              <a:latin typeface="Bookman Old Style" panose="02050604050505020204" pitchFamily="18" charset="0"/>
            </a:rPr>
            <a:t>Scenari di rischio e scenari di evento</a:t>
          </a:r>
        </a:p>
      </dgm:t>
    </dgm:pt>
    <dgm:pt modelId="{34E1DD82-A4AB-4C34-95D6-20438973F7C4}" type="parTrans" cxnId="{8F762930-3957-4335-B0E8-E89584AB7874}">
      <dgm:prSet/>
      <dgm:spPr/>
      <dgm:t>
        <a:bodyPr/>
        <a:lstStyle/>
        <a:p>
          <a:endParaRPr lang="it-IT"/>
        </a:p>
      </dgm:t>
    </dgm:pt>
    <dgm:pt modelId="{4D4B19B5-1971-452A-A724-D1C73EF54F58}" type="sibTrans" cxnId="{8F762930-3957-4335-B0E8-E89584AB7874}">
      <dgm:prSet/>
      <dgm:spPr/>
      <dgm:t>
        <a:bodyPr/>
        <a:lstStyle/>
        <a:p>
          <a:endParaRPr lang="it-IT"/>
        </a:p>
      </dgm:t>
    </dgm:pt>
    <dgm:pt modelId="{EC06BA82-E15E-4B48-8D26-EA967A8D7B2E}">
      <dgm:prSet phldrT="[Testo]"/>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dgm:spPr>
      <dgm:t>
        <a:bodyPr/>
        <a:lstStyle/>
        <a:p>
          <a:r>
            <a:rPr lang="it-IT" b="1" dirty="0">
              <a:latin typeface="Bookman Old Style" panose="02050604050505020204" pitchFamily="18" charset="0"/>
            </a:rPr>
            <a:t>B</a:t>
          </a:r>
          <a:r>
            <a:rPr lang="it-IT" dirty="0">
              <a:latin typeface="Bookman Old Style" panose="02050604050505020204" pitchFamily="18" charset="0"/>
            </a:rPr>
            <a:t> Rischio sismico</a:t>
          </a:r>
        </a:p>
      </dgm:t>
    </dgm:pt>
    <dgm:pt modelId="{15BA8C16-4A7C-418F-9070-17E836ED2824}" type="parTrans" cxnId="{14BC8CFA-2E4F-4055-9ED7-05F9468BCDDA}">
      <dgm:prSet/>
      <dgm:spPr/>
      <dgm:t>
        <a:bodyPr/>
        <a:lstStyle/>
        <a:p>
          <a:endParaRPr lang="it-IT"/>
        </a:p>
      </dgm:t>
    </dgm:pt>
    <dgm:pt modelId="{67BB5263-A33B-4067-AAFA-B3861E86012C}" type="sibTrans" cxnId="{14BC8CFA-2E4F-4055-9ED7-05F9468BCDDA}">
      <dgm:prSet/>
      <dgm:spPr/>
      <dgm:t>
        <a:bodyPr/>
        <a:lstStyle/>
        <a:p>
          <a:endParaRPr lang="it-IT"/>
        </a:p>
      </dgm:t>
    </dgm:pt>
    <dgm:pt modelId="{55A63752-0811-475D-9F17-11F4132FF3FC}">
      <dgm:prSet/>
      <dgm:spPr>
        <a:solidFill>
          <a:schemeClr val="accent4"/>
        </a:solidFill>
      </dgm:spPr>
      <dgm:t>
        <a:bodyPr/>
        <a:lstStyle/>
        <a:p>
          <a:r>
            <a:rPr lang="it-IT" b="1" dirty="0">
              <a:solidFill>
                <a:schemeClr val="tx1"/>
              </a:solidFill>
              <a:latin typeface="Bookman Old Style" panose="02050604050505020204" pitchFamily="18" charset="0"/>
            </a:rPr>
            <a:t>Organizzazione generale del territorio</a:t>
          </a:r>
        </a:p>
      </dgm:t>
    </dgm:pt>
    <dgm:pt modelId="{E0D28171-9EE2-48A9-A882-9298B6F90AD8}" type="parTrans" cxnId="{16D6148D-6989-4D82-8734-0076BB85CE19}">
      <dgm:prSet/>
      <dgm:spPr/>
      <dgm:t>
        <a:bodyPr/>
        <a:lstStyle/>
        <a:p>
          <a:endParaRPr lang="it-IT"/>
        </a:p>
      </dgm:t>
    </dgm:pt>
    <dgm:pt modelId="{8A80D000-CA13-4407-859C-7B43F7E3C9FF}" type="sibTrans" cxnId="{16D6148D-6989-4D82-8734-0076BB85CE19}">
      <dgm:prSet/>
      <dgm:spPr/>
      <dgm:t>
        <a:bodyPr/>
        <a:lstStyle/>
        <a:p>
          <a:endParaRPr lang="it-IT"/>
        </a:p>
      </dgm:t>
    </dgm:pt>
    <dgm:pt modelId="{671DEA00-3E93-4B53-A528-EE3C2C97C93C}">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A Il Sindaco</a:t>
          </a:r>
        </a:p>
      </dgm:t>
    </dgm:pt>
    <dgm:pt modelId="{70D0FC35-8D95-4052-A5CA-2879572B013A}" type="parTrans" cxnId="{22CE81CD-DEB1-4E8A-8C29-32BDAC0AC77C}">
      <dgm:prSet/>
      <dgm:spPr/>
      <dgm:t>
        <a:bodyPr/>
        <a:lstStyle/>
        <a:p>
          <a:endParaRPr lang="it-IT"/>
        </a:p>
      </dgm:t>
    </dgm:pt>
    <dgm:pt modelId="{AB2E378D-16B7-417C-8997-A6DA81711B1E}" type="sibTrans" cxnId="{22CE81CD-DEB1-4E8A-8C29-32BDAC0AC77C}">
      <dgm:prSet/>
      <dgm:spPr/>
      <dgm:t>
        <a:bodyPr/>
        <a:lstStyle/>
        <a:p>
          <a:endParaRPr lang="it-IT"/>
        </a:p>
      </dgm:t>
    </dgm:pt>
    <dgm:pt modelId="{900B56BE-677D-45DE-937A-2FC9298AB4F9}">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B Il sistema di allertamento locale</a:t>
          </a:r>
        </a:p>
      </dgm:t>
    </dgm:pt>
    <dgm:pt modelId="{0CCC3FB4-4F57-40FC-A766-DDAFCA5E3B6A}" type="parTrans" cxnId="{C25FD99E-D3E6-4886-8CDD-00CD5EF6D8CD}">
      <dgm:prSet/>
      <dgm:spPr/>
      <dgm:t>
        <a:bodyPr/>
        <a:lstStyle/>
        <a:p>
          <a:endParaRPr lang="it-IT"/>
        </a:p>
      </dgm:t>
    </dgm:pt>
    <dgm:pt modelId="{C33FCF80-04E8-4517-8F36-E2CECDF6BB91}" type="sibTrans" cxnId="{C25FD99E-D3E6-4886-8CDD-00CD5EF6D8CD}">
      <dgm:prSet/>
      <dgm:spPr/>
      <dgm:t>
        <a:bodyPr/>
        <a:lstStyle/>
        <a:p>
          <a:endParaRPr lang="it-IT"/>
        </a:p>
      </dgm:t>
    </dgm:pt>
    <dgm:pt modelId="{ECA8DAB6-5C63-4A48-9E46-92574DDA4DAA}">
      <dgm:prSet/>
      <dgm:spPr>
        <a:solidFill>
          <a:schemeClr val="bg1">
            <a:lumMod val="85000"/>
            <a:alpha val="90000"/>
          </a:schemeClr>
        </a:solidFill>
      </dgm:spPr>
      <dgm:t>
        <a:bodyPr/>
        <a:lstStyle/>
        <a:p>
          <a:r>
            <a:rPr lang="it-IT" dirty="0">
              <a:latin typeface="Bookman Old Style" panose="02050604050505020204" pitchFamily="18" charset="0"/>
            </a:rPr>
            <a:t>E Risorse Umane</a:t>
          </a:r>
        </a:p>
      </dgm:t>
    </dgm:pt>
    <dgm:pt modelId="{C442DB60-1FFA-45FB-B26F-89F3CF28EE3B}" type="parTrans" cxnId="{80403F5B-223B-4B53-B108-D4411F2ED167}">
      <dgm:prSet/>
      <dgm:spPr/>
      <dgm:t>
        <a:bodyPr/>
        <a:lstStyle/>
        <a:p>
          <a:endParaRPr lang="it-IT"/>
        </a:p>
      </dgm:t>
    </dgm:pt>
    <dgm:pt modelId="{55458E7C-5842-4E6A-9A50-CDD9F782D11D}" type="sibTrans" cxnId="{80403F5B-223B-4B53-B108-D4411F2ED167}">
      <dgm:prSet/>
      <dgm:spPr/>
      <dgm:t>
        <a:bodyPr/>
        <a:lstStyle/>
        <a:p>
          <a:endParaRPr lang="it-IT"/>
        </a:p>
      </dgm:t>
    </dgm:pt>
    <dgm:pt modelId="{085C4B63-02BD-438A-9FDC-FE4A9039ACEF}">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C Il COC o il COI</a:t>
          </a:r>
        </a:p>
      </dgm:t>
    </dgm:pt>
    <dgm:pt modelId="{B5EC3B14-A72E-4376-BCB3-47DF6A0672FE}" type="parTrans" cxnId="{CA511D5A-38EB-4E8C-9781-A3771E89493D}">
      <dgm:prSet/>
      <dgm:spPr/>
      <dgm:t>
        <a:bodyPr/>
        <a:lstStyle/>
        <a:p>
          <a:endParaRPr lang="it-IT"/>
        </a:p>
      </dgm:t>
    </dgm:pt>
    <dgm:pt modelId="{CB45B2E3-E245-4761-992A-09F430D30610}" type="sibTrans" cxnId="{CA511D5A-38EB-4E8C-9781-A3771E89493D}">
      <dgm:prSet/>
      <dgm:spPr/>
      <dgm:t>
        <a:bodyPr/>
        <a:lstStyle/>
        <a:p>
          <a:endParaRPr lang="it-IT"/>
        </a:p>
      </dgm:t>
    </dgm:pt>
    <dgm:pt modelId="{C4D9F2F7-33A8-41C3-859C-DD33BCE54813}">
      <dgm:prSet/>
      <dgm:spPr>
        <a:solidFill>
          <a:schemeClr val="bg1">
            <a:lumMod val="85000"/>
            <a:alpha val="90000"/>
          </a:schemeClr>
        </a:solidFill>
      </dgm:spPr>
      <dgm:t>
        <a:bodyPr/>
        <a:lstStyle/>
        <a:p>
          <a:r>
            <a:rPr lang="it-IT" dirty="0">
              <a:latin typeface="Bookman Old Style" panose="02050604050505020204" pitchFamily="18" charset="0"/>
            </a:rPr>
            <a:t>D Compatibilità con CLE</a:t>
          </a:r>
        </a:p>
      </dgm:t>
    </dgm:pt>
    <dgm:pt modelId="{77095EC9-3E21-48C6-BB16-BD2CA8226B72}" type="parTrans" cxnId="{DD3C70B5-4B71-459F-9575-C327489FD4E3}">
      <dgm:prSet/>
      <dgm:spPr/>
      <dgm:t>
        <a:bodyPr/>
        <a:lstStyle/>
        <a:p>
          <a:endParaRPr lang="it-IT"/>
        </a:p>
      </dgm:t>
    </dgm:pt>
    <dgm:pt modelId="{75C3E07E-C832-47B4-8812-4575FB408CC9}" type="sibTrans" cxnId="{DD3C70B5-4B71-459F-9575-C327489FD4E3}">
      <dgm:prSet/>
      <dgm:spPr/>
      <dgm:t>
        <a:bodyPr/>
        <a:lstStyle/>
        <a:p>
          <a:endParaRPr lang="it-IT"/>
        </a:p>
      </dgm:t>
    </dgm:pt>
    <dgm:pt modelId="{BED80CCD-CB3C-4C48-A415-F6696DF574A1}">
      <dgm:prSet/>
      <dgm:spPr>
        <a:solidFill>
          <a:schemeClr val="accent6">
            <a:lumMod val="20000"/>
            <a:lumOff val="80000"/>
            <a:alpha val="90000"/>
          </a:schemeClr>
        </a:solidFill>
      </dgm:spPr>
      <dgm:t>
        <a:bodyPr/>
        <a:lstStyle/>
        <a:p>
          <a:r>
            <a:rPr lang="it-IT" b="1" dirty="0">
              <a:latin typeface="Bookman Old Style" panose="02050604050505020204" pitchFamily="18" charset="0"/>
            </a:rPr>
            <a:t>C</a:t>
          </a:r>
          <a:r>
            <a:rPr lang="it-IT" dirty="0">
              <a:latin typeface="Bookman Old Style" panose="02050604050505020204" pitchFamily="18" charset="0"/>
            </a:rPr>
            <a:t> Rischio incendio boschivo di interfaccia</a:t>
          </a:r>
        </a:p>
      </dgm:t>
    </dgm:pt>
    <dgm:pt modelId="{8221502C-0AA8-48B5-92F9-4CBD3518F486}" type="parTrans" cxnId="{E8E9A2A5-B018-4749-8809-173F3A7B88AB}">
      <dgm:prSet/>
      <dgm:spPr/>
      <dgm:t>
        <a:bodyPr/>
        <a:lstStyle/>
        <a:p>
          <a:endParaRPr lang="it-IT"/>
        </a:p>
      </dgm:t>
    </dgm:pt>
    <dgm:pt modelId="{4D148903-5860-4424-A84E-67DB37F6CCCA}" type="sibTrans" cxnId="{E8E9A2A5-B018-4749-8809-173F3A7B88AB}">
      <dgm:prSet/>
      <dgm:spPr/>
      <dgm:t>
        <a:bodyPr/>
        <a:lstStyle/>
        <a:p>
          <a:endParaRPr lang="it-IT"/>
        </a:p>
      </dgm:t>
    </dgm:pt>
    <dgm:pt modelId="{E0580106-89EA-4471-B86A-FDF667B77CE6}">
      <dgm:prSet/>
      <dgm:spPr>
        <a:solidFill>
          <a:schemeClr val="bg2">
            <a:alpha val="90000"/>
          </a:schemeClr>
        </a:solidFill>
      </dgm:spPr>
      <dgm:t>
        <a:bodyPr/>
        <a:lstStyle/>
        <a:p>
          <a:r>
            <a:rPr lang="it-IT" b="1" dirty="0">
              <a:latin typeface="Bookman Old Style" panose="02050604050505020204" pitchFamily="18" charset="0"/>
            </a:rPr>
            <a:t>D</a:t>
          </a:r>
          <a:r>
            <a:rPr lang="it-IT" dirty="0">
              <a:latin typeface="Bookman Old Style" panose="02050604050505020204" pitchFamily="18" charset="0"/>
            </a:rPr>
            <a:t> Rischio dighe</a:t>
          </a:r>
        </a:p>
      </dgm:t>
    </dgm:pt>
    <dgm:pt modelId="{C5EC0FB0-7296-4137-ACFE-0C982456FFE3}" type="parTrans" cxnId="{EF04D84D-2708-4016-90C7-9F8F743C9832}">
      <dgm:prSet/>
      <dgm:spPr/>
      <dgm:t>
        <a:bodyPr/>
        <a:lstStyle/>
        <a:p>
          <a:endParaRPr lang="it-IT"/>
        </a:p>
      </dgm:t>
    </dgm:pt>
    <dgm:pt modelId="{7D6E1DDB-F67F-4111-ACFD-0BB62346E5B3}" type="sibTrans" cxnId="{EF04D84D-2708-4016-90C7-9F8F743C9832}">
      <dgm:prSet/>
      <dgm:spPr/>
      <dgm:t>
        <a:bodyPr/>
        <a:lstStyle/>
        <a:p>
          <a:endParaRPr lang="it-IT"/>
        </a:p>
      </dgm:t>
    </dgm:pt>
    <dgm:pt modelId="{85544F90-FF42-4DB8-ADFB-8D3D28FE99A0}">
      <dgm:prSet/>
      <dgm:spPr>
        <a:solidFill>
          <a:schemeClr val="accent6">
            <a:lumMod val="20000"/>
            <a:lumOff val="80000"/>
            <a:alpha val="90000"/>
          </a:schemeClr>
        </a:solidFill>
      </dgm:spPr>
      <dgm:t>
        <a:bodyPr/>
        <a:lstStyle/>
        <a:p>
          <a:r>
            <a:rPr lang="it-IT" b="1" dirty="0">
              <a:latin typeface="Bookman Old Style" panose="02050604050505020204" pitchFamily="18" charset="0"/>
            </a:rPr>
            <a:t>F</a:t>
          </a:r>
          <a:r>
            <a:rPr lang="it-IT" dirty="0">
              <a:latin typeface="Bookman Old Style" panose="02050604050505020204" pitchFamily="18" charset="0"/>
            </a:rPr>
            <a:t> Rischio metereologico</a:t>
          </a:r>
        </a:p>
      </dgm:t>
    </dgm:pt>
    <dgm:pt modelId="{F530605D-2644-41E7-96B2-69E12F99F535}" type="parTrans" cxnId="{2E7C066F-A73F-483B-89A2-892C80E6A826}">
      <dgm:prSet/>
      <dgm:spPr/>
      <dgm:t>
        <a:bodyPr/>
        <a:lstStyle/>
        <a:p>
          <a:endParaRPr lang="it-IT"/>
        </a:p>
      </dgm:t>
    </dgm:pt>
    <dgm:pt modelId="{025BDB6F-EB6E-455B-A31F-5F68122DEF9F}" type="sibTrans" cxnId="{2E7C066F-A73F-483B-89A2-892C80E6A826}">
      <dgm:prSet/>
      <dgm:spPr/>
      <dgm:t>
        <a:bodyPr/>
        <a:lstStyle/>
        <a:p>
          <a:endParaRPr lang="it-IT"/>
        </a:p>
      </dgm:t>
    </dgm:pt>
    <dgm:pt modelId="{F2640B05-ED7D-47E1-9860-0DB13E5C6432}">
      <dgm:prSet/>
      <dgm:spPr>
        <a:solidFill>
          <a:schemeClr val="accent6">
            <a:lumMod val="20000"/>
            <a:lumOff val="80000"/>
            <a:alpha val="90000"/>
          </a:schemeClr>
        </a:solidFill>
      </dgm:spPr>
      <dgm:t>
        <a:bodyPr/>
        <a:lstStyle/>
        <a:p>
          <a:r>
            <a:rPr lang="it-IT" b="1" dirty="0">
              <a:latin typeface="Bookman Old Style" panose="02050604050505020204" pitchFamily="18" charset="0"/>
            </a:rPr>
            <a:t>G</a:t>
          </a:r>
          <a:r>
            <a:rPr lang="it-IT" dirty="0">
              <a:latin typeface="Bookman Old Style" panose="02050604050505020204" pitchFamily="18" charset="0"/>
            </a:rPr>
            <a:t> Rischio mareggiata</a:t>
          </a:r>
        </a:p>
      </dgm:t>
    </dgm:pt>
    <dgm:pt modelId="{1BDE0955-8C62-41CA-8A98-D5E6FE4391B0}" type="parTrans" cxnId="{EF4E390C-24A9-419E-A038-37E90009724B}">
      <dgm:prSet/>
      <dgm:spPr/>
      <dgm:t>
        <a:bodyPr/>
        <a:lstStyle/>
        <a:p>
          <a:endParaRPr lang="it-IT"/>
        </a:p>
      </dgm:t>
    </dgm:pt>
    <dgm:pt modelId="{025A3E0D-CB29-4CA7-9633-A605C3988BAA}" type="sibTrans" cxnId="{EF4E390C-24A9-419E-A038-37E90009724B}">
      <dgm:prSet/>
      <dgm:spPr/>
      <dgm:t>
        <a:bodyPr/>
        <a:lstStyle/>
        <a:p>
          <a:endParaRPr lang="it-IT"/>
        </a:p>
      </dgm:t>
    </dgm:pt>
    <dgm:pt modelId="{2C853828-92E7-4FAE-8CD1-7194B91F566C}">
      <dgm:prSet/>
      <dgm:spPr>
        <a:solidFill>
          <a:schemeClr val="accent1">
            <a:lumMod val="75000"/>
          </a:schemeClr>
        </a:solidFill>
      </dgm:spPr>
      <dgm:t>
        <a:bodyPr/>
        <a:lstStyle/>
        <a:p>
          <a:r>
            <a:rPr lang="it-IT" b="1" dirty="0">
              <a:solidFill>
                <a:schemeClr val="tx1"/>
              </a:solidFill>
              <a:latin typeface="Bookman Old Style" panose="02050604050505020204" pitchFamily="18" charset="0"/>
            </a:rPr>
            <a:t>Modello di intervento</a:t>
          </a:r>
        </a:p>
      </dgm:t>
    </dgm:pt>
    <dgm:pt modelId="{76039537-7B44-480A-88A1-C23809BB3E26}" type="parTrans" cxnId="{C654BA35-E250-4E6F-938D-6A7EFA214207}">
      <dgm:prSet/>
      <dgm:spPr/>
      <dgm:t>
        <a:bodyPr/>
        <a:lstStyle/>
        <a:p>
          <a:endParaRPr lang="it-IT"/>
        </a:p>
      </dgm:t>
    </dgm:pt>
    <dgm:pt modelId="{6B41781E-5D8A-49F3-81F2-DB91EEB40492}" type="sibTrans" cxnId="{C654BA35-E250-4E6F-938D-6A7EFA214207}">
      <dgm:prSet/>
      <dgm:spPr/>
      <dgm:t>
        <a:bodyPr/>
        <a:lstStyle/>
        <a:p>
          <a:endParaRPr lang="it-IT"/>
        </a:p>
      </dgm:t>
    </dgm:pt>
    <dgm:pt modelId="{0780FEB1-4C89-4D84-ACD3-D4CFE7686B89}">
      <dgm:prSet/>
      <dgm:spPr>
        <a:solidFill>
          <a:srgbClr val="CC00CC"/>
        </a:solidFill>
      </dgm:spPr>
      <dgm:t>
        <a:bodyPr/>
        <a:lstStyle/>
        <a:p>
          <a:r>
            <a:rPr lang="it-IT" b="1" dirty="0">
              <a:solidFill>
                <a:schemeClr val="tx1"/>
              </a:solidFill>
              <a:latin typeface="Bookman Old Style" panose="02050604050505020204" pitchFamily="18" charset="0"/>
            </a:rPr>
            <a:t>Formazione ed informazione</a:t>
          </a:r>
        </a:p>
      </dgm:t>
    </dgm:pt>
    <dgm:pt modelId="{FDBB3848-F938-4D55-9FDC-8F3D0C52E6CC}" type="parTrans" cxnId="{B12FA05A-9F53-4774-8760-6E51F4B18CEF}">
      <dgm:prSet/>
      <dgm:spPr/>
      <dgm:t>
        <a:bodyPr/>
        <a:lstStyle/>
        <a:p>
          <a:endParaRPr lang="it-IT"/>
        </a:p>
      </dgm:t>
    </dgm:pt>
    <dgm:pt modelId="{540BABA0-1E84-4294-A034-E6C66454DD0F}" type="sibTrans" cxnId="{B12FA05A-9F53-4774-8760-6E51F4B18CEF}">
      <dgm:prSet/>
      <dgm:spPr/>
      <dgm:t>
        <a:bodyPr/>
        <a:lstStyle/>
        <a:p>
          <a:endParaRPr lang="it-IT"/>
        </a:p>
      </dgm:t>
    </dgm:pt>
    <dgm:pt modelId="{42EF9B4C-AFA7-49C3-BCFA-D019D02F054E}">
      <dgm:prSet custT="1"/>
      <dgm:spPr>
        <a:solidFill>
          <a:schemeClr val="accent6">
            <a:lumMod val="40000"/>
            <a:lumOff val="60000"/>
            <a:alpha val="90000"/>
          </a:schemeClr>
        </a:solidFill>
      </dgm:spPr>
      <dgm:t>
        <a:bodyPr/>
        <a:lstStyle/>
        <a:p>
          <a:r>
            <a:rPr lang="it-IT" sz="800" b="1" dirty="0">
              <a:solidFill>
                <a:schemeClr val="tx1"/>
              </a:solidFill>
              <a:effectLst/>
              <a:latin typeface="Bookman Old Style" panose="02050604050505020204" pitchFamily="18" charset="0"/>
            </a:rPr>
            <a:t>B</a:t>
          </a:r>
          <a:r>
            <a:rPr lang="it-IT" sz="800" dirty="0">
              <a:solidFill>
                <a:schemeClr val="tx1"/>
              </a:solidFill>
              <a:effectLst/>
              <a:latin typeface="Bookman Old Style" panose="02050604050505020204" pitchFamily="18" charset="0"/>
            </a:rPr>
            <a:t> Analisi storica degli eventi rilevanti</a:t>
          </a:r>
          <a:endParaRPr lang="it-IT" sz="800" dirty="0">
            <a:solidFill>
              <a:schemeClr val="tx1"/>
            </a:solidFill>
            <a:effectLst/>
          </a:endParaRPr>
        </a:p>
      </dgm:t>
    </dgm:pt>
    <dgm:pt modelId="{0E6C63B4-DEDF-4D3D-8F65-BCBE5B9CB263}" type="parTrans" cxnId="{16F7E2BC-0BFE-4344-A8A3-6F9230411D5A}">
      <dgm:prSet/>
      <dgm:spPr/>
      <dgm:t>
        <a:bodyPr/>
        <a:lstStyle/>
        <a:p>
          <a:endParaRPr lang="it-IT"/>
        </a:p>
      </dgm:t>
    </dgm:pt>
    <dgm:pt modelId="{2AE980E3-E9F8-46B4-92CA-1EC81D411D27}" type="sibTrans" cxnId="{16F7E2BC-0BFE-4344-A8A3-6F9230411D5A}">
      <dgm:prSet/>
      <dgm:spPr/>
      <dgm:t>
        <a:bodyPr/>
        <a:lstStyle/>
        <a:p>
          <a:endParaRPr lang="it-IT"/>
        </a:p>
      </dgm:t>
    </dgm:pt>
    <dgm:pt modelId="{851BBD5C-44EA-467C-B1D3-C28BE0FEFA7C}">
      <dgm:prSet custT="1"/>
      <dgm:spPr>
        <a:solidFill>
          <a:schemeClr val="accent6">
            <a:lumMod val="20000"/>
            <a:lumOff val="80000"/>
            <a:alpha val="90000"/>
          </a:schemeClr>
        </a:solidFill>
      </dgm:spPr>
      <dgm:t>
        <a:bodyPr/>
        <a:lstStyle/>
        <a:p>
          <a:r>
            <a:rPr lang="it-IT" sz="800" b="1" dirty="0">
              <a:solidFill>
                <a:schemeClr val="tx1"/>
              </a:solidFill>
              <a:effectLst/>
              <a:latin typeface="Bookman Old Style" panose="02050604050505020204" pitchFamily="18" charset="0"/>
            </a:rPr>
            <a:t>C</a:t>
          </a:r>
          <a:r>
            <a:rPr lang="it-IT" sz="800" dirty="0">
              <a:solidFill>
                <a:schemeClr val="tx1"/>
              </a:solidFill>
              <a:effectLst/>
              <a:latin typeface="Bookman Old Style" panose="02050604050505020204" pitchFamily="18" charset="0"/>
            </a:rPr>
            <a:t> Analisi territoriale</a:t>
          </a:r>
        </a:p>
      </dgm:t>
    </dgm:pt>
    <dgm:pt modelId="{05B6F72B-446C-448D-BB14-8D1D799216D4}" type="parTrans" cxnId="{51CE5165-5006-403D-874A-AEAC870861A6}">
      <dgm:prSet/>
      <dgm:spPr/>
      <dgm:t>
        <a:bodyPr/>
        <a:lstStyle/>
        <a:p>
          <a:endParaRPr lang="it-IT"/>
        </a:p>
      </dgm:t>
    </dgm:pt>
    <dgm:pt modelId="{7A11D886-5D47-4896-8CB3-75B6FEB4D648}" type="sibTrans" cxnId="{51CE5165-5006-403D-874A-AEAC870861A6}">
      <dgm:prSet/>
      <dgm:spPr/>
      <dgm:t>
        <a:bodyPr/>
        <a:lstStyle/>
        <a:p>
          <a:endParaRPr lang="it-IT"/>
        </a:p>
      </dgm:t>
    </dgm:pt>
    <dgm:pt modelId="{528E1FD8-ED23-4A32-AC16-DF43A78CF188}">
      <dgm:prSet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latin typeface="Bookman Old Style" panose="02050604050505020204" pitchFamily="18" charset="0"/>
            </a:rPr>
            <a:t>A</a:t>
          </a:r>
          <a:r>
            <a:rPr lang="it-IT" sz="800" dirty="0">
              <a:latin typeface="Bookman Old Style" panose="02050604050505020204" pitchFamily="18" charset="0"/>
            </a:rPr>
            <a:t> Formazione operatori di Protezione Civile</a:t>
          </a:r>
        </a:p>
      </dgm:t>
    </dgm:pt>
    <dgm:pt modelId="{E69BF454-3674-4730-BED9-5D0029F06119}" type="parTrans" cxnId="{2B168C95-154E-4EDE-85D6-EA9F20BC7C02}">
      <dgm:prSet/>
      <dgm:spPr/>
      <dgm:t>
        <a:bodyPr/>
        <a:lstStyle/>
        <a:p>
          <a:endParaRPr lang="it-IT"/>
        </a:p>
      </dgm:t>
    </dgm:pt>
    <dgm:pt modelId="{1C7C24AD-5F3E-42C0-8005-4C5C3C5A232E}" type="sibTrans" cxnId="{2B168C95-154E-4EDE-85D6-EA9F20BC7C02}">
      <dgm:prSet/>
      <dgm:spPr/>
      <dgm:t>
        <a:bodyPr/>
        <a:lstStyle/>
        <a:p>
          <a:endParaRPr lang="it-IT"/>
        </a:p>
      </dgm:t>
    </dgm:pt>
    <dgm:pt modelId="{175100A9-B4E1-4FC9-B08D-B459BF1F79F8}">
      <dgm:prSet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latin typeface="Bookman Old Style" panose="02050604050505020204" pitchFamily="18" charset="0"/>
            </a:rPr>
            <a:t>B</a:t>
          </a:r>
          <a:r>
            <a:rPr lang="it-IT" sz="800" dirty="0">
              <a:latin typeface="Bookman Old Style" panose="02050604050505020204" pitchFamily="18" charset="0"/>
            </a:rPr>
            <a:t> Informazione alla popolazio</a:t>
          </a:r>
          <a:r>
            <a:rPr lang="it-IT" sz="700" dirty="0">
              <a:latin typeface="Bookman Old Style" panose="02050604050505020204" pitchFamily="18" charset="0"/>
            </a:rPr>
            <a:t>ne</a:t>
          </a:r>
        </a:p>
      </dgm:t>
    </dgm:pt>
    <dgm:pt modelId="{628463B1-07AB-40EC-BE05-B77A18F3F56C}" type="parTrans" cxnId="{BA59C9AC-01BC-45B0-8DCB-CA7F683F4F66}">
      <dgm:prSet/>
      <dgm:spPr/>
      <dgm:t>
        <a:bodyPr/>
        <a:lstStyle/>
        <a:p>
          <a:endParaRPr lang="it-IT"/>
        </a:p>
      </dgm:t>
    </dgm:pt>
    <dgm:pt modelId="{99D85CF2-AA37-4346-8EE8-0616EE2A06EC}" type="sibTrans" cxnId="{BA59C9AC-01BC-45B0-8DCB-CA7F683F4F66}">
      <dgm:prSet/>
      <dgm:spPr/>
      <dgm:t>
        <a:bodyPr/>
        <a:lstStyle/>
        <a:p>
          <a:endParaRPr lang="it-IT"/>
        </a:p>
      </dgm:t>
    </dgm:pt>
    <dgm:pt modelId="{479EFE4F-7C28-4F60-8A66-CFBD75CD897A}">
      <dgm:prSet/>
      <dgm:spPr>
        <a:solidFill>
          <a:schemeClr val="accent6">
            <a:lumMod val="20000"/>
            <a:lumOff val="80000"/>
            <a:alpha val="90000"/>
          </a:schemeClr>
        </a:solidFill>
      </dgm:spPr>
      <dgm:t>
        <a:bodyPr/>
        <a:lstStyle/>
        <a:p>
          <a:r>
            <a:rPr lang="it-IT" b="1" dirty="0">
              <a:solidFill>
                <a:schemeClr val="tx1"/>
              </a:solidFill>
              <a:effectLst/>
              <a:latin typeface="Bookman Old Style" panose="02050604050505020204" pitchFamily="18" charset="0"/>
            </a:rPr>
            <a:t>A</a:t>
          </a:r>
          <a:r>
            <a:rPr lang="it-IT" dirty="0">
              <a:solidFill>
                <a:schemeClr val="tx1"/>
              </a:solidFill>
              <a:effectLst/>
              <a:latin typeface="Bookman Old Style" panose="02050604050505020204" pitchFamily="18" charset="0"/>
            </a:rPr>
            <a:t> Rischio idrogeologico</a:t>
          </a:r>
        </a:p>
      </dgm:t>
    </dgm:pt>
    <dgm:pt modelId="{36EF08F6-9CEF-4AF1-952B-275072794410}" type="parTrans" cxnId="{5DEDF98C-45CC-461D-8F1D-15EF0D29568F}">
      <dgm:prSet/>
      <dgm:spPr/>
      <dgm:t>
        <a:bodyPr/>
        <a:lstStyle/>
        <a:p>
          <a:endParaRPr lang="it-IT"/>
        </a:p>
      </dgm:t>
    </dgm:pt>
    <dgm:pt modelId="{F45AE10B-2122-4872-AE1A-780E3F30AE4E}" type="sibTrans" cxnId="{5DEDF98C-45CC-461D-8F1D-15EF0D29568F}">
      <dgm:prSet/>
      <dgm:spPr/>
      <dgm:t>
        <a:bodyPr/>
        <a:lstStyle/>
        <a:p>
          <a:endParaRPr lang="it-IT"/>
        </a:p>
      </dgm:t>
    </dgm:pt>
    <dgm:pt modelId="{E824E360-3A13-4D76-AADC-6AC7403213EF}">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H</a:t>
          </a:r>
          <a:r>
            <a:rPr lang="it-IT" dirty="0">
              <a:latin typeface="Bookman Old Style" panose="02050604050505020204" pitchFamily="18" charset="0"/>
            </a:rPr>
            <a:t> Rischio tsunami</a:t>
          </a:r>
        </a:p>
      </dgm:t>
    </dgm:pt>
    <dgm:pt modelId="{91CB8482-0F31-4E8A-9473-153B8B4B1E46}" type="parTrans" cxnId="{7E06E3C1-A21C-4224-BD49-B37863C04D9F}">
      <dgm:prSet/>
      <dgm:spPr/>
      <dgm:t>
        <a:bodyPr/>
        <a:lstStyle/>
        <a:p>
          <a:endParaRPr lang="it-IT"/>
        </a:p>
      </dgm:t>
    </dgm:pt>
    <dgm:pt modelId="{C4BBDA5F-6262-4F46-9E67-85B0C26068B1}" type="sibTrans" cxnId="{7E06E3C1-A21C-4224-BD49-B37863C04D9F}">
      <dgm:prSet/>
      <dgm:spPr/>
      <dgm:t>
        <a:bodyPr/>
        <a:lstStyle/>
        <a:p>
          <a:endParaRPr lang="it-IT"/>
        </a:p>
      </dgm:t>
    </dgm:pt>
    <dgm:pt modelId="{E4AAFC34-3B30-4381-B15A-A408642579D4}">
      <dgm:prSet/>
      <dgm:spPr>
        <a:solidFill>
          <a:schemeClr val="bg2">
            <a:alpha val="90000"/>
          </a:schemeClr>
        </a:solidFill>
      </dgm:spPr>
      <dgm:t>
        <a:bodyPr/>
        <a:lstStyle/>
        <a:p>
          <a:r>
            <a:rPr lang="it-IT" b="1" dirty="0">
              <a:latin typeface="Bookman Old Style" panose="02050604050505020204" pitchFamily="18" charset="0"/>
            </a:rPr>
            <a:t>E</a:t>
          </a:r>
          <a:r>
            <a:rPr lang="it-IT" dirty="0">
              <a:latin typeface="Bookman Old Style" panose="02050604050505020204" pitchFamily="18" charset="0"/>
            </a:rPr>
            <a:t> Rischio chimico industriale</a:t>
          </a:r>
        </a:p>
      </dgm:t>
    </dgm:pt>
    <dgm:pt modelId="{B5E706B9-932F-4947-951C-1FAA0D91BC6E}" type="parTrans" cxnId="{D938FF63-2ECA-4BD4-99A0-3F426B1A26DE}">
      <dgm:prSet/>
      <dgm:spPr/>
      <dgm:t>
        <a:bodyPr/>
        <a:lstStyle/>
        <a:p>
          <a:endParaRPr lang="it-IT"/>
        </a:p>
      </dgm:t>
    </dgm:pt>
    <dgm:pt modelId="{188D97F1-6507-48F2-B146-36B8D77C6400}" type="sibTrans" cxnId="{D938FF63-2ECA-4BD4-99A0-3F426B1A26DE}">
      <dgm:prSet/>
      <dgm:spPr/>
      <dgm:t>
        <a:bodyPr/>
        <a:lstStyle/>
        <a:p>
          <a:endParaRPr lang="it-IT"/>
        </a:p>
      </dgm:t>
    </dgm:pt>
    <dgm:pt modelId="{FE47B655-33F2-4CD6-B35E-8C296CBA1709}">
      <dgm:prSet/>
      <dgm:spPr>
        <a:solidFill>
          <a:schemeClr val="bg1">
            <a:lumMod val="85000"/>
            <a:alpha val="90000"/>
          </a:schemeClr>
        </a:solidFill>
      </dgm:spPr>
      <dgm:t>
        <a:bodyPr/>
        <a:lstStyle/>
        <a:p>
          <a:r>
            <a:rPr lang="it-IT" dirty="0">
              <a:latin typeface="Bookman Old Style" panose="02050604050505020204" pitchFamily="18" charset="0"/>
            </a:rPr>
            <a:t>F Presidio Territoriale IDROGEO e IDRA</a:t>
          </a:r>
        </a:p>
      </dgm:t>
    </dgm:pt>
    <dgm:pt modelId="{55378C5C-C19E-4061-8270-633A059E99F5}" type="parTrans" cxnId="{E4B18BD6-419D-4F34-A0A6-67948E808CF2}">
      <dgm:prSet/>
      <dgm:spPr/>
      <dgm:t>
        <a:bodyPr/>
        <a:lstStyle/>
        <a:p>
          <a:endParaRPr lang="it-IT"/>
        </a:p>
      </dgm:t>
    </dgm:pt>
    <dgm:pt modelId="{B77EB6B1-A377-4EEE-838D-413FEB938DA0}" type="sibTrans" cxnId="{E4B18BD6-419D-4F34-A0A6-67948E808CF2}">
      <dgm:prSet/>
      <dgm:spPr/>
      <dgm:t>
        <a:bodyPr/>
        <a:lstStyle/>
        <a:p>
          <a:endParaRPr lang="it-IT"/>
        </a:p>
      </dgm:t>
    </dgm:pt>
    <dgm:pt modelId="{A2CB0C48-4924-4193-B807-8E41772BE37C}">
      <dgm:prSet/>
      <dgm:spPr>
        <a:solidFill>
          <a:schemeClr val="bg1">
            <a:lumMod val="85000"/>
            <a:alpha val="90000"/>
          </a:schemeClr>
        </a:solidFill>
      </dgm:spPr>
      <dgm:t>
        <a:bodyPr/>
        <a:lstStyle/>
        <a:p>
          <a:r>
            <a:rPr lang="it-IT" dirty="0">
              <a:latin typeface="Bookman Old Style" panose="02050604050505020204" pitchFamily="18" charset="0"/>
            </a:rPr>
            <a:t>G Materiali e mezzi</a:t>
          </a:r>
        </a:p>
      </dgm:t>
    </dgm:pt>
    <dgm:pt modelId="{92600D6E-C767-47A4-82DE-30D4CFA78E2F}" type="parTrans" cxnId="{F6C5FB67-11CA-46CD-A125-04B6D2DD5295}">
      <dgm:prSet/>
      <dgm:spPr/>
      <dgm:t>
        <a:bodyPr/>
        <a:lstStyle/>
        <a:p>
          <a:endParaRPr lang="it-IT"/>
        </a:p>
      </dgm:t>
    </dgm:pt>
    <dgm:pt modelId="{CEB7ACD5-E815-485C-AA2F-EC0C7BF9807C}" type="sibTrans" cxnId="{F6C5FB67-11CA-46CD-A125-04B6D2DD5295}">
      <dgm:prSet/>
      <dgm:spPr/>
      <dgm:t>
        <a:bodyPr/>
        <a:lstStyle/>
        <a:p>
          <a:endParaRPr lang="it-IT"/>
        </a:p>
      </dgm:t>
    </dgm:pt>
    <dgm:pt modelId="{60AEED76-EC69-4457-ADE2-91EBA4BB3E0D}">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H Aree e strutture di emergenza</a:t>
          </a:r>
        </a:p>
      </dgm:t>
    </dgm:pt>
    <dgm:pt modelId="{CA7EBC74-4FDD-441F-9A91-A4262470E357}" type="parTrans" cxnId="{B1D5E50E-83F2-4793-830E-75E675653C53}">
      <dgm:prSet/>
      <dgm:spPr/>
      <dgm:t>
        <a:bodyPr/>
        <a:lstStyle/>
        <a:p>
          <a:endParaRPr lang="it-IT"/>
        </a:p>
      </dgm:t>
    </dgm:pt>
    <dgm:pt modelId="{92EEFCD9-E905-4207-ACA3-37C41B8B43EE}" type="sibTrans" cxnId="{B1D5E50E-83F2-4793-830E-75E675653C53}">
      <dgm:prSet/>
      <dgm:spPr/>
      <dgm:t>
        <a:bodyPr/>
        <a:lstStyle/>
        <a:p>
          <a:endParaRPr lang="it-IT"/>
        </a:p>
      </dgm:t>
    </dgm:pt>
    <dgm:pt modelId="{58FD4524-14F1-47C4-9081-44AB855C266E}">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dgm:spPr>
      <dgm:t>
        <a:bodyPr/>
        <a:lstStyle/>
        <a:p>
          <a:r>
            <a:rPr lang="it-IT" dirty="0">
              <a:latin typeface="Bookman Old Style" panose="02050604050505020204" pitchFamily="18" charset="0"/>
            </a:rPr>
            <a:t>I Collegamenti infrastrutturali</a:t>
          </a:r>
        </a:p>
      </dgm:t>
    </dgm:pt>
    <dgm:pt modelId="{61DE444D-96AB-43F1-B01F-05DA6865DBB3}" type="parTrans" cxnId="{A1B6BE5F-FC0E-4BED-AEB3-91C695DC49F5}">
      <dgm:prSet/>
      <dgm:spPr/>
      <dgm:t>
        <a:bodyPr/>
        <a:lstStyle/>
        <a:p>
          <a:endParaRPr lang="it-IT"/>
        </a:p>
      </dgm:t>
    </dgm:pt>
    <dgm:pt modelId="{BBB770F9-5F53-4319-B7BD-3358FA99DFC4}" type="sibTrans" cxnId="{A1B6BE5F-FC0E-4BED-AEB3-91C695DC49F5}">
      <dgm:prSet/>
      <dgm:spPr/>
      <dgm:t>
        <a:bodyPr/>
        <a:lstStyle/>
        <a:p>
          <a:endParaRPr lang="it-IT"/>
        </a:p>
      </dgm:t>
    </dgm:pt>
    <dgm:pt modelId="{91D0C59F-AB04-4825-B6FC-C60A04B84498}">
      <dgm:prSet/>
      <dgm:spPr>
        <a:solidFill>
          <a:schemeClr val="bg2">
            <a:alpha val="90000"/>
          </a:schemeClr>
        </a:solidFill>
      </dgm:spPr>
      <dgm:t>
        <a:bodyPr/>
        <a:lstStyle/>
        <a:p>
          <a:r>
            <a:rPr lang="it-IT" dirty="0">
              <a:latin typeface="Bookman Old Style" panose="02050604050505020204" pitchFamily="18" charset="0"/>
            </a:rPr>
            <a:t>L Elisuperfici</a:t>
          </a:r>
        </a:p>
      </dgm:t>
    </dgm:pt>
    <dgm:pt modelId="{68B0D6DB-F9F8-41CD-A153-5205DA4C5C89}" type="parTrans" cxnId="{EDCC749E-C25D-4E35-8988-CB438521F384}">
      <dgm:prSet/>
      <dgm:spPr/>
      <dgm:t>
        <a:bodyPr/>
        <a:lstStyle/>
        <a:p>
          <a:endParaRPr lang="it-IT"/>
        </a:p>
      </dgm:t>
    </dgm:pt>
    <dgm:pt modelId="{81419C33-D507-4199-9184-53B9A7ECD62C}" type="sibTrans" cxnId="{EDCC749E-C25D-4E35-8988-CB438521F384}">
      <dgm:prSet/>
      <dgm:spPr/>
      <dgm:t>
        <a:bodyPr/>
        <a:lstStyle/>
        <a:p>
          <a:endParaRPr lang="it-IT"/>
        </a:p>
      </dgm:t>
    </dgm:pt>
    <dgm:pt modelId="{93BD6D27-3028-4E68-A1D3-E909E381B216}">
      <dgm:prSet/>
      <dgm:spPr>
        <a:solidFill>
          <a:schemeClr val="accent6">
            <a:lumMod val="20000"/>
            <a:lumOff val="80000"/>
            <a:alpha val="90000"/>
          </a:schemeClr>
        </a:solidFill>
      </dgm:spPr>
      <dgm:t>
        <a:bodyPr/>
        <a:lstStyle/>
        <a:p>
          <a:r>
            <a:rPr lang="it-IT" b="1" dirty="0">
              <a:solidFill>
                <a:schemeClr val="tx1"/>
              </a:solidFill>
              <a:effectLst/>
              <a:latin typeface="Bookman Old Style" panose="02050604050505020204" pitchFamily="18" charset="0"/>
            </a:rPr>
            <a:t>A</a:t>
          </a:r>
          <a:r>
            <a:rPr lang="it-IT" dirty="0">
              <a:solidFill>
                <a:schemeClr val="tx1"/>
              </a:solidFill>
              <a:effectLst/>
              <a:latin typeface="Bookman Old Style" panose="02050604050505020204" pitchFamily="18" charset="0"/>
            </a:rPr>
            <a:t> Rischio idrogeologico</a:t>
          </a:r>
        </a:p>
      </dgm:t>
    </dgm:pt>
    <dgm:pt modelId="{379A9D9F-5924-4165-A420-8CE2EF9AACE9}" type="parTrans" cxnId="{0A440C71-E1D0-4C12-9DC1-D90802379317}">
      <dgm:prSet/>
      <dgm:spPr/>
      <dgm:t>
        <a:bodyPr/>
        <a:lstStyle/>
        <a:p>
          <a:endParaRPr lang="it-IT"/>
        </a:p>
      </dgm:t>
    </dgm:pt>
    <dgm:pt modelId="{048D34C0-2353-447A-ADA1-2DA882FD9403}" type="sibTrans" cxnId="{0A440C71-E1D0-4C12-9DC1-D90802379317}">
      <dgm:prSet/>
      <dgm:spPr/>
      <dgm:t>
        <a:bodyPr/>
        <a:lstStyle/>
        <a:p>
          <a:endParaRPr lang="it-IT"/>
        </a:p>
      </dgm:t>
    </dgm:pt>
    <dgm:pt modelId="{E75FE298-0344-4C3F-B2AE-74B31504631E}">
      <dgm:prSet phldrT="[Testo]"/>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B</a:t>
          </a:r>
          <a:r>
            <a:rPr lang="it-IT" dirty="0">
              <a:latin typeface="Bookman Old Style" panose="02050604050505020204" pitchFamily="18" charset="0"/>
            </a:rPr>
            <a:t> Rischio sismico</a:t>
          </a:r>
        </a:p>
      </dgm:t>
    </dgm:pt>
    <dgm:pt modelId="{A04EF114-3BCA-4080-9403-634EBF989E91}" type="parTrans" cxnId="{5A819F21-BE87-4919-A3DE-324E4FE4824A}">
      <dgm:prSet/>
      <dgm:spPr/>
      <dgm:t>
        <a:bodyPr/>
        <a:lstStyle/>
        <a:p>
          <a:endParaRPr lang="it-IT"/>
        </a:p>
      </dgm:t>
    </dgm:pt>
    <dgm:pt modelId="{AECD6CFA-058B-4B07-8A41-CA1AB018F07D}" type="sibTrans" cxnId="{5A819F21-BE87-4919-A3DE-324E4FE4824A}">
      <dgm:prSet/>
      <dgm:spPr/>
      <dgm:t>
        <a:bodyPr/>
        <a:lstStyle/>
        <a:p>
          <a:endParaRPr lang="it-IT"/>
        </a:p>
      </dgm:t>
    </dgm:pt>
    <dgm:pt modelId="{94C19014-CAF6-43F9-8942-1C6D67986BA9}">
      <dgm:prSet/>
      <dgm:spPr>
        <a:solidFill>
          <a:schemeClr val="accent6">
            <a:lumMod val="20000"/>
            <a:lumOff val="80000"/>
            <a:alpha val="90000"/>
          </a:schemeClr>
        </a:solidFill>
      </dgm:spPr>
      <dgm:t>
        <a:bodyPr/>
        <a:lstStyle/>
        <a:p>
          <a:r>
            <a:rPr lang="it-IT" b="1" dirty="0">
              <a:latin typeface="Bookman Old Style" panose="02050604050505020204" pitchFamily="18" charset="0"/>
            </a:rPr>
            <a:t>C</a:t>
          </a:r>
          <a:r>
            <a:rPr lang="it-IT" dirty="0">
              <a:latin typeface="Bookman Old Style" panose="02050604050505020204" pitchFamily="18" charset="0"/>
            </a:rPr>
            <a:t> Rischio incendio boschivo di interfaccia</a:t>
          </a:r>
        </a:p>
      </dgm:t>
    </dgm:pt>
    <dgm:pt modelId="{608A200F-23F1-4966-90CE-2FBC00351962}" type="parTrans" cxnId="{49F5898D-2014-4934-A2B8-A2C647FCEABA}">
      <dgm:prSet/>
      <dgm:spPr/>
      <dgm:t>
        <a:bodyPr/>
        <a:lstStyle/>
        <a:p>
          <a:endParaRPr lang="it-IT"/>
        </a:p>
      </dgm:t>
    </dgm:pt>
    <dgm:pt modelId="{EB8C1786-EA45-4FF1-9232-DD63EEEF5420}" type="sibTrans" cxnId="{49F5898D-2014-4934-A2B8-A2C647FCEABA}">
      <dgm:prSet/>
      <dgm:spPr/>
      <dgm:t>
        <a:bodyPr/>
        <a:lstStyle/>
        <a:p>
          <a:endParaRPr lang="it-IT"/>
        </a:p>
      </dgm:t>
    </dgm:pt>
    <dgm:pt modelId="{69C58952-0F91-4B96-BD18-646088B32376}">
      <dgm:prSet/>
      <dgm:spPr>
        <a:solidFill>
          <a:schemeClr val="accent3">
            <a:lumMod val="20000"/>
            <a:lumOff val="80000"/>
            <a:alpha val="90000"/>
          </a:schemeClr>
        </a:solidFill>
      </dgm:spPr>
      <dgm:t>
        <a:bodyPr/>
        <a:lstStyle/>
        <a:p>
          <a:r>
            <a:rPr lang="it-IT" b="1" dirty="0">
              <a:latin typeface="Bookman Old Style" panose="02050604050505020204" pitchFamily="18" charset="0"/>
            </a:rPr>
            <a:t>D</a:t>
          </a:r>
          <a:r>
            <a:rPr lang="it-IT" dirty="0">
              <a:latin typeface="Bookman Old Style" panose="02050604050505020204" pitchFamily="18" charset="0"/>
            </a:rPr>
            <a:t> Rischio dighe</a:t>
          </a:r>
        </a:p>
      </dgm:t>
    </dgm:pt>
    <dgm:pt modelId="{5AF7FDC7-0BAE-438D-95B4-7D727DD094E5}" type="parTrans" cxnId="{75A5B878-1634-484F-81F5-56766171D1B5}">
      <dgm:prSet/>
      <dgm:spPr/>
      <dgm:t>
        <a:bodyPr/>
        <a:lstStyle/>
        <a:p>
          <a:endParaRPr lang="it-IT"/>
        </a:p>
      </dgm:t>
    </dgm:pt>
    <dgm:pt modelId="{DC207E85-3B6D-4DCF-80F1-CC14265BD1A2}" type="sibTrans" cxnId="{75A5B878-1634-484F-81F5-56766171D1B5}">
      <dgm:prSet/>
      <dgm:spPr/>
      <dgm:t>
        <a:bodyPr/>
        <a:lstStyle/>
        <a:p>
          <a:endParaRPr lang="it-IT"/>
        </a:p>
      </dgm:t>
    </dgm:pt>
    <dgm:pt modelId="{AB62AACF-ACEB-4383-B8D2-627CAE1EF3BD}">
      <dgm:prSet/>
      <dgm:spPr>
        <a:solidFill>
          <a:schemeClr val="bg2"/>
        </a:solidFill>
      </dgm:spPr>
      <dgm:t>
        <a:bodyPr/>
        <a:lstStyle/>
        <a:p>
          <a:r>
            <a:rPr lang="it-IT" b="1" dirty="0">
              <a:latin typeface="Bookman Old Style" panose="02050604050505020204" pitchFamily="18" charset="0"/>
            </a:rPr>
            <a:t>E</a:t>
          </a:r>
          <a:r>
            <a:rPr lang="it-IT" dirty="0">
              <a:latin typeface="Bookman Old Style" panose="02050604050505020204" pitchFamily="18" charset="0"/>
            </a:rPr>
            <a:t> Rischio chimico industriale</a:t>
          </a:r>
        </a:p>
      </dgm:t>
    </dgm:pt>
    <dgm:pt modelId="{4DD550BC-D2A2-48CC-8EB3-2D8ECEDE1AF7}" type="parTrans" cxnId="{99F42AE6-C272-4E16-8505-B48C6BAEF122}">
      <dgm:prSet/>
      <dgm:spPr/>
      <dgm:t>
        <a:bodyPr/>
        <a:lstStyle/>
        <a:p>
          <a:endParaRPr lang="it-IT"/>
        </a:p>
      </dgm:t>
    </dgm:pt>
    <dgm:pt modelId="{AAD94124-14CD-4EDB-8F1F-29B4E62905C2}" type="sibTrans" cxnId="{99F42AE6-C272-4E16-8505-B48C6BAEF122}">
      <dgm:prSet/>
      <dgm:spPr/>
      <dgm:t>
        <a:bodyPr/>
        <a:lstStyle/>
        <a:p>
          <a:endParaRPr lang="it-IT"/>
        </a:p>
      </dgm:t>
    </dgm:pt>
    <dgm:pt modelId="{2DA6534B-2923-4DC8-A09E-752EAA7CDD8B}">
      <dgm:prSet/>
      <dgm:spPr>
        <a:solidFill>
          <a:schemeClr val="accent6">
            <a:lumMod val="20000"/>
            <a:lumOff val="80000"/>
            <a:alpha val="90000"/>
          </a:schemeClr>
        </a:solidFill>
      </dgm:spPr>
      <dgm:t>
        <a:bodyPr/>
        <a:lstStyle/>
        <a:p>
          <a:r>
            <a:rPr lang="it-IT" b="1" dirty="0">
              <a:latin typeface="Bookman Old Style" panose="02050604050505020204" pitchFamily="18" charset="0"/>
            </a:rPr>
            <a:t>F</a:t>
          </a:r>
          <a:r>
            <a:rPr lang="it-IT" dirty="0">
              <a:latin typeface="Bookman Old Style" panose="02050604050505020204" pitchFamily="18" charset="0"/>
            </a:rPr>
            <a:t> Rischio metereologico</a:t>
          </a:r>
        </a:p>
      </dgm:t>
    </dgm:pt>
    <dgm:pt modelId="{5F9576D4-29C3-48D4-BC34-E23B4F4B7551}" type="parTrans" cxnId="{74181864-E9C4-45C3-85BB-8753D4E91F1E}">
      <dgm:prSet/>
      <dgm:spPr/>
      <dgm:t>
        <a:bodyPr/>
        <a:lstStyle/>
        <a:p>
          <a:endParaRPr lang="it-IT"/>
        </a:p>
      </dgm:t>
    </dgm:pt>
    <dgm:pt modelId="{C97CC1AA-76EF-494D-AF1E-8729268852CB}" type="sibTrans" cxnId="{74181864-E9C4-45C3-85BB-8753D4E91F1E}">
      <dgm:prSet/>
      <dgm:spPr/>
      <dgm:t>
        <a:bodyPr/>
        <a:lstStyle/>
        <a:p>
          <a:endParaRPr lang="it-IT"/>
        </a:p>
      </dgm:t>
    </dgm:pt>
    <dgm:pt modelId="{962B8C4C-AF18-4B90-8600-FC42C3D7D246}">
      <dgm:prSet/>
      <dgm:spPr>
        <a:solidFill>
          <a:schemeClr val="accent6">
            <a:lumMod val="20000"/>
            <a:lumOff val="80000"/>
            <a:alpha val="90000"/>
          </a:schemeClr>
        </a:solidFill>
      </dgm:spPr>
      <dgm:t>
        <a:bodyPr/>
        <a:lstStyle/>
        <a:p>
          <a:r>
            <a:rPr lang="it-IT" b="1" dirty="0">
              <a:latin typeface="Bookman Old Style" panose="02050604050505020204" pitchFamily="18" charset="0"/>
            </a:rPr>
            <a:t>G</a:t>
          </a:r>
          <a:r>
            <a:rPr lang="it-IT" dirty="0">
              <a:latin typeface="Bookman Old Style" panose="02050604050505020204" pitchFamily="18" charset="0"/>
            </a:rPr>
            <a:t> Rischio mareggiata</a:t>
          </a:r>
        </a:p>
      </dgm:t>
    </dgm:pt>
    <dgm:pt modelId="{D6B2BEEA-64A1-466B-AFB6-61C6786DCA34}" type="parTrans" cxnId="{9A290D06-BF63-4C4E-B123-FD61F3109A58}">
      <dgm:prSet/>
      <dgm:spPr/>
      <dgm:t>
        <a:bodyPr/>
        <a:lstStyle/>
        <a:p>
          <a:endParaRPr lang="it-IT"/>
        </a:p>
      </dgm:t>
    </dgm:pt>
    <dgm:pt modelId="{C152664B-6268-4531-BFAA-7F796A469AAD}" type="sibTrans" cxnId="{9A290D06-BF63-4C4E-B123-FD61F3109A58}">
      <dgm:prSet/>
      <dgm:spPr/>
      <dgm:t>
        <a:bodyPr/>
        <a:lstStyle/>
        <a:p>
          <a:endParaRPr lang="it-IT"/>
        </a:p>
      </dgm:t>
    </dgm:pt>
    <dgm:pt modelId="{E289FF71-4F4A-4365-97C2-41E105761BB2}">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H</a:t>
          </a:r>
          <a:r>
            <a:rPr lang="it-IT" dirty="0">
              <a:latin typeface="Bookman Old Style" panose="02050604050505020204" pitchFamily="18" charset="0"/>
            </a:rPr>
            <a:t> Rischio tsunami</a:t>
          </a:r>
        </a:p>
      </dgm:t>
    </dgm:pt>
    <dgm:pt modelId="{47ABF5CE-5340-4CBC-81A3-34799C212C5C}" type="parTrans" cxnId="{1FF22F7A-7375-462E-A2F5-BA5CC390A3A6}">
      <dgm:prSet/>
      <dgm:spPr/>
      <dgm:t>
        <a:bodyPr/>
        <a:lstStyle/>
        <a:p>
          <a:endParaRPr lang="it-IT"/>
        </a:p>
      </dgm:t>
    </dgm:pt>
    <dgm:pt modelId="{0A743338-A7E2-4661-B1FF-5C64EB224CF1}" type="sibTrans" cxnId="{1FF22F7A-7375-462E-A2F5-BA5CC390A3A6}">
      <dgm:prSet/>
      <dgm:spPr/>
      <dgm:t>
        <a:bodyPr/>
        <a:lstStyle/>
        <a:p>
          <a:endParaRPr lang="it-IT"/>
        </a:p>
      </dgm:t>
    </dgm:pt>
    <dgm:pt modelId="{AF720FC4-94D3-43F2-8041-2E7EAFAE08B2}" type="pres">
      <dgm:prSet presAssocID="{E6F066C8-180E-48D1-9B31-E664999369C8}" presName="diagram" presStyleCnt="0">
        <dgm:presLayoutVars>
          <dgm:chPref val="1"/>
          <dgm:dir/>
          <dgm:animOne val="branch"/>
          <dgm:animLvl val="lvl"/>
          <dgm:resizeHandles/>
        </dgm:presLayoutVars>
      </dgm:prSet>
      <dgm:spPr/>
    </dgm:pt>
    <dgm:pt modelId="{B8D210AF-F6A3-49F6-8AB3-A250CEF593F6}" type="pres">
      <dgm:prSet presAssocID="{313D7364-4A2E-478D-B570-22631788865C}" presName="root" presStyleCnt="0"/>
      <dgm:spPr/>
    </dgm:pt>
    <dgm:pt modelId="{5B180AF3-3693-4FD7-8725-05BF6F01CDB0}" type="pres">
      <dgm:prSet presAssocID="{313D7364-4A2E-478D-B570-22631788865C}" presName="rootComposite" presStyleCnt="0"/>
      <dgm:spPr/>
    </dgm:pt>
    <dgm:pt modelId="{5F4DA74F-79E5-40E6-A540-AD69571C145F}" type="pres">
      <dgm:prSet presAssocID="{313D7364-4A2E-478D-B570-22631788865C}" presName="rootText" presStyleLbl="node1" presStyleIdx="0" presStyleCnt="5"/>
      <dgm:spPr/>
    </dgm:pt>
    <dgm:pt modelId="{1A9BBAD5-4E0E-4C5C-BB99-484B99231AE6}" type="pres">
      <dgm:prSet presAssocID="{313D7364-4A2E-478D-B570-22631788865C}" presName="rootConnector" presStyleLbl="node1" presStyleIdx="0" presStyleCnt="5"/>
      <dgm:spPr/>
    </dgm:pt>
    <dgm:pt modelId="{59F1C795-8044-49B1-ABD2-662E3F606911}" type="pres">
      <dgm:prSet presAssocID="{313D7364-4A2E-478D-B570-22631788865C}" presName="childShape" presStyleCnt="0"/>
      <dgm:spPr/>
    </dgm:pt>
    <dgm:pt modelId="{042334E4-DE45-4F20-851D-3956BFC90FB9}" type="pres">
      <dgm:prSet presAssocID="{4BFEC4A7-32B0-4C6A-82B1-DE5148BC0F98}" presName="Name13" presStyleLbl="parChTrans1D2" presStyleIdx="0" presStyleCnt="31"/>
      <dgm:spPr/>
    </dgm:pt>
    <dgm:pt modelId="{A32AB4AD-599D-44FD-8983-4E036B2A4DF0}" type="pres">
      <dgm:prSet presAssocID="{488CCDCA-C802-425B-9BC9-299551ABCB1A}" presName="childText" presStyleLbl="bgAcc1" presStyleIdx="0" presStyleCnt="31">
        <dgm:presLayoutVars>
          <dgm:bulletEnabled val="1"/>
        </dgm:presLayoutVars>
      </dgm:prSet>
      <dgm:spPr/>
    </dgm:pt>
    <dgm:pt modelId="{73C2A151-B4C5-425B-BE8B-04A7CD3B8CB9}" type="pres">
      <dgm:prSet presAssocID="{0E6C63B4-DEDF-4D3D-8F65-BCBE5B9CB263}" presName="Name13" presStyleLbl="parChTrans1D2" presStyleIdx="1" presStyleCnt="31"/>
      <dgm:spPr/>
    </dgm:pt>
    <dgm:pt modelId="{8530708B-780C-404F-8EAA-376792FA0391}" type="pres">
      <dgm:prSet presAssocID="{42EF9B4C-AFA7-49C3-BCFA-D019D02F054E}" presName="childText" presStyleLbl="bgAcc1" presStyleIdx="1" presStyleCnt="31" custScaleX="122734" custScaleY="116423">
        <dgm:presLayoutVars>
          <dgm:bulletEnabled val="1"/>
        </dgm:presLayoutVars>
      </dgm:prSet>
      <dgm:spPr/>
    </dgm:pt>
    <dgm:pt modelId="{33EA136B-3ECA-4929-A653-6DF3EA1FA4F0}" type="pres">
      <dgm:prSet presAssocID="{05B6F72B-446C-448D-BB14-8D1D799216D4}" presName="Name13" presStyleLbl="parChTrans1D2" presStyleIdx="2" presStyleCnt="31"/>
      <dgm:spPr/>
    </dgm:pt>
    <dgm:pt modelId="{507F6F6D-9B33-4E62-9D1C-36FA51D3965B}" type="pres">
      <dgm:prSet presAssocID="{851BBD5C-44EA-467C-B1D3-C28BE0FEFA7C}" presName="childText" presStyleLbl="bgAcc1" presStyleIdx="2" presStyleCnt="31">
        <dgm:presLayoutVars>
          <dgm:bulletEnabled val="1"/>
        </dgm:presLayoutVars>
      </dgm:prSet>
      <dgm:spPr/>
    </dgm:pt>
    <dgm:pt modelId="{1674B188-D7C3-4630-BF9B-0018FFB3B838}" type="pres">
      <dgm:prSet presAssocID="{EC1ADD5D-3416-4289-8194-6FE4BCA19E47}" presName="root" presStyleCnt="0"/>
      <dgm:spPr/>
    </dgm:pt>
    <dgm:pt modelId="{C197B61E-614C-4BE0-A4B7-B5FC600CEB5F}" type="pres">
      <dgm:prSet presAssocID="{EC1ADD5D-3416-4289-8194-6FE4BCA19E47}" presName="rootComposite" presStyleCnt="0"/>
      <dgm:spPr/>
    </dgm:pt>
    <dgm:pt modelId="{4EEFFDD7-B595-4E02-9E72-66DBDE8F0630}" type="pres">
      <dgm:prSet presAssocID="{EC1ADD5D-3416-4289-8194-6FE4BCA19E47}" presName="rootText" presStyleLbl="node1" presStyleIdx="1" presStyleCnt="5"/>
      <dgm:spPr/>
    </dgm:pt>
    <dgm:pt modelId="{E9F7C827-256E-41BC-9D19-41EA34E91ECA}" type="pres">
      <dgm:prSet presAssocID="{EC1ADD5D-3416-4289-8194-6FE4BCA19E47}" presName="rootConnector" presStyleLbl="node1" presStyleIdx="1" presStyleCnt="5"/>
      <dgm:spPr/>
    </dgm:pt>
    <dgm:pt modelId="{5DD3519A-0207-4615-A0C5-33083F0CB963}" type="pres">
      <dgm:prSet presAssocID="{EC1ADD5D-3416-4289-8194-6FE4BCA19E47}" presName="childShape" presStyleCnt="0"/>
      <dgm:spPr/>
    </dgm:pt>
    <dgm:pt modelId="{9779836F-D8B0-4FAE-BFFE-1ED9FAC6AC07}" type="pres">
      <dgm:prSet presAssocID="{36EF08F6-9CEF-4AF1-952B-275072794410}" presName="Name13" presStyleLbl="parChTrans1D2" presStyleIdx="3" presStyleCnt="31"/>
      <dgm:spPr/>
    </dgm:pt>
    <dgm:pt modelId="{F365F79F-344D-4D35-80EA-5500A2409239}" type="pres">
      <dgm:prSet presAssocID="{479EFE4F-7C28-4F60-8A66-CFBD75CD897A}" presName="childText" presStyleLbl="bgAcc1" presStyleIdx="3" presStyleCnt="31">
        <dgm:presLayoutVars>
          <dgm:bulletEnabled val="1"/>
        </dgm:presLayoutVars>
      </dgm:prSet>
      <dgm:spPr/>
    </dgm:pt>
    <dgm:pt modelId="{6471E573-F4BB-45E5-84C1-582FF2076E4E}" type="pres">
      <dgm:prSet presAssocID="{15BA8C16-4A7C-418F-9070-17E836ED2824}" presName="Name13" presStyleLbl="parChTrans1D2" presStyleIdx="4" presStyleCnt="31"/>
      <dgm:spPr/>
    </dgm:pt>
    <dgm:pt modelId="{69D0FF70-0EE6-4C10-8AE6-8DBC36A6BE42}" type="pres">
      <dgm:prSet presAssocID="{EC06BA82-E15E-4B48-8D26-EA967A8D7B2E}" presName="childText" presStyleLbl="bgAcc1" presStyleIdx="4" presStyleCnt="31" custLinFactNeighborX="2456">
        <dgm:presLayoutVars>
          <dgm:bulletEnabled val="1"/>
        </dgm:presLayoutVars>
      </dgm:prSet>
      <dgm:spPr/>
    </dgm:pt>
    <dgm:pt modelId="{FB3A1336-5134-42B9-82DD-B905189F5B84}" type="pres">
      <dgm:prSet presAssocID="{8221502C-0AA8-48B5-92F9-4CBD3518F486}" presName="Name13" presStyleLbl="parChTrans1D2" presStyleIdx="5" presStyleCnt="31"/>
      <dgm:spPr/>
    </dgm:pt>
    <dgm:pt modelId="{1698378D-155E-4107-9C74-48D5E0465346}" type="pres">
      <dgm:prSet presAssocID="{BED80CCD-CB3C-4C48-A415-F6696DF574A1}" presName="childText" presStyleLbl="bgAcc1" presStyleIdx="5" presStyleCnt="31">
        <dgm:presLayoutVars>
          <dgm:bulletEnabled val="1"/>
        </dgm:presLayoutVars>
      </dgm:prSet>
      <dgm:spPr/>
    </dgm:pt>
    <dgm:pt modelId="{7EE05808-6131-48DA-A88C-5A7A35E5349C}" type="pres">
      <dgm:prSet presAssocID="{C5EC0FB0-7296-4137-ACFE-0C982456FFE3}" presName="Name13" presStyleLbl="parChTrans1D2" presStyleIdx="6" presStyleCnt="31"/>
      <dgm:spPr/>
    </dgm:pt>
    <dgm:pt modelId="{2EC41907-69FC-4BE7-A312-0AF7C02F5D22}" type="pres">
      <dgm:prSet presAssocID="{E0580106-89EA-4471-B86A-FDF667B77CE6}" presName="childText" presStyleLbl="bgAcc1" presStyleIdx="6" presStyleCnt="31">
        <dgm:presLayoutVars>
          <dgm:bulletEnabled val="1"/>
        </dgm:presLayoutVars>
      </dgm:prSet>
      <dgm:spPr/>
    </dgm:pt>
    <dgm:pt modelId="{BEC86AC0-D9B8-4A33-B3AD-30A96E643136}" type="pres">
      <dgm:prSet presAssocID="{B5E706B9-932F-4947-951C-1FAA0D91BC6E}" presName="Name13" presStyleLbl="parChTrans1D2" presStyleIdx="7" presStyleCnt="31"/>
      <dgm:spPr/>
    </dgm:pt>
    <dgm:pt modelId="{EA8A6385-159E-4947-AF95-81A35F448B8D}" type="pres">
      <dgm:prSet presAssocID="{E4AAFC34-3B30-4381-B15A-A408642579D4}" presName="childText" presStyleLbl="bgAcc1" presStyleIdx="7" presStyleCnt="31">
        <dgm:presLayoutVars>
          <dgm:bulletEnabled val="1"/>
        </dgm:presLayoutVars>
      </dgm:prSet>
      <dgm:spPr/>
    </dgm:pt>
    <dgm:pt modelId="{9D9EF486-E21A-40F4-9416-7CCE7D3C7FCD}" type="pres">
      <dgm:prSet presAssocID="{F530605D-2644-41E7-96B2-69E12F99F535}" presName="Name13" presStyleLbl="parChTrans1D2" presStyleIdx="8" presStyleCnt="31"/>
      <dgm:spPr/>
    </dgm:pt>
    <dgm:pt modelId="{4BB8CF17-B45B-4B4A-922B-A1295384DA62}" type="pres">
      <dgm:prSet presAssocID="{85544F90-FF42-4DB8-ADFB-8D3D28FE99A0}" presName="childText" presStyleLbl="bgAcc1" presStyleIdx="8" presStyleCnt="31">
        <dgm:presLayoutVars>
          <dgm:bulletEnabled val="1"/>
        </dgm:presLayoutVars>
      </dgm:prSet>
      <dgm:spPr/>
    </dgm:pt>
    <dgm:pt modelId="{3804C699-A246-48CB-A9B4-C25D754E10BC}" type="pres">
      <dgm:prSet presAssocID="{1BDE0955-8C62-41CA-8A98-D5E6FE4391B0}" presName="Name13" presStyleLbl="parChTrans1D2" presStyleIdx="9" presStyleCnt="31"/>
      <dgm:spPr/>
    </dgm:pt>
    <dgm:pt modelId="{DDEFBD2D-6CF3-408D-9BE8-F488C764B864}" type="pres">
      <dgm:prSet presAssocID="{F2640B05-ED7D-47E1-9860-0DB13E5C6432}" presName="childText" presStyleLbl="bgAcc1" presStyleIdx="9" presStyleCnt="31">
        <dgm:presLayoutVars>
          <dgm:bulletEnabled val="1"/>
        </dgm:presLayoutVars>
      </dgm:prSet>
      <dgm:spPr/>
    </dgm:pt>
    <dgm:pt modelId="{3CE059B7-AE52-438D-92ED-1C9FF3F56883}" type="pres">
      <dgm:prSet presAssocID="{91CB8482-0F31-4E8A-9473-153B8B4B1E46}" presName="Name13" presStyleLbl="parChTrans1D2" presStyleIdx="10" presStyleCnt="31"/>
      <dgm:spPr/>
    </dgm:pt>
    <dgm:pt modelId="{49273D93-33FE-4DCA-AEB8-48F4E06EF2E1}" type="pres">
      <dgm:prSet presAssocID="{E824E360-3A13-4D76-AADC-6AC7403213EF}" presName="childText" presStyleLbl="bgAcc1" presStyleIdx="10" presStyleCnt="31">
        <dgm:presLayoutVars>
          <dgm:bulletEnabled val="1"/>
        </dgm:presLayoutVars>
      </dgm:prSet>
      <dgm:spPr/>
    </dgm:pt>
    <dgm:pt modelId="{E11F5C74-D004-4D92-84A3-E663AB8087D5}" type="pres">
      <dgm:prSet presAssocID="{55A63752-0811-475D-9F17-11F4132FF3FC}" presName="root" presStyleCnt="0"/>
      <dgm:spPr/>
    </dgm:pt>
    <dgm:pt modelId="{FF0A3132-E3A8-468C-932B-3FA2DBD4FDFB}" type="pres">
      <dgm:prSet presAssocID="{55A63752-0811-475D-9F17-11F4132FF3FC}" presName="rootComposite" presStyleCnt="0"/>
      <dgm:spPr/>
    </dgm:pt>
    <dgm:pt modelId="{32C86A4F-9C0D-4A9B-B381-0CF9F9278895}" type="pres">
      <dgm:prSet presAssocID="{55A63752-0811-475D-9F17-11F4132FF3FC}" presName="rootText" presStyleLbl="node1" presStyleIdx="2" presStyleCnt="5"/>
      <dgm:spPr/>
    </dgm:pt>
    <dgm:pt modelId="{CBD09063-35E4-4DAA-8414-55244DCB8B09}" type="pres">
      <dgm:prSet presAssocID="{55A63752-0811-475D-9F17-11F4132FF3FC}" presName="rootConnector" presStyleLbl="node1" presStyleIdx="2" presStyleCnt="5"/>
      <dgm:spPr/>
    </dgm:pt>
    <dgm:pt modelId="{4AF00789-B430-4684-83E5-35A0B8B3EB7D}" type="pres">
      <dgm:prSet presAssocID="{55A63752-0811-475D-9F17-11F4132FF3FC}" presName="childShape" presStyleCnt="0"/>
      <dgm:spPr/>
    </dgm:pt>
    <dgm:pt modelId="{45F90562-025D-4938-9DC7-048FCB6DE716}" type="pres">
      <dgm:prSet presAssocID="{70D0FC35-8D95-4052-A5CA-2879572B013A}" presName="Name13" presStyleLbl="parChTrans1D2" presStyleIdx="11" presStyleCnt="31"/>
      <dgm:spPr/>
    </dgm:pt>
    <dgm:pt modelId="{0ADDA57E-30B9-4DCB-99F6-7C2DF1CA87AE}" type="pres">
      <dgm:prSet presAssocID="{671DEA00-3E93-4B53-A528-EE3C2C97C93C}" presName="childText" presStyleLbl="bgAcc1" presStyleIdx="11" presStyleCnt="31">
        <dgm:presLayoutVars>
          <dgm:bulletEnabled val="1"/>
        </dgm:presLayoutVars>
      </dgm:prSet>
      <dgm:spPr/>
    </dgm:pt>
    <dgm:pt modelId="{559D037E-FF27-408E-9932-878A80BF3F0C}" type="pres">
      <dgm:prSet presAssocID="{0CCC3FB4-4F57-40FC-A766-DDAFCA5E3B6A}" presName="Name13" presStyleLbl="parChTrans1D2" presStyleIdx="12" presStyleCnt="31"/>
      <dgm:spPr/>
    </dgm:pt>
    <dgm:pt modelId="{D8FACC4A-E2F7-4644-A590-8566C73E328B}" type="pres">
      <dgm:prSet presAssocID="{900B56BE-677D-45DE-937A-2FC9298AB4F9}" presName="childText" presStyleLbl="bgAcc1" presStyleIdx="12" presStyleCnt="31">
        <dgm:presLayoutVars>
          <dgm:bulletEnabled val="1"/>
        </dgm:presLayoutVars>
      </dgm:prSet>
      <dgm:spPr/>
    </dgm:pt>
    <dgm:pt modelId="{DBEE73D4-333C-42CE-9A8F-8073C58E3D35}" type="pres">
      <dgm:prSet presAssocID="{B5EC3B14-A72E-4376-BCB3-47DF6A0672FE}" presName="Name13" presStyleLbl="parChTrans1D2" presStyleIdx="13" presStyleCnt="31"/>
      <dgm:spPr/>
    </dgm:pt>
    <dgm:pt modelId="{A54800B0-1E2C-4CED-856C-2E8D51D6E111}" type="pres">
      <dgm:prSet presAssocID="{085C4B63-02BD-438A-9FDC-FE4A9039ACEF}" presName="childText" presStyleLbl="bgAcc1" presStyleIdx="13" presStyleCnt="31">
        <dgm:presLayoutVars>
          <dgm:bulletEnabled val="1"/>
        </dgm:presLayoutVars>
      </dgm:prSet>
      <dgm:spPr/>
    </dgm:pt>
    <dgm:pt modelId="{DC5EB6DB-3CFF-4078-A5EF-D3F35B5DB192}" type="pres">
      <dgm:prSet presAssocID="{77095EC9-3E21-48C6-BB16-BD2CA8226B72}" presName="Name13" presStyleLbl="parChTrans1D2" presStyleIdx="14" presStyleCnt="31"/>
      <dgm:spPr/>
    </dgm:pt>
    <dgm:pt modelId="{37618B94-D931-4574-9219-438714F6F526}" type="pres">
      <dgm:prSet presAssocID="{C4D9F2F7-33A8-41C3-859C-DD33BCE54813}" presName="childText" presStyleLbl="bgAcc1" presStyleIdx="14" presStyleCnt="31">
        <dgm:presLayoutVars>
          <dgm:bulletEnabled val="1"/>
        </dgm:presLayoutVars>
      </dgm:prSet>
      <dgm:spPr/>
    </dgm:pt>
    <dgm:pt modelId="{B7125A7F-90D1-4A77-871B-D3FF626A762D}" type="pres">
      <dgm:prSet presAssocID="{C442DB60-1FFA-45FB-B26F-89F3CF28EE3B}" presName="Name13" presStyleLbl="parChTrans1D2" presStyleIdx="15" presStyleCnt="31"/>
      <dgm:spPr/>
    </dgm:pt>
    <dgm:pt modelId="{5DB99455-3544-4057-8DDB-31A0AE84DAF4}" type="pres">
      <dgm:prSet presAssocID="{ECA8DAB6-5C63-4A48-9E46-92574DDA4DAA}" presName="childText" presStyleLbl="bgAcc1" presStyleIdx="15" presStyleCnt="31">
        <dgm:presLayoutVars>
          <dgm:bulletEnabled val="1"/>
        </dgm:presLayoutVars>
      </dgm:prSet>
      <dgm:spPr/>
    </dgm:pt>
    <dgm:pt modelId="{DC0754F9-1759-412A-8459-FF93BFBA25AF}" type="pres">
      <dgm:prSet presAssocID="{55378C5C-C19E-4061-8270-633A059E99F5}" presName="Name13" presStyleLbl="parChTrans1D2" presStyleIdx="16" presStyleCnt="31"/>
      <dgm:spPr/>
    </dgm:pt>
    <dgm:pt modelId="{9E689021-E9DE-4E0E-A13A-8DE1D6AC782E}" type="pres">
      <dgm:prSet presAssocID="{FE47B655-33F2-4CD6-B35E-8C296CBA1709}" presName="childText" presStyleLbl="bgAcc1" presStyleIdx="16" presStyleCnt="31">
        <dgm:presLayoutVars>
          <dgm:bulletEnabled val="1"/>
        </dgm:presLayoutVars>
      </dgm:prSet>
      <dgm:spPr/>
    </dgm:pt>
    <dgm:pt modelId="{CC4FA0F8-FAC5-4B53-A637-8A9648F7DD14}" type="pres">
      <dgm:prSet presAssocID="{92600D6E-C767-47A4-82DE-30D4CFA78E2F}" presName="Name13" presStyleLbl="parChTrans1D2" presStyleIdx="17" presStyleCnt="31"/>
      <dgm:spPr/>
    </dgm:pt>
    <dgm:pt modelId="{33C03D1F-E8D3-4F49-8629-A9436B3F394D}" type="pres">
      <dgm:prSet presAssocID="{A2CB0C48-4924-4193-B807-8E41772BE37C}" presName="childText" presStyleLbl="bgAcc1" presStyleIdx="17" presStyleCnt="31">
        <dgm:presLayoutVars>
          <dgm:bulletEnabled val="1"/>
        </dgm:presLayoutVars>
      </dgm:prSet>
      <dgm:spPr/>
    </dgm:pt>
    <dgm:pt modelId="{DDAF165D-F7FA-4F04-9990-BEDB08EFE8DE}" type="pres">
      <dgm:prSet presAssocID="{CA7EBC74-4FDD-441F-9A91-A4262470E357}" presName="Name13" presStyleLbl="parChTrans1D2" presStyleIdx="18" presStyleCnt="31"/>
      <dgm:spPr/>
    </dgm:pt>
    <dgm:pt modelId="{315B927B-1312-4D03-A24C-D0EF62A3575F}" type="pres">
      <dgm:prSet presAssocID="{60AEED76-EC69-4457-ADE2-91EBA4BB3E0D}" presName="childText" presStyleLbl="bgAcc1" presStyleIdx="18" presStyleCnt="31">
        <dgm:presLayoutVars>
          <dgm:bulletEnabled val="1"/>
        </dgm:presLayoutVars>
      </dgm:prSet>
      <dgm:spPr/>
    </dgm:pt>
    <dgm:pt modelId="{6C827C12-D930-4E00-B0CB-333068F3F828}" type="pres">
      <dgm:prSet presAssocID="{61DE444D-96AB-43F1-B01F-05DA6865DBB3}" presName="Name13" presStyleLbl="parChTrans1D2" presStyleIdx="19" presStyleCnt="31"/>
      <dgm:spPr/>
    </dgm:pt>
    <dgm:pt modelId="{08FA52D9-61B3-4B3E-B3D9-55079B81089D}" type="pres">
      <dgm:prSet presAssocID="{58FD4524-14F1-47C4-9081-44AB855C266E}" presName="childText" presStyleLbl="bgAcc1" presStyleIdx="19" presStyleCnt="31">
        <dgm:presLayoutVars>
          <dgm:bulletEnabled val="1"/>
        </dgm:presLayoutVars>
      </dgm:prSet>
      <dgm:spPr/>
    </dgm:pt>
    <dgm:pt modelId="{B8B2EF16-11BF-4C52-AB04-8C8C2404585F}" type="pres">
      <dgm:prSet presAssocID="{68B0D6DB-F9F8-41CD-A153-5205DA4C5C89}" presName="Name13" presStyleLbl="parChTrans1D2" presStyleIdx="20" presStyleCnt="31"/>
      <dgm:spPr/>
    </dgm:pt>
    <dgm:pt modelId="{66389A14-7735-40FE-923F-C5839894E712}" type="pres">
      <dgm:prSet presAssocID="{91D0C59F-AB04-4825-B6FC-C60A04B84498}" presName="childText" presStyleLbl="bgAcc1" presStyleIdx="20" presStyleCnt="31">
        <dgm:presLayoutVars>
          <dgm:bulletEnabled val="1"/>
        </dgm:presLayoutVars>
      </dgm:prSet>
      <dgm:spPr/>
    </dgm:pt>
    <dgm:pt modelId="{8531C2A4-A0F1-4C05-B48F-EEB7AA447FD7}" type="pres">
      <dgm:prSet presAssocID="{2C853828-92E7-4FAE-8CD1-7194B91F566C}" presName="root" presStyleCnt="0"/>
      <dgm:spPr/>
    </dgm:pt>
    <dgm:pt modelId="{B1F904A8-0770-4F7B-A41D-B322AA16E92A}" type="pres">
      <dgm:prSet presAssocID="{2C853828-92E7-4FAE-8CD1-7194B91F566C}" presName="rootComposite" presStyleCnt="0"/>
      <dgm:spPr/>
    </dgm:pt>
    <dgm:pt modelId="{CA536464-9DB3-4B1A-811A-BDFBED473E50}" type="pres">
      <dgm:prSet presAssocID="{2C853828-92E7-4FAE-8CD1-7194B91F566C}" presName="rootText" presStyleLbl="node1" presStyleIdx="3" presStyleCnt="5"/>
      <dgm:spPr/>
    </dgm:pt>
    <dgm:pt modelId="{AD7F976D-8BE3-44AC-9F5A-145BDD6FAAF6}" type="pres">
      <dgm:prSet presAssocID="{2C853828-92E7-4FAE-8CD1-7194B91F566C}" presName="rootConnector" presStyleLbl="node1" presStyleIdx="3" presStyleCnt="5"/>
      <dgm:spPr/>
    </dgm:pt>
    <dgm:pt modelId="{F771F7C2-3E1F-4620-BA2F-F11A28B8B0E3}" type="pres">
      <dgm:prSet presAssocID="{2C853828-92E7-4FAE-8CD1-7194B91F566C}" presName="childShape" presStyleCnt="0"/>
      <dgm:spPr/>
    </dgm:pt>
    <dgm:pt modelId="{DB908DEA-405E-43DA-A9C9-2826ECE871D3}" type="pres">
      <dgm:prSet presAssocID="{379A9D9F-5924-4165-A420-8CE2EF9AACE9}" presName="Name13" presStyleLbl="parChTrans1D2" presStyleIdx="21" presStyleCnt="31"/>
      <dgm:spPr/>
    </dgm:pt>
    <dgm:pt modelId="{BA48112F-157A-4612-9D44-B23647A0045D}" type="pres">
      <dgm:prSet presAssocID="{93BD6D27-3028-4E68-A1D3-E909E381B216}" presName="childText" presStyleLbl="bgAcc1" presStyleIdx="21" presStyleCnt="31">
        <dgm:presLayoutVars>
          <dgm:bulletEnabled val="1"/>
        </dgm:presLayoutVars>
      </dgm:prSet>
      <dgm:spPr/>
    </dgm:pt>
    <dgm:pt modelId="{3F7A535B-5BDD-4C74-95EF-4363B90D4B75}" type="pres">
      <dgm:prSet presAssocID="{A04EF114-3BCA-4080-9403-634EBF989E91}" presName="Name13" presStyleLbl="parChTrans1D2" presStyleIdx="22" presStyleCnt="31"/>
      <dgm:spPr/>
    </dgm:pt>
    <dgm:pt modelId="{CB78DC06-6AD0-435B-B279-DF8336FE1E98}" type="pres">
      <dgm:prSet presAssocID="{E75FE298-0344-4C3F-B2AE-74B31504631E}" presName="childText" presStyleLbl="bgAcc1" presStyleIdx="22" presStyleCnt="31" custLinFactNeighborX="2456">
        <dgm:presLayoutVars>
          <dgm:bulletEnabled val="1"/>
        </dgm:presLayoutVars>
      </dgm:prSet>
      <dgm:spPr/>
    </dgm:pt>
    <dgm:pt modelId="{DE5737D0-73DB-4A3F-BCEB-DD473D5A8558}" type="pres">
      <dgm:prSet presAssocID="{608A200F-23F1-4966-90CE-2FBC00351962}" presName="Name13" presStyleLbl="parChTrans1D2" presStyleIdx="23" presStyleCnt="31"/>
      <dgm:spPr/>
    </dgm:pt>
    <dgm:pt modelId="{1D44E592-CD5F-4C01-8E22-45D69F143BCA}" type="pres">
      <dgm:prSet presAssocID="{94C19014-CAF6-43F9-8942-1C6D67986BA9}" presName="childText" presStyleLbl="bgAcc1" presStyleIdx="23" presStyleCnt="31">
        <dgm:presLayoutVars>
          <dgm:bulletEnabled val="1"/>
        </dgm:presLayoutVars>
      </dgm:prSet>
      <dgm:spPr/>
    </dgm:pt>
    <dgm:pt modelId="{8FB1C2EC-0AA7-4949-8FF3-B369A1C48D36}" type="pres">
      <dgm:prSet presAssocID="{5AF7FDC7-0BAE-438D-95B4-7D727DD094E5}" presName="Name13" presStyleLbl="parChTrans1D2" presStyleIdx="24" presStyleCnt="31"/>
      <dgm:spPr/>
    </dgm:pt>
    <dgm:pt modelId="{F17706FD-C662-450A-B894-9EB2237C0887}" type="pres">
      <dgm:prSet presAssocID="{69C58952-0F91-4B96-BD18-646088B32376}" presName="childText" presStyleLbl="bgAcc1" presStyleIdx="24" presStyleCnt="31">
        <dgm:presLayoutVars>
          <dgm:bulletEnabled val="1"/>
        </dgm:presLayoutVars>
      </dgm:prSet>
      <dgm:spPr/>
    </dgm:pt>
    <dgm:pt modelId="{2D57DB6C-0666-4F22-B399-1076E16423FE}" type="pres">
      <dgm:prSet presAssocID="{4DD550BC-D2A2-48CC-8EB3-2D8ECEDE1AF7}" presName="Name13" presStyleLbl="parChTrans1D2" presStyleIdx="25" presStyleCnt="31"/>
      <dgm:spPr/>
    </dgm:pt>
    <dgm:pt modelId="{C9830CC9-707F-42C7-8FA1-CBCF0BB99BCC}" type="pres">
      <dgm:prSet presAssocID="{AB62AACF-ACEB-4383-B8D2-627CAE1EF3BD}" presName="childText" presStyleLbl="bgAcc1" presStyleIdx="25" presStyleCnt="31">
        <dgm:presLayoutVars>
          <dgm:bulletEnabled val="1"/>
        </dgm:presLayoutVars>
      </dgm:prSet>
      <dgm:spPr/>
    </dgm:pt>
    <dgm:pt modelId="{472C1230-D916-480E-82D7-2ED0C559B8AB}" type="pres">
      <dgm:prSet presAssocID="{5F9576D4-29C3-48D4-BC34-E23B4F4B7551}" presName="Name13" presStyleLbl="parChTrans1D2" presStyleIdx="26" presStyleCnt="31"/>
      <dgm:spPr/>
    </dgm:pt>
    <dgm:pt modelId="{7704406A-0728-4A73-9452-7E49D996639A}" type="pres">
      <dgm:prSet presAssocID="{2DA6534B-2923-4DC8-A09E-752EAA7CDD8B}" presName="childText" presStyleLbl="bgAcc1" presStyleIdx="26" presStyleCnt="31">
        <dgm:presLayoutVars>
          <dgm:bulletEnabled val="1"/>
        </dgm:presLayoutVars>
      </dgm:prSet>
      <dgm:spPr/>
    </dgm:pt>
    <dgm:pt modelId="{964C50A5-E828-4389-8258-BC0E9900C77A}" type="pres">
      <dgm:prSet presAssocID="{D6B2BEEA-64A1-466B-AFB6-61C6786DCA34}" presName="Name13" presStyleLbl="parChTrans1D2" presStyleIdx="27" presStyleCnt="31"/>
      <dgm:spPr/>
    </dgm:pt>
    <dgm:pt modelId="{4B1F734C-378A-4927-9CDC-344616FE0FB2}" type="pres">
      <dgm:prSet presAssocID="{962B8C4C-AF18-4B90-8600-FC42C3D7D246}" presName="childText" presStyleLbl="bgAcc1" presStyleIdx="27" presStyleCnt="31">
        <dgm:presLayoutVars>
          <dgm:bulletEnabled val="1"/>
        </dgm:presLayoutVars>
      </dgm:prSet>
      <dgm:spPr/>
    </dgm:pt>
    <dgm:pt modelId="{4CA1A17C-A12B-4CD0-98EE-E0B5EB8A3A4F}" type="pres">
      <dgm:prSet presAssocID="{47ABF5CE-5340-4CBC-81A3-34799C212C5C}" presName="Name13" presStyleLbl="parChTrans1D2" presStyleIdx="28" presStyleCnt="31"/>
      <dgm:spPr/>
    </dgm:pt>
    <dgm:pt modelId="{4AE0C645-3EE1-46F5-832E-C139F937DF60}" type="pres">
      <dgm:prSet presAssocID="{E289FF71-4F4A-4365-97C2-41E105761BB2}" presName="childText" presStyleLbl="bgAcc1" presStyleIdx="28" presStyleCnt="31">
        <dgm:presLayoutVars>
          <dgm:bulletEnabled val="1"/>
        </dgm:presLayoutVars>
      </dgm:prSet>
      <dgm:spPr/>
    </dgm:pt>
    <dgm:pt modelId="{45D469FA-75D6-4CD3-964D-B0FCA5E8AEDB}" type="pres">
      <dgm:prSet presAssocID="{0780FEB1-4C89-4D84-ACD3-D4CFE7686B89}" presName="root" presStyleCnt="0"/>
      <dgm:spPr/>
    </dgm:pt>
    <dgm:pt modelId="{1172D7EA-296F-4781-A8B8-E885EF3B4C75}" type="pres">
      <dgm:prSet presAssocID="{0780FEB1-4C89-4D84-ACD3-D4CFE7686B89}" presName="rootComposite" presStyleCnt="0"/>
      <dgm:spPr/>
    </dgm:pt>
    <dgm:pt modelId="{BC890420-8482-4084-8567-D110406B464D}" type="pres">
      <dgm:prSet presAssocID="{0780FEB1-4C89-4D84-ACD3-D4CFE7686B89}" presName="rootText" presStyleLbl="node1" presStyleIdx="4" presStyleCnt="5"/>
      <dgm:spPr/>
    </dgm:pt>
    <dgm:pt modelId="{54E5EEF2-103C-4550-B64C-E2DE8D85340A}" type="pres">
      <dgm:prSet presAssocID="{0780FEB1-4C89-4D84-ACD3-D4CFE7686B89}" presName="rootConnector" presStyleLbl="node1" presStyleIdx="4" presStyleCnt="5"/>
      <dgm:spPr/>
    </dgm:pt>
    <dgm:pt modelId="{0DC9BA7C-A12A-4379-8274-61D983A742F1}" type="pres">
      <dgm:prSet presAssocID="{0780FEB1-4C89-4D84-ACD3-D4CFE7686B89}" presName="childShape" presStyleCnt="0"/>
      <dgm:spPr/>
    </dgm:pt>
    <dgm:pt modelId="{28F9E2F1-B6D8-40B8-82AB-0FC759D4CC53}" type="pres">
      <dgm:prSet presAssocID="{E69BF454-3674-4730-BED9-5D0029F06119}" presName="Name13" presStyleLbl="parChTrans1D2" presStyleIdx="29" presStyleCnt="31"/>
      <dgm:spPr/>
    </dgm:pt>
    <dgm:pt modelId="{58BC6CA3-EEC1-4AD0-AC96-CC03DD633142}" type="pres">
      <dgm:prSet presAssocID="{528E1FD8-ED23-4A32-AC16-DF43A78CF188}" presName="childText" presStyleLbl="bgAcc1" presStyleIdx="29" presStyleCnt="31">
        <dgm:presLayoutVars>
          <dgm:bulletEnabled val="1"/>
        </dgm:presLayoutVars>
      </dgm:prSet>
      <dgm:spPr/>
    </dgm:pt>
    <dgm:pt modelId="{42DA4F08-6777-4889-ACB0-CDBE5B1FB901}" type="pres">
      <dgm:prSet presAssocID="{628463B1-07AB-40EC-BE05-B77A18F3F56C}" presName="Name13" presStyleLbl="parChTrans1D2" presStyleIdx="30" presStyleCnt="31"/>
      <dgm:spPr/>
    </dgm:pt>
    <dgm:pt modelId="{A0CF90C5-5015-4A89-9E64-FD6F71C66C7D}" type="pres">
      <dgm:prSet presAssocID="{175100A9-B4E1-4FC9-B08D-B459BF1F79F8}" presName="childText" presStyleLbl="bgAcc1" presStyleIdx="30" presStyleCnt="31">
        <dgm:presLayoutVars>
          <dgm:bulletEnabled val="1"/>
        </dgm:presLayoutVars>
      </dgm:prSet>
      <dgm:spPr/>
    </dgm:pt>
  </dgm:ptLst>
  <dgm:cxnLst>
    <dgm:cxn modelId="{9A290D06-BF63-4C4E-B123-FD61F3109A58}" srcId="{2C853828-92E7-4FAE-8CD1-7194B91F566C}" destId="{962B8C4C-AF18-4B90-8600-FC42C3D7D246}" srcOrd="6" destOrd="0" parTransId="{D6B2BEEA-64A1-466B-AFB6-61C6786DCA34}" sibTransId="{C152664B-6268-4531-BFAA-7F796A469AAD}"/>
    <dgm:cxn modelId="{0B2A210A-DDFC-4771-8C32-D0E9B6DE17BA}" type="presOf" srcId="{F530605D-2644-41E7-96B2-69E12F99F535}" destId="{9D9EF486-E21A-40F4-9416-7CCE7D3C7FCD}" srcOrd="0" destOrd="0" presId="urn:microsoft.com/office/officeart/2005/8/layout/hierarchy3"/>
    <dgm:cxn modelId="{4DAEF20A-6C92-4D05-850F-9FC98BABF2F4}" type="presOf" srcId="{E824E360-3A13-4D76-AADC-6AC7403213EF}" destId="{49273D93-33FE-4DCA-AEB8-48F4E06EF2E1}" srcOrd="0" destOrd="0" presId="urn:microsoft.com/office/officeart/2005/8/layout/hierarchy3"/>
    <dgm:cxn modelId="{EF4E390C-24A9-419E-A038-37E90009724B}" srcId="{EC1ADD5D-3416-4289-8194-6FE4BCA19E47}" destId="{F2640B05-ED7D-47E1-9860-0DB13E5C6432}" srcOrd="6" destOrd="0" parTransId="{1BDE0955-8C62-41CA-8A98-D5E6FE4391B0}" sibTransId="{025A3E0D-CB29-4CA7-9633-A605C3988BAA}"/>
    <dgm:cxn modelId="{0CB9400E-93EC-4676-8F57-B1ECE3865AFA}" type="presOf" srcId="{55A63752-0811-475D-9F17-11F4132FF3FC}" destId="{CBD09063-35E4-4DAA-8414-55244DCB8B09}" srcOrd="1" destOrd="0" presId="urn:microsoft.com/office/officeart/2005/8/layout/hierarchy3"/>
    <dgm:cxn modelId="{DFCA730E-93ED-4EF4-97C8-DA9E56329115}" type="presOf" srcId="{C4D9F2F7-33A8-41C3-859C-DD33BCE54813}" destId="{37618B94-D931-4574-9219-438714F6F526}" srcOrd="0" destOrd="0" presId="urn:microsoft.com/office/officeart/2005/8/layout/hierarchy3"/>
    <dgm:cxn modelId="{B1D5E50E-83F2-4793-830E-75E675653C53}" srcId="{55A63752-0811-475D-9F17-11F4132FF3FC}" destId="{60AEED76-EC69-4457-ADE2-91EBA4BB3E0D}" srcOrd="7" destOrd="0" parTransId="{CA7EBC74-4FDD-441F-9A91-A4262470E357}" sibTransId="{92EEFCD9-E905-4207-ACA3-37C41B8B43EE}"/>
    <dgm:cxn modelId="{AEAB2016-97D9-47B9-9063-E7B871F37754}" type="presOf" srcId="{A2CB0C48-4924-4193-B807-8E41772BE37C}" destId="{33C03D1F-E8D3-4F49-8629-A9436B3F394D}" srcOrd="0" destOrd="0" presId="urn:microsoft.com/office/officeart/2005/8/layout/hierarchy3"/>
    <dgm:cxn modelId="{9DD57117-522C-4DEF-850A-AE0FC04A0B87}" type="presOf" srcId="{313D7364-4A2E-478D-B570-22631788865C}" destId="{5F4DA74F-79E5-40E6-A540-AD69571C145F}" srcOrd="0" destOrd="0" presId="urn:microsoft.com/office/officeart/2005/8/layout/hierarchy3"/>
    <dgm:cxn modelId="{8C234E1B-24EB-4B5B-98DE-323FE9E8061C}" type="presOf" srcId="{15BA8C16-4A7C-418F-9070-17E836ED2824}" destId="{6471E573-F4BB-45E5-84C1-582FF2076E4E}" srcOrd="0" destOrd="0" presId="urn:microsoft.com/office/officeart/2005/8/layout/hierarchy3"/>
    <dgm:cxn modelId="{9B56D31F-F435-402D-88EA-A8461FA878D4}" type="presOf" srcId="{61DE444D-96AB-43F1-B01F-05DA6865DBB3}" destId="{6C827C12-D930-4E00-B0CB-333068F3F828}" srcOrd="0" destOrd="0" presId="urn:microsoft.com/office/officeart/2005/8/layout/hierarchy3"/>
    <dgm:cxn modelId="{5A819F21-BE87-4919-A3DE-324E4FE4824A}" srcId="{2C853828-92E7-4FAE-8CD1-7194B91F566C}" destId="{E75FE298-0344-4C3F-B2AE-74B31504631E}" srcOrd="1" destOrd="0" parTransId="{A04EF114-3BCA-4080-9403-634EBF989E91}" sibTransId="{AECD6CFA-058B-4B07-8A41-CA1AB018F07D}"/>
    <dgm:cxn modelId="{AB7DB026-4119-42CD-8D6C-A8718E3D5259}" type="presOf" srcId="{BED80CCD-CB3C-4C48-A415-F6696DF574A1}" destId="{1698378D-155E-4107-9C74-48D5E0465346}" srcOrd="0" destOrd="0" presId="urn:microsoft.com/office/officeart/2005/8/layout/hierarchy3"/>
    <dgm:cxn modelId="{42ED0C28-F3AB-4AD5-8E51-F767A9DE2F86}" type="presOf" srcId="{05B6F72B-446C-448D-BB14-8D1D799216D4}" destId="{33EA136B-3ECA-4929-A653-6DF3EA1FA4F0}" srcOrd="0" destOrd="0" presId="urn:microsoft.com/office/officeart/2005/8/layout/hierarchy3"/>
    <dgm:cxn modelId="{8ED43F28-8B31-4E07-A040-52BC9A12C9F4}" type="presOf" srcId="{85544F90-FF42-4DB8-ADFB-8D3D28FE99A0}" destId="{4BB8CF17-B45B-4B4A-922B-A1295384DA62}" srcOrd="0" destOrd="0" presId="urn:microsoft.com/office/officeart/2005/8/layout/hierarchy3"/>
    <dgm:cxn modelId="{3EA3182F-B2D7-45D8-B4BC-C58E37FE1849}" type="presOf" srcId="{0780FEB1-4C89-4D84-ACD3-D4CFE7686B89}" destId="{54E5EEF2-103C-4550-B64C-E2DE8D85340A}" srcOrd="1" destOrd="0" presId="urn:microsoft.com/office/officeart/2005/8/layout/hierarchy3"/>
    <dgm:cxn modelId="{8F762930-3957-4335-B0E8-E89584AB7874}" srcId="{E6F066C8-180E-48D1-9B31-E664999369C8}" destId="{EC1ADD5D-3416-4289-8194-6FE4BCA19E47}" srcOrd="1" destOrd="0" parTransId="{34E1DD82-A4AB-4C34-95D6-20438973F7C4}" sibTransId="{4D4B19B5-1971-452A-A724-D1C73EF54F58}"/>
    <dgm:cxn modelId="{01658631-BD38-442D-A775-2B6435DEF93B}" type="presOf" srcId="{900B56BE-677D-45DE-937A-2FC9298AB4F9}" destId="{D8FACC4A-E2F7-4644-A590-8566C73E328B}" srcOrd="0" destOrd="0" presId="urn:microsoft.com/office/officeart/2005/8/layout/hierarchy3"/>
    <dgm:cxn modelId="{C654BA35-E250-4E6F-938D-6A7EFA214207}" srcId="{E6F066C8-180E-48D1-9B31-E664999369C8}" destId="{2C853828-92E7-4FAE-8CD1-7194B91F566C}" srcOrd="3" destOrd="0" parTransId="{76039537-7B44-480A-88A1-C23809BB3E26}" sibTransId="{6B41781E-5D8A-49F3-81F2-DB91EEB40492}"/>
    <dgm:cxn modelId="{12CE1938-41E4-472C-BEED-E1FD378CEE92}" type="presOf" srcId="{628463B1-07AB-40EC-BE05-B77A18F3F56C}" destId="{42DA4F08-6777-4889-ACB0-CDBE5B1FB901}" srcOrd="0" destOrd="0" presId="urn:microsoft.com/office/officeart/2005/8/layout/hierarchy3"/>
    <dgm:cxn modelId="{AA730D3B-1F6A-43BB-A26D-5D8FF9B8B756}" type="presOf" srcId="{AB62AACF-ACEB-4383-B8D2-627CAE1EF3BD}" destId="{C9830CC9-707F-42C7-8FA1-CBCF0BB99BCC}" srcOrd="0" destOrd="0" presId="urn:microsoft.com/office/officeart/2005/8/layout/hierarchy3"/>
    <dgm:cxn modelId="{01B62E3B-B07B-4C69-9140-53A7DB47FF1F}" type="presOf" srcId="{91D0C59F-AB04-4825-B6FC-C60A04B84498}" destId="{66389A14-7735-40FE-923F-C5839894E712}" srcOrd="0" destOrd="0" presId="urn:microsoft.com/office/officeart/2005/8/layout/hierarchy3"/>
    <dgm:cxn modelId="{AB5D9C44-41BE-490C-8E2F-C569FFF7A3A3}" type="presOf" srcId="{0E6C63B4-DEDF-4D3D-8F65-BCBE5B9CB263}" destId="{73C2A151-B4C5-425B-BE8B-04A7CD3B8CB9}" srcOrd="0" destOrd="0" presId="urn:microsoft.com/office/officeart/2005/8/layout/hierarchy3"/>
    <dgm:cxn modelId="{E688F444-3931-4B7D-A81B-1EF48058676E}" type="presOf" srcId="{B5E706B9-932F-4947-951C-1FAA0D91BC6E}" destId="{BEC86AC0-D9B8-4A33-B3AD-30A96E643136}" srcOrd="0" destOrd="0" presId="urn:microsoft.com/office/officeart/2005/8/layout/hierarchy3"/>
    <dgm:cxn modelId="{78945949-40C6-459D-A829-DBD303703AFF}" type="presOf" srcId="{E6F066C8-180E-48D1-9B31-E664999369C8}" destId="{AF720FC4-94D3-43F2-8041-2E7EAFAE08B2}" srcOrd="0" destOrd="0" presId="urn:microsoft.com/office/officeart/2005/8/layout/hierarchy3"/>
    <dgm:cxn modelId="{A6337749-544E-4F60-832D-81EE655851AE}" type="presOf" srcId="{A04EF114-3BCA-4080-9403-634EBF989E91}" destId="{3F7A535B-5BDD-4C74-95EF-4363B90D4B75}" srcOrd="0" destOrd="0" presId="urn:microsoft.com/office/officeart/2005/8/layout/hierarchy3"/>
    <dgm:cxn modelId="{EF04D84D-2708-4016-90C7-9F8F743C9832}" srcId="{EC1ADD5D-3416-4289-8194-6FE4BCA19E47}" destId="{E0580106-89EA-4471-B86A-FDF667B77CE6}" srcOrd="3" destOrd="0" parTransId="{C5EC0FB0-7296-4137-ACFE-0C982456FFE3}" sibTransId="{7D6E1DDB-F67F-4111-ACFD-0BB62346E5B3}"/>
    <dgm:cxn modelId="{8BB69D4E-E9C5-4352-B583-E3299B6E4607}" type="presOf" srcId="{608A200F-23F1-4966-90CE-2FBC00351962}" destId="{DE5737D0-73DB-4A3F-BCEB-DD473D5A8558}" srcOrd="0" destOrd="0" presId="urn:microsoft.com/office/officeart/2005/8/layout/hierarchy3"/>
    <dgm:cxn modelId="{F916DC4F-9D9C-41DC-B0C6-219EEF20BC56}" type="presOf" srcId="{5F9576D4-29C3-48D4-BC34-E23B4F4B7551}" destId="{472C1230-D916-480E-82D7-2ED0C559B8AB}" srcOrd="0" destOrd="0" presId="urn:microsoft.com/office/officeart/2005/8/layout/hierarchy3"/>
    <dgm:cxn modelId="{EFF2BB52-0ED2-41B1-83E8-88660D3964CC}" type="presOf" srcId="{0CCC3FB4-4F57-40FC-A766-DDAFCA5E3B6A}" destId="{559D037E-FF27-408E-9932-878A80BF3F0C}" srcOrd="0" destOrd="0" presId="urn:microsoft.com/office/officeart/2005/8/layout/hierarchy3"/>
    <dgm:cxn modelId="{4D515054-7073-4100-8481-6F50E9015DB8}" type="presOf" srcId="{42EF9B4C-AFA7-49C3-BCFA-D019D02F054E}" destId="{8530708B-780C-404F-8EAA-376792FA0391}" srcOrd="0" destOrd="0" presId="urn:microsoft.com/office/officeart/2005/8/layout/hierarchy3"/>
    <dgm:cxn modelId="{2CB8A056-994E-4E88-8F6F-91EA09AA3AEC}" type="presOf" srcId="{379A9D9F-5924-4165-A420-8CE2EF9AACE9}" destId="{DB908DEA-405E-43DA-A9C9-2826ECE871D3}" srcOrd="0" destOrd="0" presId="urn:microsoft.com/office/officeart/2005/8/layout/hierarchy3"/>
    <dgm:cxn modelId="{5EB93A57-7901-4175-A4ED-9C1C585C06FF}" srcId="{E6F066C8-180E-48D1-9B31-E664999369C8}" destId="{313D7364-4A2E-478D-B570-22631788865C}" srcOrd="0" destOrd="0" parTransId="{BD84638A-E607-498E-91F5-4D9A644D239F}" sibTransId="{562959C7-F5E3-459B-9A93-E02C0FFFAB60}"/>
    <dgm:cxn modelId="{7E63A458-D036-4FBF-95DB-153CF9CFC836}" type="presOf" srcId="{91CB8482-0F31-4E8A-9473-153B8B4B1E46}" destId="{3CE059B7-AE52-438D-92ED-1C9FF3F56883}" srcOrd="0" destOrd="0" presId="urn:microsoft.com/office/officeart/2005/8/layout/hierarchy3"/>
    <dgm:cxn modelId="{CA511D5A-38EB-4E8C-9781-A3771E89493D}" srcId="{55A63752-0811-475D-9F17-11F4132FF3FC}" destId="{085C4B63-02BD-438A-9FDC-FE4A9039ACEF}" srcOrd="2" destOrd="0" parTransId="{B5EC3B14-A72E-4376-BCB3-47DF6A0672FE}" sibTransId="{CB45B2E3-E245-4761-992A-09F430D30610}"/>
    <dgm:cxn modelId="{B12FA05A-9F53-4774-8760-6E51F4B18CEF}" srcId="{E6F066C8-180E-48D1-9B31-E664999369C8}" destId="{0780FEB1-4C89-4D84-ACD3-D4CFE7686B89}" srcOrd="4" destOrd="0" parTransId="{FDBB3848-F938-4D55-9FDC-8F3D0C52E6CC}" sibTransId="{540BABA0-1E84-4294-A034-E6C66454DD0F}"/>
    <dgm:cxn modelId="{80403F5B-223B-4B53-B108-D4411F2ED167}" srcId="{55A63752-0811-475D-9F17-11F4132FF3FC}" destId="{ECA8DAB6-5C63-4A48-9E46-92574DDA4DAA}" srcOrd="4" destOrd="0" parTransId="{C442DB60-1FFA-45FB-B26F-89F3CF28EE3B}" sibTransId="{55458E7C-5842-4E6A-9A50-CDD9F782D11D}"/>
    <dgm:cxn modelId="{73833E5C-609B-41F3-A294-94EE8575796C}" type="presOf" srcId="{EC06BA82-E15E-4B48-8D26-EA967A8D7B2E}" destId="{69D0FF70-0EE6-4C10-8AE6-8DBC36A6BE42}" srcOrd="0" destOrd="0" presId="urn:microsoft.com/office/officeart/2005/8/layout/hierarchy3"/>
    <dgm:cxn modelId="{D261185E-E688-480D-9046-C9E2FB3F81C9}" type="presOf" srcId="{528E1FD8-ED23-4A32-AC16-DF43A78CF188}" destId="{58BC6CA3-EEC1-4AD0-AC96-CC03DD633142}" srcOrd="0" destOrd="0" presId="urn:microsoft.com/office/officeart/2005/8/layout/hierarchy3"/>
    <dgm:cxn modelId="{A1B6BE5F-FC0E-4BED-AEB3-91C695DC49F5}" srcId="{55A63752-0811-475D-9F17-11F4132FF3FC}" destId="{58FD4524-14F1-47C4-9081-44AB855C266E}" srcOrd="8" destOrd="0" parTransId="{61DE444D-96AB-43F1-B01F-05DA6865DBB3}" sibTransId="{BBB770F9-5F53-4319-B7BD-3358FA99DFC4}"/>
    <dgm:cxn modelId="{DEAF4B60-5D76-439D-9D57-853D62E6EEBC}" type="presOf" srcId="{8221502C-0AA8-48B5-92F9-4CBD3518F486}" destId="{FB3A1336-5134-42B9-82DD-B905189F5B84}" srcOrd="0" destOrd="0" presId="urn:microsoft.com/office/officeart/2005/8/layout/hierarchy3"/>
    <dgm:cxn modelId="{EAE97560-FFDF-4177-910B-FB5FB32B9024}" type="presOf" srcId="{58FD4524-14F1-47C4-9081-44AB855C266E}" destId="{08FA52D9-61B3-4B3E-B3D9-55079B81089D}" srcOrd="0" destOrd="0" presId="urn:microsoft.com/office/officeart/2005/8/layout/hierarchy3"/>
    <dgm:cxn modelId="{521EE861-1ECD-41D1-868B-E32DCCE8640C}" type="presOf" srcId="{488CCDCA-C802-425B-9BC9-299551ABCB1A}" destId="{A32AB4AD-599D-44FD-8983-4E036B2A4DF0}" srcOrd="0" destOrd="0" presId="urn:microsoft.com/office/officeart/2005/8/layout/hierarchy3"/>
    <dgm:cxn modelId="{EEEECC62-D791-428C-B5A3-80E5C6333398}" type="presOf" srcId="{671DEA00-3E93-4B53-A528-EE3C2C97C93C}" destId="{0ADDA57E-30B9-4DCB-99F6-7C2DF1CA87AE}" srcOrd="0" destOrd="0" presId="urn:microsoft.com/office/officeart/2005/8/layout/hierarchy3"/>
    <dgm:cxn modelId="{D938FF63-2ECA-4BD4-99A0-3F426B1A26DE}" srcId="{EC1ADD5D-3416-4289-8194-6FE4BCA19E47}" destId="{E4AAFC34-3B30-4381-B15A-A408642579D4}" srcOrd="4" destOrd="0" parTransId="{B5E706B9-932F-4947-951C-1FAA0D91BC6E}" sibTransId="{188D97F1-6507-48F2-B146-36B8D77C6400}"/>
    <dgm:cxn modelId="{74181864-E9C4-45C3-85BB-8753D4E91F1E}" srcId="{2C853828-92E7-4FAE-8CD1-7194B91F566C}" destId="{2DA6534B-2923-4DC8-A09E-752EAA7CDD8B}" srcOrd="5" destOrd="0" parTransId="{5F9576D4-29C3-48D4-BC34-E23B4F4B7551}" sibTransId="{C97CC1AA-76EF-494D-AF1E-8729268852CB}"/>
    <dgm:cxn modelId="{51CE5165-5006-403D-874A-AEAC870861A6}" srcId="{313D7364-4A2E-478D-B570-22631788865C}" destId="{851BBD5C-44EA-467C-B1D3-C28BE0FEFA7C}" srcOrd="2" destOrd="0" parTransId="{05B6F72B-446C-448D-BB14-8D1D799216D4}" sibTransId="{7A11D886-5D47-4896-8CB3-75B6FEB4D648}"/>
    <dgm:cxn modelId="{F6C5FB67-11CA-46CD-A125-04B6D2DD5295}" srcId="{55A63752-0811-475D-9F17-11F4132FF3FC}" destId="{A2CB0C48-4924-4193-B807-8E41772BE37C}" srcOrd="6" destOrd="0" parTransId="{92600D6E-C767-47A4-82DE-30D4CFA78E2F}" sibTransId="{CEB7ACD5-E815-485C-AA2F-EC0C7BF9807C}"/>
    <dgm:cxn modelId="{45A26E69-0C55-4C1B-B700-8BB1FAACF040}" type="presOf" srcId="{E75FE298-0344-4C3F-B2AE-74B31504631E}" destId="{CB78DC06-6AD0-435B-B279-DF8336FE1E98}" srcOrd="0" destOrd="0" presId="urn:microsoft.com/office/officeart/2005/8/layout/hierarchy3"/>
    <dgm:cxn modelId="{0F70B26A-CBEA-4DF0-B46A-40D1744D0506}" type="presOf" srcId="{68B0D6DB-F9F8-41CD-A153-5205DA4C5C89}" destId="{B8B2EF16-11BF-4C52-AB04-8C8C2404585F}" srcOrd="0" destOrd="0" presId="urn:microsoft.com/office/officeart/2005/8/layout/hierarchy3"/>
    <dgm:cxn modelId="{2E7C066F-A73F-483B-89A2-892C80E6A826}" srcId="{EC1ADD5D-3416-4289-8194-6FE4BCA19E47}" destId="{85544F90-FF42-4DB8-ADFB-8D3D28FE99A0}" srcOrd="5" destOrd="0" parTransId="{F530605D-2644-41E7-96B2-69E12F99F535}" sibTransId="{025BDB6F-EB6E-455B-A31F-5F68122DEF9F}"/>
    <dgm:cxn modelId="{374F1270-F2E9-48F0-9408-2B287A0BAEF2}" type="presOf" srcId="{C442DB60-1FFA-45FB-B26F-89F3CF28EE3B}" destId="{B7125A7F-90D1-4A77-871B-D3FF626A762D}" srcOrd="0" destOrd="0" presId="urn:microsoft.com/office/officeart/2005/8/layout/hierarchy3"/>
    <dgm:cxn modelId="{6ACDB770-C920-4F14-8963-36C53A164449}" type="presOf" srcId="{B5EC3B14-A72E-4376-BCB3-47DF6A0672FE}" destId="{DBEE73D4-333C-42CE-9A8F-8073C58E3D35}" srcOrd="0" destOrd="0" presId="urn:microsoft.com/office/officeart/2005/8/layout/hierarchy3"/>
    <dgm:cxn modelId="{0A440C71-E1D0-4C12-9DC1-D90802379317}" srcId="{2C853828-92E7-4FAE-8CD1-7194B91F566C}" destId="{93BD6D27-3028-4E68-A1D3-E909E381B216}" srcOrd="0" destOrd="0" parTransId="{379A9D9F-5924-4165-A420-8CE2EF9AACE9}" sibTransId="{048D34C0-2353-447A-ADA1-2DA882FD9403}"/>
    <dgm:cxn modelId="{2E577272-023C-47FF-B97D-2991EE235875}" type="presOf" srcId="{5AF7FDC7-0BAE-438D-95B4-7D727DD094E5}" destId="{8FB1C2EC-0AA7-4949-8FF3-B369A1C48D36}" srcOrd="0" destOrd="0" presId="urn:microsoft.com/office/officeart/2005/8/layout/hierarchy3"/>
    <dgm:cxn modelId="{BCC6D173-E126-46DE-996E-E0731F4B6859}" type="presOf" srcId="{E4AAFC34-3B30-4381-B15A-A408642579D4}" destId="{EA8A6385-159E-4947-AF95-81A35F448B8D}" srcOrd="0" destOrd="0" presId="urn:microsoft.com/office/officeart/2005/8/layout/hierarchy3"/>
    <dgm:cxn modelId="{75A5B878-1634-484F-81F5-56766171D1B5}" srcId="{2C853828-92E7-4FAE-8CD1-7194B91F566C}" destId="{69C58952-0F91-4B96-BD18-646088B32376}" srcOrd="3" destOrd="0" parTransId="{5AF7FDC7-0BAE-438D-95B4-7D727DD094E5}" sibTransId="{DC207E85-3B6D-4DCF-80F1-CC14265BD1A2}"/>
    <dgm:cxn modelId="{1FF22F7A-7375-462E-A2F5-BA5CC390A3A6}" srcId="{2C853828-92E7-4FAE-8CD1-7194B91F566C}" destId="{E289FF71-4F4A-4365-97C2-41E105761BB2}" srcOrd="7" destOrd="0" parTransId="{47ABF5CE-5340-4CBC-81A3-34799C212C5C}" sibTransId="{0A743338-A7E2-4661-B1FF-5C64EB224CF1}"/>
    <dgm:cxn modelId="{C628737A-87BD-4916-8B38-40751ED40915}" type="presOf" srcId="{175100A9-B4E1-4FC9-B08D-B459BF1F79F8}" destId="{A0CF90C5-5015-4A89-9E64-FD6F71C66C7D}" srcOrd="0" destOrd="0" presId="urn:microsoft.com/office/officeart/2005/8/layout/hierarchy3"/>
    <dgm:cxn modelId="{387BF87B-8D6C-4845-A93A-A5F473BCFAB6}" type="presOf" srcId="{FE47B655-33F2-4CD6-B35E-8C296CBA1709}" destId="{9E689021-E9DE-4E0E-A13A-8DE1D6AC782E}" srcOrd="0" destOrd="0" presId="urn:microsoft.com/office/officeart/2005/8/layout/hierarchy3"/>
    <dgm:cxn modelId="{3AD3E982-0ECA-49D3-AF40-C56779F08F85}" type="presOf" srcId="{55A63752-0811-475D-9F17-11F4132FF3FC}" destId="{32C86A4F-9C0D-4A9B-B381-0CF9F9278895}" srcOrd="0" destOrd="0" presId="urn:microsoft.com/office/officeart/2005/8/layout/hierarchy3"/>
    <dgm:cxn modelId="{A730BD89-1A73-4C52-ABB2-3597735121B6}" type="presOf" srcId="{2C853828-92E7-4FAE-8CD1-7194B91F566C}" destId="{AD7F976D-8BE3-44AC-9F5A-145BDD6FAAF6}" srcOrd="1" destOrd="0" presId="urn:microsoft.com/office/officeart/2005/8/layout/hierarchy3"/>
    <dgm:cxn modelId="{4E3DB88C-03EC-4BC3-A6F5-77F67D6AC0DD}" type="presOf" srcId="{F2640B05-ED7D-47E1-9860-0DB13E5C6432}" destId="{DDEFBD2D-6CF3-408D-9BE8-F488C764B864}" srcOrd="0" destOrd="0" presId="urn:microsoft.com/office/officeart/2005/8/layout/hierarchy3"/>
    <dgm:cxn modelId="{5DEDF98C-45CC-461D-8F1D-15EF0D29568F}" srcId="{EC1ADD5D-3416-4289-8194-6FE4BCA19E47}" destId="{479EFE4F-7C28-4F60-8A66-CFBD75CD897A}" srcOrd="0" destOrd="0" parTransId="{36EF08F6-9CEF-4AF1-952B-275072794410}" sibTransId="{F45AE10B-2122-4872-AE1A-780E3F30AE4E}"/>
    <dgm:cxn modelId="{16D6148D-6989-4D82-8734-0076BB85CE19}" srcId="{E6F066C8-180E-48D1-9B31-E664999369C8}" destId="{55A63752-0811-475D-9F17-11F4132FF3FC}" srcOrd="2" destOrd="0" parTransId="{E0D28171-9EE2-48A9-A882-9298B6F90AD8}" sibTransId="{8A80D000-CA13-4407-859C-7B43F7E3C9FF}"/>
    <dgm:cxn modelId="{7ED5888D-DC27-48EC-A254-1BE3D73BDDD5}" type="presOf" srcId="{E289FF71-4F4A-4365-97C2-41E105761BB2}" destId="{4AE0C645-3EE1-46F5-832E-C139F937DF60}" srcOrd="0" destOrd="0" presId="urn:microsoft.com/office/officeart/2005/8/layout/hierarchy3"/>
    <dgm:cxn modelId="{49F5898D-2014-4934-A2B8-A2C647FCEABA}" srcId="{2C853828-92E7-4FAE-8CD1-7194B91F566C}" destId="{94C19014-CAF6-43F9-8942-1C6D67986BA9}" srcOrd="2" destOrd="0" parTransId="{608A200F-23F1-4966-90CE-2FBC00351962}" sibTransId="{EB8C1786-EA45-4FF1-9232-DD63EEEF5420}"/>
    <dgm:cxn modelId="{4452E48E-7E72-4110-9AA9-0D4E29162BFF}" type="presOf" srcId="{085C4B63-02BD-438A-9FDC-FE4A9039ACEF}" destId="{A54800B0-1E2C-4CED-856C-2E8D51D6E111}" srcOrd="0" destOrd="0" presId="urn:microsoft.com/office/officeart/2005/8/layout/hierarchy3"/>
    <dgm:cxn modelId="{85899992-0514-4EF4-A974-819DF540CBB2}" type="presOf" srcId="{851BBD5C-44EA-467C-B1D3-C28BE0FEFA7C}" destId="{507F6F6D-9B33-4E62-9D1C-36FA51D3965B}" srcOrd="0" destOrd="0" presId="urn:microsoft.com/office/officeart/2005/8/layout/hierarchy3"/>
    <dgm:cxn modelId="{E81E0B93-0B22-4178-BBBD-49CB62B8202D}" type="presOf" srcId="{60AEED76-EC69-4457-ADE2-91EBA4BB3E0D}" destId="{315B927B-1312-4D03-A24C-D0EF62A3575F}" srcOrd="0" destOrd="0" presId="urn:microsoft.com/office/officeart/2005/8/layout/hierarchy3"/>
    <dgm:cxn modelId="{5EC56795-CC1F-413B-96BB-FAFFCF02C126}" type="presOf" srcId="{E0580106-89EA-4471-B86A-FDF667B77CE6}" destId="{2EC41907-69FC-4BE7-A312-0AF7C02F5D22}" srcOrd="0" destOrd="0" presId="urn:microsoft.com/office/officeart/2005/8/layout/hierarchy3"/>
    <dgm:cxn modelId="{2B168C95-154E-4EDE-85D6-EA9F20BC7C02}" srcId="{0780FEB1-4C89-4D84-ACD3-D4CFE7686B89}" destId="{528E1FD8-ED23-4A32-AC16-DF43A78CF188}" srcOrd="0" destOrd="0" parTransId="{E69BF454-3674-4730-BED9-5D0029F06119}" sibTransId="{1C7C24AD-5F3E-42C0-8005-4C5C3C5A232E}"/>
    <dgm:cxn modelId="{7A2A6397-7B78-4F0A-B1A9-852D7B0D3ED1}" type="presOf" srcId="{36EF08F6-9CEF-4AF1-952B-275072794410}" destId="{9779836F-D8B0-4FAE-BFFE-1ED9FAC6AC07}" srcOrd="0" destOrd="0" presId="urn:microsoft.com/office/officeart/2005/8/layout/hierarchy3"/>
    <dgm:cxn modelId="{E912CA97-862D-49D2-8112-6FB713D2834C}" type="presOf" srcId="{1BDE0955-8C62-41CA-8A98-D5E6FE4391B0}" destId="{3804C699-A246-48CB-A9B4-C25D754E10BC}" srcOrd="0" destOrd="0" presId="urn:microsoft.com/office/officeart/2005/8/layout/hierarchy3"/>
    <dgm:cxn modelId="{FE75FA99-3B4D-400A-9572-714F536C1924}" type="presOf" srcId="{479EFE4F-7C28-4F60-8A66-CFBD75CD897A}" destId="{F365F79F-344D-4D35-80EA-5500A2409239}" srcOrd="0" destOrd="0" presId="urn:microsoft.com/office/officeart/2005/8/layout/hierarchy3"/>
    <dgm:cxn modelId="{87D7719B-87B9-4613-BD99-9C3BE7A313D8}" type="presOf" srcId="{93BD6D27-3028-4E68-A1D3-E909E381B216}" destId="{BA48112F-157A-4612-9D44-B23647A0045D}" srcOrd="0" destOrd="0" presId="urn:microsoft.com/office/officeart/2005/8/layout/hierarchy3"/>
    <dgm:cxn modelId="{3EE0859C-F266-431B-A355-271119037834}" type="presOf" srcId="{EC1ADD5D-3416-4289-8194-6FE4BCA19E47}" destId="{E9F7C827-256E-41BC-9D19-41EA34E91ECA}" srcOrd="1" destOrd="0" presId="urn:microsoft.com/office/officeart/2005/8/layout/hierarchy3"/>
    <dgm:cxn modelId="{4745D49D-1835-4731-86FC-DB802D382FEC}" type="presOf" srcId="{77095EC9-3E21-48C6-BB16-BD2CA8226B72}" destId="{DC5EB6DB-3CFF-4078-A5EF-D3F35B5DB192}" srcOrd="0" destOrd="0" presId="urn:microsoft.com/office/officeart/2005/8/layout/hierarchy3"/>
    <dgm:cxn modelId="{EDCC749E-C25D-4E35-8988-CB438521F384}" srcId="{55A63752-0811-475D-9F17-11F4132FF3FC}" destId="{91D0C59F-AB04-4825-B6FC-C60A04B84498}" srcOrd="9" destOrd="0" parTransId="{68B0D6DB-F9F8-41CD-A153-5205DA4C5C89}" sibTransId="{81419C33-D507-4199-9184-53B9A7ECD62C}"/>
    <dgm:cxn modelId="{C25FD99E-D3E6-4886-8CDD-00CD5EF6D8CD}" srcId="{55A63752-0811-475D-9F17-11F4132FF3FC}" destId="{900B56BE-677D-45DE-937A-2FC9298AB4F9}" srcOrd="1" destOrd="0" parTransId="{0CCC3FB4-4F57-40FC-A766-DDAFCA5E3B6A}" sibTransId="{C33FCF80-04E8-4517-8F36-E2CECDF6BB91}"/>
    <dgm:cxn modelId="{A93FB0A4-B8BE-4F30-BD5A-E110B8435919}" type="presOf" srcId="{55378C5C-C19E-4061-8270-633A059E99F5}" destId="{DC0754F9-1759-412A-8459-FF93BFBA25AF}" srcOrd="0" destOrd="0" presId="urn:microsoft.com/office/officeart/2005/8/layout/hierarchy3"/>
    <dgm:cxn modelId="{E8E9A2A5-B018-4749-8809-173F3A7B88AB}" srcId="{EC1ADD5D-3416-4289-8194-6FE4BCA19E47}" destId="{BED80CCD-CB3C-4C48-A415-F6696DF574A1}" srcOrd="2" destOrd="0" parTransId="{8221502C-0AA8-48B5-92F9-4CBD3518F486}" sibTransId="{4D148903-5860-4424-A84E-67DB37F6CCCA}"/>
    <dgm:cxn modelId="{BA59C9AC-01BC-45B0-8DCB-CA7F683F4F66}" srcId="{0780FEB1-4C89-4D84-ACD3-D4CFE7686B89}" destId="{175100A9-B4E1-4FC9-B08D-B459BF1F79F8}" srcOrd="1" destOrd="0" parTransId="{628463B1-07AB-40EC-BE05-B77A18F3F56C}" sibTransId="{99D85CF2-AA37-4346-8EE8-0616EE2A06EC}"/>
    <dgm:cxn modelId="{ABAC52AF-6C0F-4B9B-8D0A-392CE0A3468F}" type="presOf" srcId="{2DA6534B-2923-4DC8-A09E-752EAA7CDD8B}" destId="{7704406A-0728-4A73-9452-7E49D996639A}" srcOrd="0" destOrd="0" presId="urn:microsoft.com/office/officeart/2005/8/layout/hierarchy3"/>
    <dgm:cxn modelId="{A0BE60B3-FDDE-4B06-89D5-349AF4A37BEC}" type="presOf" srcId="{CA7EBC74-4FDD-441F-9A91-A4262470E357}" destId="{DDAF165D-F7FA-4F04-9990-BEDB08EFE8DE}" srcOrd="0" destOrd="0" presId="urn:microsoft.com/office/officeart/2005/8/layout/hierarchy3"/>
    <dgm:cxn modelId="{DD3C70B5-4B71-459F-9575-C327489FD4E3}" srcId="{55A63752-0811-475D-9F17-11F4132FF3FC}" destId="{C4D9F2F7-33A8-41C3-859C-DD33BCE54813}" srcOrd="3" destOrd="0" parTransId="{77095EC9-3E21-48C6-BB16-BD2CA8226B72}" sibTransId="{75C3E07E-C832-47B4-8812-4575FB408CC9}"/>
    <dgm:cxn modelId="{EAEA0DB6-740A-40A0-9804-3EDF9F83D6F1}" type="presOf" srcId="{313D7364-4A2E-478D-B570-22631788865C}" destId="{1A9BBAD5-4E0E-4C5C-BB99-484B99231AE6}" srcOrd="1" destOrd="0" presId="urn:microsoft.com/office/officeart/2005/8/layout/hierarchy3"/>
    <dgm:cxn modelId="{16F7E2BC-0BFE-4344-A8A3-6F9230411D5A}" srcId="{313D7364-4A2E-478D-B570-22631788865C}" destId="{42EF9B4C-AFA7-49C3-BCFA-D019D02F054E}" srcOrd="1" destOrd="0" parTransId="{0E6C63B4-DEDF-4D3D-8F65-BCBE5B9CB263}" sibTransId="{2AE980E3-E9F8-46B4-92CA-1EC81D411D27}"/>
    <dgm:cxn modelId="{0DD869BE-B835-452E-8C03-952D7C9A6E33}" type="presOf" srcId="{94C19014-CAF6-43F9-8942-1C6D67986BA9}" destId="{1D44E592-CD5F-4C01-8E22-45D69F143BCA}" srcOrd="0" destOrd="0" presId="urn:microsoft.com/office/officeart/2005/8/layout/hierarchy3"/>
    <dgm:cxn modelId="{7E06E3C1-A21C-4224-BD49-B37863C04D9F}" srcId="{EC1ADD5D-3416-4289-8194-6FE4BCA19E47}" destId="{E824E360-3A13-4D76-AADC-6AC7403213EF}" srcOrd="7" destOrd="0" parTransId="{91CB8482-0F31-4E8A-9473-153B8B4B1E46}" sibTransId="{C4BBDA5F-6262-4F46-9E67-85B0C26068B1}"/>
    <dgm:cxn modelId="{8817E5C1-93A5-4DE9-ACC9-C8798C74A130}" type="presOf" srcId="{ECA8DAB6-5C63-4A48-9E46-92574DDA4DAA}" destId="{5DB99455-3544-4057-8DDB-31A0AE84DAF4}" srcOrd="0" destOrd="0" presId="urn:microsoft.com/office/officeart/2005/8/layout/hierarchy3"/>
    <dgm:cxn modelId="{DB6598C7-2F52-40C3-A3D0-6550F61A7A0A}" type="presOf" srcId="{4BFEC4A7-32B0-4C6A-82B1-DE5148BC0F98}" destId="{042334E4-DE45-4F20-851D-3956BFC90FB9}" srcOrd="0" destOrd="0" presId="urn:microsoft.com/office/officeart/2005/8/layout/hierarchy3"/>
    <dgm:cxn modelId="{22CE81CD-DEB1-4E8A-8C29-32BDAC0AC77C}" srcId="{55A63752-0811-475D-9F17-11F4132FF3FC}" destId="{671DEA00-3E93-4B53-A528-EE3C2C97C93C}" srcOrd="0" destOrd="0" parTransId="{70D0FC35-8D95-4052-A5CA-2879572B013A}" sibTransId="{AB2E378D-16B7-417C-8997-A6DA81711B1E}"/>
    <dgm:cxn modelId="{E4B18BD6-419D-4F34-A0A6-67948E808CF2}" srcId="{55A63752-0811-475D-9F17-11F4132FF3FC}" destId="{FE47B655-33F2-4CD6-B35E-8C296CBA1709}" srcOrd="5" destOrd="0" parTransId="{55378C5C-C19E-4061-8270-633A059E99F5}" sibTransId="{B77EB6B1-A377-4EEE-838D-413FEB938DA0}"/>
    <dgm:cxn modelId="{893C72DB-A8EC-46A1-836D-CE9DC6D27815}" type="presOf" srcId="{92600D6E-C767-47A4-82DE-30D4CFA78E2F}" destId="{CC4FA0F8-FAC5-4B53-A637-8A9648F7DD14}" srcOrd="0" destOrd="0" presId="urn:microsoft.com/office/officeart/2005/8/layout/hierarchy3"/>
    <dgm:cxn modelId="{24C089DB-3001-42EE-9F32-16634C47F4B1}" type="presOf" srcId="{47ABF5CE-5340-4CBC-81A3-34799C212C5C}" destId="{4CA1A17C-A12B-4CD0-98EE-E0B5EB8A3A4F}" srcOrd="0" destOrd="0" presId="urn:microsoft.com/office/officeart/2005/8/layout/hierarchy3"/>
    <dgm:cxn modelId="{2B8872DD-5586-4C48-AB40-F4FC0005A36F}" type="presOf" srcId="{962B8C4C-AF18-4B90-8600-FC42C3D7D246}" destId="{4B1F734C-378A-4927-9CDC-344616FE0FB2}" srcOrd="0" destOrd="0" presId="urn:microsoft.com/office/officeart/2005/8/layout/hierarchy3"/>
    <dgm:cxn modelId="{613947DE-0E1D-4749-8D70-A6AAAA185DC4}" type="presOf" srcId="{C5EC0FB0-7296-4137-ACFE-0C982456FFE3}" destId="{7EE05808-6131-48DA-A88C-5A7A35E5349C}" srcOrd="0" destOrd="0" presId="urn:microsoft.com/office/officeart/2005/8/layout/hierarchy3"/>
    <dgm:cxn modelId="{267E83E0-9714-4B8C-AF40-B66E6B2F4FB6}" type="presOf" srcId="{EC1ADD5D-3416-4289-8194-6FE4BCA19E47}" destId="{4EEFFDD7-B595-4E02-9E72-66DBDE8F0630}" srcOrd="0" destOrd="0" presId="urn:microsoft.com/office/officeart/2005/8/layout/hierarchy3"/>
    <dgm:cxn modelId="{9E00FCE2-54B6-4C6B-A04A-44B6BEDB0CCC}" type="presOf" srcId="{2C853828-92E7-4FAE-8CD1-7194B91F566C}" destId="{CA536464-9DB3-4B1A-811A-BDFBED473E50}" srcOrd="0" destOrd="0" presId="urn:microsoft.com/office/officeart/2005/8/layout/hierarchy3"/>
    <dgm:cxn modelId="{99F42AE6-C272-4E16-8505-B48C6BAEF122}" srcId="{2C853828-92E7-4FAE-8CD1-7194B91F566C}" destId="{AB62AACF-ACEB-4383-B8D2-627CAE1EF3BD}" srcOrd="4" destOrd="0" parTransId="{4DD550BC-D2A2-48CC-8EB3-2D8ECEDE1AF7}" sibTransId="{AAD94124-14CD-4EDB-8F1F-29B4E62905C2}"/>
    <dgm:cxn modelId="{5D7991E7-189D-4C7F-94A3-0DB18EAAD2F8}" type="presOf" srcId="{69C58952-0F91-4B96-BD18-646088B32376}" destId="{F17706FD-C662-450A-B894-9EB2237C0887}" srcOrd="0" destOrd="0" presId="urn:microsoft.com/office/officeart/2005/8/layout/hierarchy3"/>
    <dgm:cxn modelId="{8F5D00E9-4F6E-4B55-AE32-352F123CEA1E}" type="presOf" srcId="{0780FEB1-4C89-4D84-ACD3-D4CFE7686B89}" destId="{BC890420-8482-4084-8567-D110406B464D}" srcOrd="0" destOrd="0" presId="urn:microsoft.com/office/officeart/2005/8/layout/hierarchy3"/>
    <dgm:cxn modelId="{EE96D5F6-E631-4DF6-977D-66E386AE758F}" srcId="{313D7364-4A2E-478D-B570-22631788865C}" destId="{488CCDCA-C802-425B-9BC9-299551ABCB1A}" srcOrd="0" destOrd="0" parTransId="{4BFEC4A7-32B0-4C6A-82B1-DE5148BC0F98}" sibTransId="{09E762FA-BB73-44C9-B82B-0572614C40FE}"/>
    <dgm:cxn modelId="{773890F9-5DCD-4845-90EE-BAE878EEE061}" type="presOf" srcId="{70D0FC35-8D95-4052-A5CA-2879572B013A}" destId="{45F90562-025D-4938-9DC7-048FCB6DE716}" srcOrd="0" destOrd="0" presId="urn:microsoft.com/office/officeart/2005/8/layout/hierarchy3"/>
    <dgm:cxn modelId="{62B30EFA-21E9-40F1-A8A8-BCB777DD037E}" type="presOf" srcId="{4DD550BC-D2A2-48CC-8EB3-2D8ECEDE1AF7}" destId="{2D57DB6C-0666-4F22-B399-1076E16423FE}" srcOrd="0" destOrd="0" presId="urn:microsoft.com/office/officeart/2005/8/layout/hierarchy3"/>
    <dgm:cxn modelId="{14BC8CFA-2E4F-4055-9ED7-05F9468BCDDA}" srcId="{EC1ADD5D-3416-4289-8194-6FE4BCA19E47}" destId="{EC06BA82-E15E-4B48-8D26-EA967A8D7B2E}" srcOrd="1" destOrd="0" parTransId="{15BA8C16-4A7C-418F-9070-17E836ED2824}" sibTransId="{67BB5263-A33B-4067-AAFA-B3861E86012C}"/>
    <dgm:cxn modelId="{6F12C7FB-489D-4598-93DA-85C4663FC3C8}" type="presOf" srcId="{E69BF454-3674-4730-BED9-5D0029F06119}" destId="{28F9E2F1-B6D8-40B8-82AB-0FC759D4CC53}" srcOrd="0" destOrd="0" presId="urn:microsoft.com/office/officeart/2005/8/layout/hierarchy3"/>
    <dgm:cxn modelId="{BF7811FE-D5A7-4F5C-AC0D-E5C9963BC0BB}" type="presOf" srcId="{D6B2BEEA-64A1-466B-AFB6-61C6786DCA34}" destId="{964C50A5-E828-4389-8258-BC0E9900C77A}" srcOrd="0" destOrd="0" presId="urn:microsoft.com/office/officeart/2005/8/layout/hierarchy3"/>
    <dgm:cxn modelId="{DFBD5149-9629-489B-9C0B-2A985D094642}" type="presParOf" srcId="{AF720FC4-94D3-43F2-8041-2E7EAFAE08B2}" destId="{B8D210AF-F6A3-49F6-8AB3-A250CEF593F6}" srcOrd="0" destOrd="0" presId="urn:microsoft.com/office/officeart/2005/8/layout/hierarchy3"/>
    <dgm:cxn modelId="{81484180-343E-4447-8907-712138AFDB4E}" type="presParOf" srcId="{B8D210AF-F6A3-49F6-8AB3-A250CEF593F6}" destId="{5B180AF3-3693-4FD7-8725-05BF6F01CDB0}" srcOrd="0" destOrd="0" presId="urn:microsoft.com/office/officeart/2005/8/layout/hierarchy3"/>
    <dgm:cxn modelId="{E084314B-5545-41B8-B06B-7E915530A260}" type="presParOf" srcId="{5B180AF3-3693-4FD7-8725-05BF6F01CDB0}" destId="{5F4DA74F-79E5-40E6-A540-AD69571C145F}" srcOrd="0" destOrd="0" presId="urn:microsoft.com/office/officeart/2005/8/layout/hierarchy3"/>
    <dgm:cxn modelId="{99D31A37-76DD-413E-B029-934F8F939CA2}" type="presParOf" srcId="{5B180AF3-3693-4FD7-8725-05BF6F01CDB0}" destId="{1A9BBAD5-4E0E-4C5C-BB99-484B99231AE6}" srcOrd="1" destOrd="0" presId="urn:microsoft.com/office/officeart/2005/8/layout/hierarchy3"/>
    <dgm:cxn modelId="{8A7B2414-A59C-4C77-BA84-4CF6041B96DA}" type="presParOf" srcId="{B8D210AF-F6A3-49F6-8AB3-A250CEF593F6}" destId="{59F1C795-8044-49B1-ABD2-662E3F606911}" srcOrd="1" destOrd="0" presId="urn:microsoft.com/office/officeart/2005/8/layout/hierarchy3"/>
    <dgm:cxn modelId="{C5DDAD53-CEB3-4ECD-A564-5E3EB18806C2}" type="presParOf" srcId="{59F1C795-8044-49B1-ABD2-662E3F606911}" destId="{042334E4-DE45-4F20-851D-3956BFC90FB9}" srcOrd="0" destOrd="0" presId="urn:microsoft.com/office/officeart/2005/8/layout/hierarchy3"/>
    <dgm:cxn modelId="{D3E09F68-3C44-4693-A0D3-FFEFB6993FCE}" type="presParOf" srcId="{59F1C795-8044-49B1-ABD2-662E3F606911}" destId="{A32AB4AD-599D-44FD-8983-4E036B2A4DF0}" srcOrd="1" destOrd="0" presId="urn:microsoft.com/office/officeart/2005/8/layout/hierarchy3"/>
    <dgm:cxn modelId="{62A4DCE4-A5B4-4667-BCA6-3063FEA781A6}" type="presParOf" srcId="{59F1C795-8044-49B1-ABD2-662E3F606911}" destId="{73C2A151-B4C5-425B-BE8B-04A7CD3B8CB9}" srcOrd="2" destOrd="0" presId="urn:microsoft.com/office/officeart/2005/8/layout/hierarchy3"/>
    <dgm:cxn modelId="{68A4A943-7F4A-4AAA-B9BB-0117C967D81B}" type="presParOf" srcId="{59F1C795-8044-49B1-ABD2-662E3F606911}" destId="{8530708B-780C-404F-8EAA-376792FA0391}" srcOrd="3" destOrd="0" presId="urn:microsoft.com/office/officeart/2005/8/layout/hierarchy3"/>
    <dgm:cxn modelId="{C5ABBF07-CA8F-47FB-894B-128A3D5637BF}" type="presParOf" srcId="{59F1C795-8044-49B1-ABD2-662E3F606911}" destId="{33EA136B-3ECA-4929-A653-6DF3EA1FA4F0}" srcOrd="4" destOrd="0" presId="urn:microsoft.com/office/officeart/2005/8/layout/hierarchy3"/>
    <dgm:cxn modelId="{0AE146F0-C2DE-40D5-9D61-BC6186ED8051}" type="presParOf" srcId="{59F1C795-8044-49B1-ABD2-662E3F606911}" destId="{507F6F6D-9B33-4E62-9D1C-36FA51D3965B}" srcOrd="5" destOrd="0" presId="urn:microsoft.com/office/officeart/2005/8/layout/hierarchy3"/>
    <dgm:cxn modelId="{13189C1C-D2E7-4C1C-8D4B-7BD51E78A86B}" type="presParOf" srcId="{AF720FC4-94D3-43F2-8041-2E7EAFAE08B2}" destId="{1674B188-D7C3-4630-BF9B-0018FFB3B838}" srcOrd="1" destOrd="0" presId="urn:microsoft.com/office/officeart/2005/8/layout/hierarchy3"/>
    <dgm:cxn modelId="{1B89937C-BE38-4A0E-8A5A-BAD92422AF7C}" type="presParOf" srcId="{1674B188-D7C3-4630-BF9B-0018FFB3B838}" destId="{C197B61E-614C-4BE0-A4B7-B5FC600CEB5F}" srcOrd="0" destOrd="0" presId="urn:microsoft.com/office/officeart/2005/8/layout/hierarchy3"/>
    <dgm:cxn modelId="{FD9B9FF4-0E2C-4A2E-8020-30BCEC289507}" type="presParOf" srcId="{C197B61E-614C-4BE0-A4B7-B5FC600CEB5F}" destId="{4EEFFDD7-B595-4E02-9E72-66DBDE8F0630}" srcOrd="0" destOrd="0" presId="urn:microsoft.com/office/officeart/2005/8/layout/hierarchy3"/>
    <dgm:cxn modelId="{86E0131A-08AB-4101-AFED-408EE5021F99}" type="presParOf" srcId="{C197B61E-614C-4BE0-A4B7-B5FC600CEB5F}" destId="{E9F7C827-256E-41BC-9D19-41EA34E91ECA}" srcOrd="1" destOrd="0" presId="urn:microsoft.com/office/officeart/2005/8/layout/hierarchy3"/>
    <dgm:cxn modelId="{25AD4997-ADA4-4DCB-92C0-487EC28FF381}" type="presParOf" srcId="{1674B188-D7C3-4630-BF9B-0018FFB3B838}" destId="{5DD3519A-0207-4615-A0C5-33083F0CB963}" srcOrd="1" destOrd="0" presId="urn:microsoft.com/office/officeart/2005/8/layout/hierarchy3"/>
    <dgm:cxn modelId="{ECFA0EFA-2469-40C7-B111-24C22544D76F}" type="presParOf" srcId="{5DD3519A-0207-4615-A0C5-33083F0CB963}" destId="{9779836F-D8B0-4FAE-BFFE-1ED9FAC6AC07}" srcOrd="0" destOrd="0" presId="urn:microsoft.com/office/officeart/2005/8/layout/hierarchy3"/>
    <dgm:cxn modelId="{1F8608E9-9B18-42CE-89C7-A3C06AAAA543}" type="presParOf" srcId="{5DD3519A-0207-4615-A0C5-33083F0CB963}" destId="{F365F79F-344D-4D35-80EA-5500A2409239}" srcOrd="1" destOrd="0" presId="urn:microsoft.com/office/officeart/2005/8/layout/hierarchy3"/>
    <dgm:cxn modelId="{825F5D15-710A-4C35-A63E-EA0B03AF26DD}" type="presParOf" srcId="{5DD3519A-0207-4615-A0C5-33083F0CB963}" destId="{6471E573-F4BB-45E5-84C1-582FF2076E4E}" srcOrd="2" destOrd="0" presId="urn:microsoft.com/office/officeart/2005/8/layout/hierarchy3"/>
    <dgm:cxn modelId="{80B1FF7E-B702-479F-BA74-443D844013E8}" type="presParOf" srcId="{5DD3519A-0207-4615-A0C5-33083F0CB963}" destId="{69D0FF70-0EE6-4C10-8AE6-8DBC36A6BE42}" srcOrd="3" destOrd="0" presId="urn:microsoft.com/office/officeart/2005/8/layout/hierarchy3"/>
    <dgm:cxn modelId="{E9053EA9-3761-428E-BFDF-6677E0FB520D}" type="presParOf" srcId="{5DD3519A-0207-4615-A0C5-33083F0CB963}" destId="{FB3A1336-5134-42B9-82DD-B905189F5B84}" srcOrd="4" destOrd="0" presId="urn:microsoft.com/office/officeart/2005/8/layout/hierarchy3"/>
    <dgm:cxn modelId="{FE1E17AD-4A48-4D5D-A1CF-202C18D06B05}" type="presParOf" srcId="{5DD3519A-0207-4615-A0C5-33083F0CB963}" destId="{1698378D-155E-4107-9C74-48D5E0465346}" srcOrd="5" destOrd="0" presId="urn:microsoft.com/office/officeart/2005/8/layout/hierarchy3"/>
    <dgm:cxn modelId="{42E6E472-E749-4379-82D0-6DF521ACA0DD}" type="presParOf" srcId="{5DD3519A-0207-4615-A0C5-33083F0CB963}" destId="{7EE05808-6131-48DA-A88C-5A7A35E5349C}" srcOrd="6" destOrd="0" presId="urn:microsoft.com/office/officeart/2005/8/layout/hierarchy3"/>
    <dgm:cxn modelId="{F29DEDC4-504F-43F8-A473-D609C1667820}" type="presParOf" srcId="{5DD3519A-0207-4615-A0C5-33083F0CB963}" destId="{2EC41907-69FC-4BE7-A312-0AF7C02F5D22}" srcOrd="7" destOrd="0" presId="urn:microsoft.com/office/officeart/2005/8/layout/hierarchy3"/>
    <dgm:cxn modelId="{E8D38422-5129-4708-B87E-0CFDD8D7A0C2}" type="presParOf" srcId="{5DD3519A-0207-4615-A0C5-33083F0CB963}" destId="{BEC86AC0-D9B8-4A33-B3AD-30A96E643136}" srcOrd="8" destOrd="0" presId="urn:microsoft.com/office/officeart/2005/8/layout/hierarchy3"/>
    <dgm:cxn modelId="{E73C6ED2-B906-45CF-AC82-91581407F50B}" type="presParOf" srcId="{5DD3519A-0207-4615-A0C5-33083F0CB963}" destId="{EA8A6385-159E-4947-AF95-81A35F448B8D}" srcOrd="9" destOrd="0" presId="urn:microsoft.com/office/officeart/2005/8/layout/hierarchy3"/>
    <dgm:cxn modelId="{2EC1CBC6-F09A-4E64-9FE1-08048B5FFBFB}" type="presParOf" srcId="{5DD3519A-0207-4615-A0C5-33083F0CB963}" destId="{9D9EF486-E21A-40F4-9416-7CCE7D3C7FCD}" srcOrd="10" destOrd="0" presId="urn:microsoft.com/office/officeart/2005/8/layout/hierarchy3"/>
    <dgm:cxn modelId="{C5D8251C-3B10-45BF-96E9-276E704356BC}" type="presParOf" srcId="{5DD3519A-0207-4615-A0C5-33083F0CB963}" destId="{4BB8CF17-B45B-4B4A-922B-A1295384DA62}" srcOrd="11" destOrd="0" presId="urn:microsoft.com/office/officeart/2005/8/layout/hierarchy3"/>
    <dgm:cxn modelId="{52736469-264E-483D-882A-D17212808B1F}" type="presParOf" srcId="{5DD3519A-0207-4615-A0C5-33083F0CB963}" destId="{3804C699-A246-48CB-A9B4-C25D754E10BC}" srcOrd="12" destOrd="0" presId="urn:microsoft.com/office/officeart/2005/8/layout/hierarchy3"/>
    <dgm:cxn modelId="{5378F4B6-6070-4154-98C4-F180AA444C97}" type="presParOf" srcId="{5DD3519A-0207-4615-A0C5-33083F0CB963}" destId="{DDEFBD2D-6CF3-408D-9BE8-F488C764B864}" srcOrd="13" destOrd="0" presId="urn:microsoft.com/office/officeart/2005/8/layout/hierarchy3"/>
    <dgm:cxn modelId="{296F73F6-E065-4533-8E6F-5DE251CD3A0B}" type="presParOf" srcId="{5DD3519A-0207-4615-A0C5-33083F0CB963}" destId="{3CE059B7-AE52-438D-92ED-1C9FF3F56883}" srcOrd="14" destOrd="0" presId="urn:microsoft.com/office/officeart/2005/8/layout/hierarchy3"/>
    <dgm:cxn modelId="{88275194-41BA-49AB-B858-657348489245}" type="presParOf" srcId="{5DD3519A-0207-4615-A0C5-33083F0CB963}" destId="{49273D93-33FE-4DCA-AEB8-48F4E06EF2E1}" srcOrd="15" destOrd="0" presId="urn:microsoft.com/office/officeart/2005/8/layout/hierarchy3"/>
    <dgm:cxn modelId="{706E66EA-E771-42BD-8970-35A71A3EE65D}" type="presParOf" srcId="{AF720FC4-94D3-43F2-8041-2E7EAFAE08B2}" destId="{E11F5C74-D004-4D92-84A3-E663AB8087D5}" srcOrd="2" destOrd="0" presId="urn:microsoft.com/office/officeart/2005/8/layout/hierarchy3"/>
    <dgm:cxn modelId="{0673899B-BAFE-4B30-ABCD-CB17A026C7BA}" type="presParOf" srcId="{E11F5C74-D004-4D92-84A3-E663AB8087D5}" destId="{FF0A3132-E3A8-468C-932B-3FA2DBD4FDFB}" srcOrd="0" destOrd="0" presId="urn:microsoft.com/office/officeart/2005/8/layout/hierarchy3"/>
    <dgm:cxn modelId="{0740339B-3A99-4AC7-AAB2-6229EA018408}" type="presParOf" srcId="{FF0A3132-E3A8-468C-932B-3FA2DBD4FDFB}" destId="{32C86A4F-9C0D-4A9B-B381-0CF9F9278895}" srcOrd="0" destOrd="0" presId="urn:microsoft.com/office/officeart/2005/8/layout/hierarchy3"/>
    <dgm:cxn modelId="{0F0E982C-EFAD-4215-8BC1-05E52128E5E7}" type="presParOf" srcId="{FF0A3132-E3A8-468C-932B-3FA2DBD4FDFB}" destId="{CBD09063-35E4-4DAA-8414-55244DCB8B09}" srcOrd="1" destOrd="0" presId="urn:microsoft.com/office/officeart/2005/8/layout/hierarchy3"/>
    <dgm:cxn modelId="{5BB419FD-CED5-4E53-A778-62F631CC56CC}" type="presParOf" srcId="{E11F5C74-D004-4D92-84A3-E663AB8087D5}" destId="{4AF00789-B430-4684-83E5-35A0B8B3EB7D}" srcOrd="1" destOrd="0" presId="urn:microsoft.com/office/officeart/2005/8/layout/hierarchy3"/>
    <dgm:cxn modelId="{5330D4AB-0498-4E0A-B31D-5244643B9320}" type="presParOf" srcId="{4AF00789-B430-4684-83E5-35A0B8B3EB7D}" destId="{45F90562-025D-4938-9DC7-048FCB6DE716}" srcOrd="0" destOrd="0" presId="urn:microsoft.com/office/officeart/2005/8/layout/hierarchy3"/>
    <dgm:cxn modelId="{D140A92C-1657-4A13-AFBD-DE21E9D597F2}" type="presParOf" srcId="{4AF00789-B430-4684-83E5-35A0B8B3EB7D}" destId="{0ADDA57E-30B9-4DCB-99F6-7C2DF1CA87AE}" srcOrd="1" destOrd="0" presId="urn:microsoft.com/office/officeart/2005/8/layout/hierarchy3"/>
    <dgm:cxn modelId="{5B454255-0FE1-497C-9E1A-361C2C86D9C0}" type="presParOf" srcId="{4AF00789-B430-4684-83E5-35A0B8B3EB7D}" destId="{559D037E-FF27-408E-9932-878A80BF3F0C}" srcOrd="2" destOrd="0" presId="urn:microsoft.com/office/officeart/2005/8/layout/hierarchy3"/>
    <dgm:cxn modelId="{258CD43C-3E32-4DA5-A4EB-E6311DE2E782}" type="presParOf" srcId="{4AF00789-B430-4684-83E5-35A0B8B3EB7D}" destId="{D8FACC4A-E2F7-4644-A590-8566C73E328B}" srcOrd="3" destOrd="0" presId="urn:microsoft.com/office/officeart/2005/8/layout/hierarchy3"/>
    <dgm:cxn modelId="{2E460A2E-ECE4-4B6C-934C-AD9AFFBCF683}" type="presParOf" srcId="{4AF00789-B430-4684-83E5-35A0B8B3EB7D}" destId="{DBEE73D4-333C-42CE-9A8F-8073C58E3D35}" srcOrd="4" destOrd="0" presId="urn:microsoft.com/office/officeart/2005/8/layout/hierarchy3"/>
    <dgm:cxn modelId="{BD8ECC36-178C-4769-8C58-714E0F3B8D3F}" type="presParOf" srcId="{4AF00789-B430-4684-83E5-35A0B8B3EB7D}" destId="{A54800B0-1E2C-4CED-856C-2E8D51D6E111}" srcOrd="5" destOrd="0" presId="urn:microsoft.com/office/officeart/2005/8/layout/hierarchy3"/>
    <dgm:cxn modelId="{3928214D-0A71-47AB-9267-E4BA58AC0837}" type="presParOf" srcId="{4AF00789-B430-4684-83E5-35A0B8B3EB7D}" destId="{DC5EB6DB-3CFF-4078-A5EF-D3F35B5DB192}" srcOrd="6" destOrd="0" presId="urn:microsoft.com/office/officeart/2005/8/layout/hierarchy3"/>
    <dgm:cxn modelId="{7EF7D31C-D34A-4FD5-AB32-5F9F3C14C3E2}" type="presParOf" srcId="{4AF00789-B430-4684-83E5-35A0B8B3EB7D}" destId="{37618B94-D931-4574-9219-438714F6F526}" srcOrd="7" destOrd="0" presId="urn:microsoft.com/office/officeart/2005/8/layout/hierarchy3"/>
    <dgm:cxn modelId="{1733080A-204F-4C9C-83F3-F960D7E4FE70}" type="presParOf" srcId="{4AF00789-B430-4684-83E5-35A0B8B3EB7D}" destId="{B7125A7F-90D1-4A77-871B-D3FF626A762D}" srcOrd="8" destOrd="0" presId="urn:microsoft.com/office/officeart/2005/8/layout/hierarchy3"/>
    <dgm:cxn modelId="{41785650-6887-48AD-9F9B-A5A00563ADBA}" type="presParOf" srcId="{4AF00789-B430-4684-83E5-35A0B8B3EB7D}" destId="{5DB99455-3544-4057-8DDB-31A0AE84DAF4}" srcOrd="9" destOrd="0" presId="urn:microsoft.com/office/officeart/2005/8/layout/hierarchy3"/>
    <dgm:cxn modelId="{AE39335D-215E-4162-AF29-FE2A905B0976}" type="presParOf" srcId="{4AF00789-B430-4684-83E5-35A0B8B3EB7D}" destId="{DC0754F9-1759-412A-8459-FF93BFBA25AF}" srcOrd="10" destOrd="0" presId="urn:microsoft.com/office/officeart/2005/8/layout/hierarchy3"/>
    <dgm:cxn modelId="{FA9F5BB6-B60F-4891-8403-E0AAC7554E54}" type="presParOf" srcId="{4AF00789-B430-4684-83E5-35A0B8B3EB7D}" destId="{9E689021-E9DE-4E0E-A13A-8DE1D6AC782E}" srcOrd="11" destOrd="0" presId="urn:microsoft.com/office/officeart/2005/8/layout/hierarchy3"/>
    <dgm:cxn modelId="{22BF33DB-C967-4B80-AFDF-096F1AB4589D}" type="presParOf" srcId="{4AF00789-B430-4684-83E5-35A0B8B3EB7D}" destId="{CC4FA0F8-FAC5-4B53-A637-8A9648F7DD14}" srcOrd="12" destOrd="0" presId="urn:microsoft.com/office/officeart/2005/8/layout/hierarchy3"/>
    <dgm:cxn modelId="{B7FA1C8D-2E76-442E-8875-CD99B56F858D}" type="presParOf" srcId="{4AF00789-B430-4684-83E5-35A0B8B3EB7D}" destId="{33C03D1F-E8D3-4F49-8629-A9436B3F394D}" srcOrd="13" destOrd="0" presId="urn:microsoft.com/office/officeart/2005/8/layout/hierarchy3"/>
    <dgm:cxn modelId="{31E64A3A-034C-42A3-BA32-A81B898F5FE6}" type="presParOf" srcId="{4AF00789-B430-4684-83E5-35A0B8B3EB7D}" destId="{DDAF165D-F7FA-4F04-9990-BEDB08EFE8DE}" srcOrd="14" destOrd="0" presId="urn:microsoft.com/office/officeart/2005/8/layout/hierarchy3"/>
    <dgm:cxn modelId="{FBC7616F-FB51-4C01-9380-8C5F903AEAF7}" type="presParOf" srcId="{4AF00789-B430-4684-83E5-35A0B8B3EB7D}" destId="{315B927B-1312-4D03-A24C-D0EF62A3575F}" srcOrd="15" destOrd="0" presId="urn:microsoft.com/office/officeart/2005/8/layout/hierarchy3"/>
    <dgm:cxn modelId="{244ADD6A-7109-465C-9AA7-33F5491C1DA8}" type="presParOf" srcId="{4AF00789-B430-4684-83E5-35A0B8B3EB7D}" destId="{6C827C12-D930-4E00-B0CB-333068F3F828}" srcOrd="16" destOrd="0" presId="urn:microsoft.com/office/officeart/2005/8/layout/hierarchy3"/>
    <dgm:cxn modelId="{04BD3D33-B39D-4842-960A-2BA74AAEE0B5}" type="presParOf" srcId="{4AF00789-B430-4684-83E5-35A0B8B3EB7D}" destId="{08FA52D9-61B3-4B3E-B3D9-55079B81089D}" srcOrd="17" destOrd="0" presId="urn:microsoft.com/office/officeart/2005/8/layout/hierarchy3"/>
    <dgm:cxn modelId="{017FE82C-7894-4B40-B908-DC62CE2BE58E}" type="presParOf" srcId="{4AF00789-B430-4684-83E5-35A0B8B3EB7D}" destId="{B8B2EF16-11BF-4C52-AB04-8C8C2404585F}" srcOrd="18" destOrd="0" presId="urn:microsoft.com/office/officeart/2005/8/layout/hierarchy3"/>
    <dgm:cxn modelId="{36614408-4AAE-4152-A244-FE8FBADF6C30}" type="presParOf" srcId="{4AF00789-B430-4684-83E5-35A0B8B3EB7D}" destId="{66389A14-7735-40FE-923F-C5839894E712}" srcOrd="19" destOrd="0" presId="urn:microsoft.com/office/officeart/2005/8/layout/hierarchy3"/>
    <dgm:cxn modelId="{58F920A7-C41C-4602-8FCC-9BAE5770C86F}" type="presParOf" srcId="{AF720FC4-94D3-43F2-8041-2E7EAFAE08B2}" destId="{8531C2A4-A0F1-4C05-B48F-EEB7AA447FD7}" srcOrd="3" destOrd="0" presId="urn:microsoft.com/office/officeart/2005/8/layout/hierarchy3"/>
    <dgm:cxn modelId="{2A524EB0-EA80-4784-9E47-432E395C0BFD}" type="presParOf" srcId="{8531C2A4-A0F1-4C05-B48F-EEB7AA447FD7}" destId="{B1F904A8-0770-4F7B-A41D-B322AA16E92A}" srcOrd="0" destOrd="0" presId="urn:microsoft.com/office/officeart/2005/8/layout/hierarchy3"/>
    <dgm:cxn modelId="{ED18DE40-0CD2-4FE0-824B-808C2463BB73}" type="presParOf" srcId="{B1F904A8-0770-4F7B-A41D-B322AA16E92A}" destId="{CA536464-9DB3-4B1A-811A-BDFBED473E50}" srcOrd="0" destOrd="0" presId="urn:microsoft.com/office/officeart/2005/8/layout/hierarchy3"/>
    <dgm:cxn modelId="{40210E68-BC12-4EBD-B829-F23C53D1D472}" type="presParOf" srcId="{B1F904A8-0770-4F7B-A41D-B322AA16E92A}" destId="{AD7F976D-8BE3-44AC-9F5A-145BDD6FAAF6}" srcOrd="1" destOrd="0" presId="urn:microsoft.com/office/officeart/2005/8/layout/hierarchy3"/>
    <dgm:cxn modelId="{032F913C-729C-4836-85CD-9C911F4231EE}" type="presParOf" srcId="{8531C2A4-A0F1-4C05-B48F-EEB7AA447FD7}" destId="{F771F7C2-3E1F-4620-BA2F-F11A28B8B0E3}" srcOrd="1" destOrd="0" presId="urn:microsoft.com/office/officeart/2005/8/layout/hierarchy3"/>
    <dgm:cxn modelId="{A54ED98E-B3C2-4C0A-A47C-9466A41E2404}" type="presParOf" srcId="{F771F7C2-3E1F-4620-BA2F-F11A28B8B0E3}" destId="{DB908DEA-405E-43DA-A9C9-2826ECE871D3}" srcOrd="0" destOrd="0" presId="urn:microsoft.com/office/officeart/2005/8/layout/hierarchy3"/>
    <dgm:cxn modelId="{D5553A01-F89B-418A-AC33-5CF00A98B005}" type="presParOf" srcId="{F771F7C2-3E1F-4620-BA2F-F11A28B8B0E3}" destId="{BA48112F-157A-4612-9D44-B23647A0045D}" srcOrd="1" destOrd="0" presId="urn:microsoft.com/office/officeart/2005/8/layout/hierarchy3"/>
    <dgm:cxn modelId="{1BD61AFA-082D-43A0-A865-2478BE754A6F}" type="presParOf" srcId="{F771F7C2-3E1F-4620-BA2F-F11A28B8B0E3}" destId="{3F7A535B-5BDD-4C74-95EF-4363B90D4B75}" srcOrd="2" destOrd="0" presId="urn:microsoft.com/office/officeart/2005/8/layout/hierarchy3"/>
    <dgm:cxn modelId="{836C4996-DC8F-4276-91F4-25C153BB47B1}" type="presParOf" srcId="{F771F7C2-3E1F-4620-BA2F-F11A28B8B0E3}" destId="{CB78DC06-6AD0-435B-B279-DF8336FE1E98}" srcOrd="3" destOrd="0" presId="urn:microsoft.com/office/officeart/2005/8/layout/hierarchy3"/>
    <dgm:cxn modelId="{900E1E15-9AA6-497A-A033-7C357022BB0E}" type="presParOf" srcId="{F771F7C2-3E1F-4620-BA2F-F11A28B8B0E3}" destId="{DE5737D0-73DB-4A3F-BCEB-DD473D5A8558}" srcOrd="4" destOrd="0" presId="urn:microsoft.com/office/officeart/2005/8/layout/hierarchy3"/>
    <dgm:cxn modelId="{890A0B79-1F0D-4B5F-AE84-FA7A9868856A}" type="presParOf" srcId="{F771F7C2-3E1F-4620-BA2F-F11A28B8B0E3}" destId="{1D44E592-CD5F-4C01-8E22-45D69F143BCA}" srcOrd="5" destOrd="0" presId="urn:microsoft.com/office/officeart/2005/8/layout/hierarchy3"/>
    <dgm:cxn modelId="{E23474E8-9293-460A-BE66-CDCE80D616B8}" type="presParOf" srcId="{F771F7C2-3E1F-4620-BA2F-F11A28B8B0E3}" destId="{8FB1C2EC-0AA7-4949-8FF3-B369A1C48D36}" srcOrd="6" destOrd="0" presId="urn:microsoft.com/office/officeart/2005/8/layout/hierarchy3"/>
    <dgm:cxn modelId="{1E33621F-23E3-4D80-BD73-522C5BAE6528}" type="presParOf" srcId="{F771F7C2-3E1F-4620-BA2F-F11A28B8B0E3}" destId="{F17706FD-C662-450A-B894-9EB2237C0887}" srcOrd="7" destOrd="0" presId="urn:microsoft.com/office/officeart/2005/8/layout/hierarchy3"/>
    <dgm:cxn modelId="{9BC9AC35-102F-4AD5-A14C-DCB18118068F}" type="presParOf" srcId="{F771F7C2-3E1F-4620-BA2F-F11A28B8B0E3}" destId="{2D57DB6C-0666-4F22-B399-1076E16423FE}" srcOrd="8" destOrd="0" presId="urn:microsoft.com/office/officeart/2005/8/layout/hierarchy3"/>
    <dgm:cxn modelId="{DB059593-BA5C-4ECB-A342-F9EAD7177B59}" type="presParOf" srcId="{F771F7C2-3E1F-4620-BA2F-F11A28B8B0E3}" destId="{C9830CC9-707F-42C7-8FA1-CBCF0BB99BCC}" srcOrd="9" destOrd="0" presId="urn:microsoft.com/office/officeart/2005/8/layout/hierarchy3"/>
    <dgm:cxn modelId="{0266EE36-81D5-4FAE-8355-AE7CBCCF63EE}" type="presParOf" srcId="{F771F7C2-3E1F-4620-BA2F-F11A28B8B0E3}" destId="{472C1230-D916-480E-82D7-2ED0C559B8AB}" srcOrd="10" destOrd="0" presId="urn:microsoft.com/office/officeart/2005/8/layout/hierarchy3"/>
    <dgm:cxn modelId="{19AD77FD-8500-4263-918D-56D0EC400723}" type="presParOf" srcId="{F771F7C2-3E1F-4620-BA2F-F11A28B8B0E3}" destId="{7704406A-0728-4A73-9452-7E49D996639A}" srcOrd="11" destOrd="0" presId="urn:microsoft.com/office/officeart/2005/8/layout/hierarchy3"/>
    <dgm:cxn modelId="{0AFD515B-C524-42BC-8317-F8028ABF4898}" type="presParOf" srcId="{F771F7C2-3E1F-4620-BA2F-F11A28B8B0E3}" destId="{964C50A5-E828-4389-8258-BC0E9900C77A}" srcOrd="12" destOrd="0" presId="urn:microsoft.com/office/officeart/2005/8/layout/hierarchy3"/>
    <dgm:cxn modelId="{6EA58D42-9897-4236-8E92-5C6FB3CB4172}" type="presParOf" srcId="{F771F7C2-3E1F-4620-BA2F-F11A28B8B0E3}" destId="{4B1F734C-378A-4927-9CDC-344616FE0FB2}" srcOrd="13" destOrd="0" presId="urn:microsoft.com/office/officeart/2005/8/layout/hierarchy3"/>
    <dgm:cxn modelId="{38BCE292-37AA-43D6-BBA3-8D5D3DA91E52}" type="presParOf" srcId="{F771F7C2-3E1F-4620-BA2F-F11A28B8B0E3}" destId="{4CA1A17C-A12B-4CD0-98EE-E0B5EB8A3A4F}" srcOrd="14" destOrd="0" presId="urn:microsoft.com/office/officeart/2005/8/layout/hierarchy3"/>
    <dgm:cxn modelId="{B502B85E-C4B1-4992-BEA7-45532641FFAD}" type="presParOf" srcId="{F771F7C2-3E1F-4620-BA2F-F11A28B8B0E3}" destId="{4AE0C645-3EE1-46F5-832E-C139F937DF60}" srcOrd="15" destOrd="0" presId="urn:microsoft.com/office/officeart/2005/8/layout/hierarchy3"/>
    <dgm:cxn modelId="{B96AB5A9-16E3-41F0-9EAD-3EBB3A5478FD}" type="presParOf" srcId="{AF720FC4-94D3-43F2-8041-2E7EAFAE08B2}" destId="{45D469FA-75D6-4CD3-964D-B0FCA5E8AEDB}" srcOrd="4" destOrd="0" presId="urn:microsoft.com/office/officeart/2005/8/layout/hierarchy3"/>
    <dgm:cxn modelId="{6464D539-33FF-4753-A79A-266455688EF7}" type="presParOf" srcId="{45D469FA-75D6-4CD3-964D-B0FCA5E8AEDB}" destId="{1172D7EA-296F-4781-A8B8-E885EF3B4C75}" srcOrd="0" destOrd="0" presId="urn:microsoft.com/office/officeart/2005/8/layout/hierarchy3"/>
    <dgm:cxn modelId="{C7AD6750-39F8-451F-AF64-DEE759124FD3}" type="presParOf" srcId="{1172D7EA-296F-4781-A8B8-E885EF3B4C75}" destId="{BC890420-8482-4084-8567-D110406B464D}" srcOrd="0" destOrd="0" presId="urn:microsoft.com/office/officeart/2005/8/layout/hierarchy3"/>
    <dgm:cxn modelId="{D1AE1B34-078B-4B27-BBC5-343DCE8BDE04}" type="presParOf" srcId="{1172D7EA-296F-4781-A8B8-E885EF3B4C75}" destId="{54E5EEF2-103C-4550-B64C-E2DE8D85340A}" srcOrd="1" destOrd="0" presId="urn:microsoft.com/office/officeart/2005/8/layout/hierarchy3"/>
    <dgm:cxn modelId="{43466B8B-7A92-454C-9DD8-2880B90CC528}" type="presParOf" srcId="{45D469FA-75D6-4CD3-964D-B0FCA5E8AEDB}" destId="{0DC9BA7C-A12A-4379-8274-61D983A742F1}" srcOrd="1" destOrd="0" presId="urn:microsoft.com/office/officeart/2005/8/layout/hierarchy3"/>
    <dgm:cxn modelId="{7033D0AF-E016-462C-99C8-121B13E6BA32}" type="presParOf" srcId="{0DC9BA7C-A12A-4379-8274-61D983A742F1}" destId="{28F9E2F1-B6D8-40B8-82AB-0FC759D4CC53}" srcOrd="0" destOrd="0" presId="urn:microsoft.com/office/officeart/2005/8/layout/hierarchy3"/>
    <dgm:cxn modelId="{E6A1ACD7-1671-4445-9D0E-022632EB9E5C}" type="presParOf" srcId="{0DC9BA7C-A12A-4379-8274-61D983A742F1}" destId="{58BC6CA3-EEC1-4AD0-AC96-CC03DD633142}" srcOrd="1" destOrd="0" presId="urn:microsoft.com/office/officeart/2005/8/layout/hierarchy3"/>
    <dgm:cxn modelId="{9E0FD2AC-2424-44D7-8DBF-B312E44CDB9B}" type="presParOf" srcId="{0DC9BA7C-A12A-4379-8274-61D983A742F1}" destId="{42DA4F08-6777-4889-ACB0-CDBE5B1FB901}" srcOrd="2" destOrd="0" presId="urn:microsoft.com/office/officeart/2005/8/layout/hierarchy3"/>
    <dgm:cxn modelId="{094CF534-85FC-408B-A6C5-10E43E7A846A}" type="presParOf" srcId="{0DC9BA7C-A12A-4379-8274-61D983A742F1}" destId="{A0CF90C5-5015-4A89-9E64-FD6F71C66C7D}"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F066C8-180E-48D1-9B31-E664999369C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it-IT"/>
        </a:p>
      </dgm:t>
    </dgm:pt>
    <dgm:pt modelId="{313D7364-4A2E-478D-B570-22631788865C}">
      <dgm:prSet phldrT="[Testo]"/>
      <dgm:spPr>
        <a:solidFill>
          <a:schemeClr val="accent6">
            <a:lumMod val="60000"/>
            <a:lumOff val="40000"/>
          </a:schemeClr>
        </a:solidFill>
      </dgm:spPr>
      <dgm:t>
        <a:bodyPr/>
        <a:lstStyle/>
        <a:p>
          <a:r>
            <a:rPr lang="it-IT" b="1" dirty="0">
              <a:solidFill>
                <a:schemeClr val="tx1"/>
              </a:solidFill>
              <a:latin typeface="Bookman Old Style" panose="02050604050505020204" pitchFamily="18" charset="0"/>
            </a:rPr>
            <a:t>Inquadramento generale del territorio </a:t>
          </a:r>
        </a:p>
      </dgm:t>
    </dgm:pt>
    <dgm:pt modelId="{BD84638A-E607-498E-91F5-4D9A644D239F}" type="parTrans" cxnId="{5EB93A57-7901-4175-A4ED-9C1C585C06FF}">
      <dgm:prSet/>
      <dgm:spPr/>
      <dgm:t>
        <a:bodyPr/>
        <a:lstStyle/>
        <a:p>
          <a:endParaRPr lang="it-IT"/>
        </a:p>
      </dgm:t>
    </dgm:pt>
    <dgm:pt modelId="{562959C7-F5E3-459B-9A93-E02C0FFFAB60}" type="sibTrans" cxnId="{5EB93A57-7901-4175-A4ED-9C1C585C06FF}">
      <dgm:prSet/>
      <dgm:spPr/>
      <dgm:t>
        <a:bodyPr/>
        <a:lstStyle/>
        <a:p>
          <a:endParaRPr lang="it-IT"/>
        </a:p>
      </dgm:t>
    </dgm:pt>
    <dgm:pt modelId="{488CCDCA-C802-425B-9BC9-299551ABCB1A}">
      <dgm:prSet phldrT="[Testo]"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solidFill>
                <a:schemeClr val="tx1"/>
              </a:solidFill>
              <a:effectLst/>
              <a:latin typeface="Bookman Old Style" panose="02050604050505020204" pitchFamily="18" charset="0"/>
            </a:rPr>
            <a:t>A</a:t>
          </a:r>
          <a:r>
            <a:rPr lang="it-IT" sz="1200" dirty="0">
              <a:solidFill>
                <a:schemeClr val="tx1"/>
              </a:solidFill>
              <a:effectLst/>
              <a:latin typeface="Bookman Old Style" panose="02050604050505020204" pitchFamily="18" charset="0"/>
            </a:rPr>
            <a:t> </a:t>
          </a:r>
          <a:r>
            <a:rPr lang="it-IT" sz="800" dirty="0">
              <a:solidFill>
                <a:schemeClr val="tx1"/>
              </a:solidFill>
              <a:effectLst/>
              <a:latin typeface="Bookman Old Style" panose="02050604050505020204" pitchFamily="18" charset="0"/>
            </a:rPr>
            <a:t>Normativa </a:t>
          </a:r>
        </a:p>
        <a:p>
          <a:r>
            <a:rPr lang="it-IT" sz="800" dirty="0">
              <a:solidFill>
                <a:schemeClr val="tx1"/>
              </a:solidFill>
              <a:effectLst/>
              <a:latin typeface="Bookman Old Style" panose="02050604050505020204" pitchFamily="18" charset="0"/>
            </a:rPr>
            <a:t>di riferimento</a:t>
          </a:r>
          <a:endParaRPr lang="it-IT" sz="800" dirty="0">
            <a:solidFill>
              <a:schemeClr val="tx1"/>
            </a:solidFill>
            <a:effectLst/>
          </a:endParaRPr>
        </a:p>
      </dgm:t>
    </dgm:pt>
    <dgm:pt modelId="{4BFEC4A7-32B0-4C6A-82B1-DE5148BC0F98}" type="parTrans" cxnId="{EE96D5F6-E631-4DF6-977D-66E386AE758F}">
      <dgm:prSet/>
      <dgm:spPr/>
      <dgm:t>
        <a:bodyPr/>
        <a:lstStyle/>
        <a:p>
          <a:endParaRPr lang="it-IT"/>
        </a:p>
      </dgm:t>
    </dgm:pt>
    <dgm:pt modelId="{09E762FA-BB73-44C9-B82B-0572614C40FE}" type="sibTrans" cxnId="{EE96D5F6-E631-4DF6-977D-66E386AE758F}">
      <dgm:prSet/>
      <dgm:spPr/>
      <dgm:t>
        <a:bodyPr/>
        <a:lstStyle/>
        <a:p>
          <a:endParaRPr lang="it-IT"/>
        </a:p>
      </dgm:t>
    </dgm:pt>
    <dgm:pt modelId="{EC1ADD5D-3416-4289-8194-6FE4BCA19E47}">
      <dgm:prSet phldrT="[Testo]"/>
      <dgm:spPr>
        <a:solidFill>
          <a:srgbClr val="FF0000"/>
        </a:solidFill>
      </dgm:spPr>
      <dgm:t>
        <a:bodyPr/>
        <a:lstStyle/>
        <a:p>
          <a:r>
            <a:rPr lang="it-IT" b="1" dirty="0">
              <a:solidFill>
                <a:schemeClr val="tx1"/>
              </a:solidFill>
              <a:latin typeface="Bookman Old Style" panose="02050604050505020204" pitchFamily="18" charset="0"/>
            </a:rPr>
            <a:t>Scenari di rischio e scenari di evento</a:t>
          </a:r>
        </a:p>
      </dgm:t>
    </dgm:pt>
    <dgm:pt modelId="{34E1DD82-A4AB-4C34-95D6-20438973F7C4}" type="parTrans" cxnId="{8F762930-3957-4335-B0E8-E89584AB7874}">
      <dgm:prSet/>
      <dgm:spPr/>
      <dgm:t>
        <a:bodyPr/>
        <a:lstStyle/>
        <a:p>
          <a:endParaRPr lang="it-IT"/>
        </a:p>
      </dgm:t>
    </dgm:pt>
    <dgm:pt modelId="{4D4B19B5-1971-452A-A724-D1C73EF54F58}" type="sibTrans" cxnId="{8F762930-3957-4335-B0E8-E89584AB7874}">
      <dgm:prSet/>
      <dgm:spPr/>
      <dgm:t>
        <a:bodyPr/>
        <a:lstStyle/>
        <a:p>
          <a:endParaRPr lang="it-IT"/>
        </a:p>
      </dgm:t>
    </dgm:pt>
    <dgm:pt modelId="{EC06BA82-E15E-4B48-8D26-EA967A8D7B2E}">
      <dgm:prSet phldrT="[Testo]"/>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dgm:spPr>
      <dgm:t>
        <a:bodyPr/>
        <a:lstStyle/>
        <a:p>
          <a:r>
            <a:rPr lang="it-IT" b="1" dirty="0">
              <a:latin typeface="Bookman Old Style" panose="02050604050505020204" pitchFamily="18" charset="0"/>
            </a:rPr>
            <a:t>B</a:t>
          </a:r>
          <a:r>
            <a:rPr lang="it-IT" dirty="0">
              <a:latin typeface="Bookman Old Style" panose="02050604050505020204" pitchFamily="18" charset="0"/>
            </a:rPr>
            <a:t> Rischio sismico</a:t>
          </a:r>
        </a:p>
      </dgm:t>
    </dgm:pt>
    <dgm:pt modelId="{15BA8C16-4A7C-418F-9070-17E836ED2824}" type="parTrans" cxnId="{14BC8CFA-2E4F-4055-9ED7-05F9468BCDDA}">
      <dgm:prSet/>
      <dgm:spPr/>
      <dgm:t>
        <a:bodyPr/>
        <a:lstStyle/>
        <a:p>
          <a:endParaRPr lang="it-IT"/>
        </a:p>
      </dgm:t>
    </dgm:pt>
    <dgm:pt modelId="{67BB5263-A33B-4067-AAFA-B3861E86012C}" type="sibTrans" cxnId="{14BC8CFA-2E4F-4055-9ED7-05F9468BCDDA}">
      <dgm:prSet/>
      <dgm:spPr/>
      <dgm:t>
        <a:bodyPr/>
        <a:lstStyle/>
        <a:p>
          <a:endParaRPr lang="it-IT"/>
        </a:p>
      </dgm:t>
    </dgm:pt>
    <dgm:pt modelId="{55A63752-0811-475D-9F17-11F4132FF3FC}">
      <dgm:prSet/>
      <dgm:spPr>
        <a:solidFill>
          <a:schemeClr val="accent4"/>
        </a:solidFill>
      </dgm:spPr>
      <dgm:t>
        <a:bodyPr/>
        <a:lstStyle/>
        <a:p>
          <a:r>
            <a:rPr lang="it-IT" b="1" dirty="0">
              <a:solidFill>
                <a:schemeClr val="tx1"/>
              </a:solidFill>
              <a:latin typeface="Bookman Old Style" panose="02050604050505020204" pitchFamily="18" charset="0"/>
            </a:rPr>
            <a:t>Organizzazione generale del territorio</a:t>
          </a:r>
        </a:p>
      </dgm:t>
    </dgm:pt>
    <dgm:pt modelId="{E0D28171-9EE2-48A9-A882-9298B6F90AD8}" type="parTrans" cxnId="{16D6148D-6989-4D82-8734-0076BB85CE19}">
      <dgm:prSet/>
      <dgm:spPr/>
      <dgm:t>
        <a:bodyPr/>
        <a:lstStyle/>
        <a:p>
          <a:endParaRPr lang="it-IT"/>
        </a:p>
      </dgm:t>
    </dgm:pt>
    <dgm:pt modelId="{8A80D000-CA13-4407-859C-7B43F7E3C9FF}" type="sibTrans" cxnId="{16D6148D-6989-4D82-8734-0076BB85CE19}">
      <dgm:prSet/>
      <dgm:spPr/>
      <dgm:t>
        <a:bodyPr/>
        <a:lstStyle/>
        <a:p>
          <a:endParaRPr lang="it-IT"/>
        </a:p>
      </dgm:t>
    </dgm:pt>
    <dgm:pt modelId="{671DEA00-3E93-4B53-A528-EE3C2C97C93C}">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A Il Sindaco</a:t>
          </a:r>
        </a:p>
      </dgm:t>
    </dgm:pt>
    <dgm:pt modelId="{70D0FC35-8D95-4052-A5CA-2879572B013A}" type="parTrans" cxnId="{22CE81CD-DEB1-4E8A-8C29-32BDAC0AC77C}">
      <dgm:prSet/>
      <dgm:spPr/>
      <dgm:t>
        <a:bodyPr/>
        <a:lstStyle/>
        <a:p>
          <a:endParaRPr lang="it-IT"/>
        </a:p>
      </dgm:t>
    </dgm:pt>
    <dgm:pt modelId="{AB2E378D-16B7-417C-8997-A6DA81711B1E}" type="sibTrans" cxnId="{22CE81CD-DEB1-4E8A-8C29-32BDAC0AC77C}">
      <dgm:prSet/>
      <dgm:spPr/>
      <dgm:t>
        <a:bodyPr/>
        <a:lstStyle/>
        <a:p>
          <a:endParaRPr lang="it-IT"/>
        </a:p>
      </dgm:t>
    </dgm:pt>
    <dgm:pt modelId="{900B56BE-677D-45DE-937A-2FC9298AB4F9}">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B Il sistema di allertamento locale</a:t>
          </a:r>
        </a:p>
      </dgm:t>
    </dgm:pt>
    <dgm:pt modelId="{0CCC3FB4-4F57-40FC-A766-DDAFCA5E3B6A}" type="parTrans" cxnId="{C25FD99E-D3E6-4886-8CDD-00CD5EF6D8CD}">
      <dgm:prSet/>
      <dgm:spPr/>
      <dgm:t>
        <a:bodyPr/>
        <a:lstStyle/>
        <a:p>
          <a:endParaRPr lang="it-IT"/>
        </a:p>
      </dgm:t>
    </dgm:pt>
    <dgm:pt modelId="{C33FCF80-04E8-4517-8F36-E2CECDF6BB91}" type="sibTrans" cxnId="{C25FD99E-D3E6-4886-8CDD-00CD5EF6D8CD}">
      <dgm:prSet/>
      <dgm:spPr/>
      <dgm:t>
        <a:bodyPr/>
        <a:lstStyle/>
        <a:p>
          <a:endParaRPr lang="it-IT"/>
        </a:p>
      </dgm:t>
    </dgm:pt>
    <dgm:pt modelId="{ECA8DAB6-5C63-4A48-9E46-92574DDA4DAA}">
      <dgm:prSet/>
      <dgm:spPr>
        <a:solidFill>
          <a:schemeClr val="bg1">
            <a:lumMod val="85000"/>
            <a:alpha val="90000"/>
          </a:schemeClr>
        </a:solidFill>
      </dgm:spPr>
      <dgm:t>
        <a:bodyPr/>
        <a:lstStyle/>
        <a:p>
          <a:r>
            <a:rPr lang="it-IT" dirty="0">
              <a:latin typeface="Bookman Old Style" panose="02050604050505020204" pitchFamily="18" charset="0"/>
            </a:rPr>
            <a:t>E Risorse Umane</a:t>
          </a:r>
        </a:p>
      </dgm:t>
    </dgm:pt>
    <dgm:pt modelId="{C442DB60-1FFA-45FB-B26F-89F3CF28EE3B}" type="parTrans" cxnId="{80403F5B-223B-4B53-B108-D4411F2ED167}">
      <dgm:prSet/>
      <dgm:spPr/>
      <dgm:t>
        <a:bodyPr/>
        <a:lstStyle/>
        <a:p>
          <a:endParaRPr lang="it-IT"/>
        </a:p>
      </dgm:t>
    </dgm:pt>
    <dgm:pt modelId="{55458E7C-5842-4E6A-9A50-CDD9F782D11D}" type="sibTrans" cxnId="{80403F5B-223B-4B53-B108-D4411F2ED167}">
      <dgm:prSet/>
      <dgm:spPr/>
      <dgm:t>
        <a:bodyPr/>
        <a:lstStyle/>
        <a:p>
          <a:endParaRPr lang="it-IT"/>
        </a:p>
      </dgm:t>
    </dgm:pt>
    <dgm:pt modelId="{085C4B63-02BD-438A-9FDC-FE4A9039ACEF}">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C Il COC o il COI</a:t>
          </a:r>
        </a:p>
      </dgm:t>
    </dgm:pt>
    <dgm:pt modelId="{B5EC3B14-A72E-4376-BCB3-47DF6A0672FE}" type="parTrans" cxnId="{CA511D5A-38EB-4E8C-9781-A3771E89493D}">
      <dgm:prSet/>
      <dgm:spPr/>
      <dgm:t>
        <a:bodyPr/>
        <a:lstStyle/>
        <a:p>
          <a:endParaRPr lang="it-IT"/>
        </a:p>
      </dgm:t>
    </dgm:pt>
    <dgm:pt modelId="{CB45B2E3-E245-4761-992A-09F430D30610}" type="sibTrans" cxnId="{CA511D5A-38EB-4E8C-9781-A3771E89493D}">
      <dgm:prSet/>
      <dgm:spPr/>
      <dgm:t>
        <a:bodyPr/>
        <a:lstStyle/>
        <a:p>
          <a:endParaRPr lang="it-IT"/>
        </a:p>
      </dgm:t>
    </dgm:pt>
    <dgm:pt modelId="{C4D9F2F7-33A8-41C3-859C-DD33BCE54813}">
      <dgm:prSet/>
      <dgm:spPr>
        <a:solidFill>
          <a:schemeClr val="bg1">
            <a:lumMod val="85000"/>
            <a:alpha val="90000"/>
          </a:schemeClr>
        </a:solidFill>
      </dgm:spPr>
      <dgm:t>
        <a:bodyPr/>
        <a:lstStyle/>
        <a:p>
          <a:r>
            <a:rPr lang="it-IT" dirty="0">
              <a:latin typeface="Bookman Old Style" panose="02050604050505020204" pitchFamily="18" charset="0"/>
            </a:rPr>
            <a:t>D Compatibilità con CLE</a:t>
          </a:r>
        </a:p>
      </dgm:t>
    </dgm:pt>
    <dgm:pt modelId="{77095EC9-3E21-48C6-BB16-BD2CA8226B72}" type="parTrans" cxnId="{DD3C70B5-4B71-459F-9575-C327489FD4E3}">
      <dgm:prSet/>
      <dgm:spPr/>
      <dgm:t>
        <a:bodyPr/>
        <a:lstStyle/>
        <a:p>
          <a:endParaRPr lang="it-IT"/>
        </a:p>
      </dgm:t>
    </dgm:pt>
    <dgm:pt modelId="{75C3E07E-C832-47B4-8812-4575FB408CC9}" type="sibTrans" cxnId="{DD3C70B5-4B71-459F-9575-C327489FD4E3}">
      <dgm:prSet/>
      <dgm:spPr/>
      <dgm:t>
        <a:bodyPr/>
        <a:lstStyle/>
        <a:p>
          <a:endParaRPr lang="it-IT"/>
        </a:p>
      </dgm:t>
    </dgm:pt>
    <dgm:pt modelId="{BED80CCD-CB3C-4C48-A415-F6696DF574A1}">
      <dgm:prSet/>
      <dgm:spPr>
        <a:solidFill>
          <a:schemeClr val="accent6">
            <a:lumMod val="20000"/>
            <a:lumOff val="80000"/>
            <a:alpha val="90000"/>
          </a:schemeClr>
        </a:solidFill>
      </dgm:spPr>
      <dgm:t>
        <a:bodyPr/>
        <a:lstStyle/>
        <a:p>
          <a:r>
            <a:rPr lang="it-IT" b="1" dirty="0">
              <a:latin typeface="Bookman Old Style" panose="02050604050505020204" pitchFamily="18" charset="0"/>
            </a:rPr>
            <a:t>C</a:t>
          </a:r>
          <a:r>
            <a:rPr lang="it-IT" dirty="0">
              <a:latin typeface="Bookman Old Style" panose="02050604050505020204" pitchFamily="18" charset="0"/>
            </a:rPr>
            <a:t> Rischio incendio boschivo di interfaccia</a:t>
          </a:r>
        </a:p>
      </dgm:t>
    </dgm:pt>
    <dgm:pt modelId="{8221502C-0AA8-48B5-92F9-4CBD3518F486}" type="parTrans" cxnId="{E8E9A2A5-B018-4749-8809-173F3A7B88AB}">
      <dgm:prSet/>
      <dgm:spPr/>
      <dgm:t>
        <a:bodyPr/>
        <a:lstStyle/>
        <a:p>
          <a:endParaRPr lang="it-IT"/>
        </a:p>
      </dgm:t>
    </dgm:pt>
    <dgm:pt modelId="{4D148903-5860-4424-A84E-67DB37F6CCCA}" type="sibTrans" cxnId="{E8E9A2A5-B018-4749-8809-173F3A7B88AB}">
      <dgm:prSet/>
      <dgm:spPr/>
      <dgm:t>
        <a:bodyPr/>
        <a:lstStyle/>
        <a:p>
          <a:endParaRPr lang="it-IT"/>
        </a:p>
      </dgm:t>
    </dgm:pt>
    <dgm:pt modelId="{E0580106-89EA-4471-B86A-FDF667B77CE6}">
      <dgm:prSet/>
      <dgm:spPr>
        <a:solidFill>
          <a:schemeClr val="bg2">
            <a:alpha val="90000"/>
          </a:schemeClr>
        </a:solidFill>
      </dgm:spPr>
      <dgm:t>
        <a:bodyPr/>
        <a:lstStyle/>
        <a:p>
          <a:r>
            <a:rPr lang="it-IT" b="1" dirty="0">
              <a:latin typeface="Bookman Old Style" panose="02050604050505020204" pitchFamily="18" charset="0"/>
            </a:rPr>
            <a:t>D</a:t>
          </a:r>
          <a:r>
            <a:rPr lang="it-IT" dirty="0">
              <a:latin typeface="Bookman Old Style" panose="02050604050505020204" pitchFamily="18" charset="0"/>
            </a:rPr>
            <a:t> Rischio dighe</a:t>
          </a:r>
        </a:p>
      </dgm:t>
    </dgm:pt>
    <dgm:pt modelId="{C5EC0FB0-7296-4137-ACFE-0C982456FFE3}" type="parTrans" cxnId="{EF04D84D-2708-4016-90C7-9F8F743C9832}">
      <dgm:prSet/>
      <dgm:spPr/>
      <dgm:t>
        <a:bodyPr/>
        <a:lstStyle/>
        <a:p>
          <a:endParaRPr lang="it-IT"/>
        </a:p>
      </dgm:t>
    </dgm:pt>
    <dgm:pt modelId="{7D6E1DDB-F67F-4111-ACFD-0BB62346E5B3}" type="sibTrans" cxnId="{EF04D84D-2708-4016-90C7-9F8F743C9832}">
      <dgm:prSet/>
      <dgm:spPr/>
      <dgm:t>
        <a:bodyPr/>
        <a:lstStyle/>
        <a:p>
          <a:endParaRPr lang="it-IT"/>
        </a:p>
      </dgm:t>
    </dgm:pt>
    <dgm:pt modelId="{85544F90-FF42-4DB8-ADFB-8D3D28FE99A0}">
      <dgm:prSet/>
      <dgm:spPr>
        <a:solidFill>
          <a:schemeClr val="accent6">
            <a:lumMod val="20000"/>
            <a:lumOff val="80000"/>
            <a:alpha val="90000"/>
          </a:schemeClr>
        </a:solidFill>
      </dgm:spPr>
      <dgm:t>
        <a:bodyPr/>
        <a:lstStyle/>
        <a:p>
          <a:r>
            <a:rPr lang="it-IT" b="1" dirty="0">
              <a:latin typeface="Bookman Old Style" panose="02050604050505020204" pitchFamily="18" charset="0"/>
            </a:rPr>
            <a:t>F</a:t>
          </a:r>
          <a:r>
            <a:rPr lang="it-IT" dirty="0">
              <a:latin typeface="Bookman Old Style" panose="02050604050505020204" pitchFamily="18" charset="0"/>
            </a:rPr>
            <a:t> Rischio metereologico</a:t>
          </a:r>
        </a:p>
      </dgm:t>
    </dgm:pt>
    <dgm:pt modelId="{F530605D-2644-41E7-96B2-69E12F99F535}" type="parTrans" cxnId="{2E7C066F-A73F-483B-89A2-892C80E6A826}">
      <dgm:prSet/>
      <dgm:spPr/>
      <dgm:t>
        <a:bodyPr/>
        <a:lstStyle/>
        <a:p>
          <a:endParaRPr lang="it-IT"/>
        </a:p>
      </dgm:t>
    </dgm:pt>
    <dgm:pt modelId="{025BDB6F-EB6E-455B-A31F-5F68122DEF9F}" type="sibTrans" cxnId="{2E7C066F-A73F-483B-89A2-892C80E6A826}">
      <dgm:prSet/>
      <dgm:spPr/>
      <dgm:t>
        <a:bodyPr/>
        <a:lstStyle/>
        <a:p>
          <a:endParaRPr lang="it-IT"/>
        </a:p>
      </dgm:t>
    </dgm:pt>
    <dgm:pt modelId="{F2640B05-ED7D-47E1-9860-0DB13E5C6432}">
      <dgm:prSet/>
      <dgm:spPr>
        <a:solidFill>
          <a:schemeClr val="accent6">
            <a:lumMod val="20000"/>
            <a:lumOff val="80000"/>
            <a:alpha val="90000"/>
          </a:schemeClr>
        </a:solidFill>
      </dgm:spPr>
      <dgm:t>
        <a:bodyPr/>
        <a:lstStyle/>
        <a:p>
          <a:r>
            <a:rPr lang="it-IT" b="1" dirty="0">
              <a:latin typeface="Bookman Old Style" panose="02050604050505020204" pitchFamily="18" charset="0"/>
            </a:rPr>
            <a:t>G</a:t>
          </a:r>
          <a:r>
            <a:rPr lang="it-IT" dirty="0">
              <a:latin typeface="Bookman Old Style" panose="02050604050505020204" pitchFamily="18" charset="0"/>
            </a:rPr>
            <a:t> Rischio mareggiata</a:t>
          </a:r>
        </a:p>
      </dgm:t>
    </dgm:pt>
    <dgm:pt modelId="{1BDE0955-8C62-41CA-8A98-D5E6FE4391B0}" type="parTrans" cxnId="{EF4E390C-24A9-419E-A038-37E90009724B}">
      <dgm:prSet/>
      <dgm:spPr/>
      <dgm:t>
        <a:bodyPr/>
        <a:lstStyle/>
        <a:p>
          <a:endParaRPr lang="it-IT"/>
        </a:p>
      </dgm:t>
    </dgm:pt>
    <dgm:pt modelId="{025A3E0D-CB29-4CA7-9633-A605C3988BAA}" type="sibTrans" cxnId="{EF4E390C-24A9-419E-A038-37E90009724B}">
      <dgm:prSet/>
      <dgm:spPr/>
      <dgm:t>
        <a:bodyPr/>
        <a:lstStyle/>
        <a:p>
          <a:endParaRPr lang="it-IT"/>
        </a:p>
      </dgm:t>
    </dgm:pt>
    <dgm:pt modelId="{2C853828-92E7-4FAE-8CD1-7194B91F566C}">
      <dgm:prSet/>
      <dgm:spPr>
        <a:solidFill>
          <a:schemeClr val="accent1">
            <a:lumMod val="75000"/>
          </a:schemeClr>
        </a:solidFill>
      </dgm:spPr>
      <dgm:t>
        <a:bodyPr/>
        <a:lstStyle/>
        <a:p>
          <a:r>
            <a:rPr lang="it-IT" b="1" dirty="0">
              <a:solidFill>
                <a:schemeClr val="tx1"/>
              </a:solidFill>
              <a:latin typeface="Bookman Old Style" panose="02050604050505020204" pitchFamily="18" charset="0"/>
            </a:rPr>
            <a:t>Modello di intervento</a:t>
          </a:r>
        </a:p>
      </dgm:t>
    </dgm:pt>
    <dgm:pt modelId="{76039537-7B44-480A-88A1-C23809BB3E26}" type="parTrans" cxnId="{C654BA35-E250-4E6F-938D-6A7EFA214207}">
      <dgm:prSet/>
      <dgm:spPr/>
      <dgm:t>
        <a:bodyPr/>
        <a:lstStyle/>
        <a:p>
          <a:endParaRPr lang="it-IT"/>
        </a:p>
      </dgm:t>
    </dgm:pt>
    <dgm:pt modelId="{6B41781E-5D8A-49F3-81F2-DB91EEB40492}" type="sibTrans" cxnId="{C654BA35-E250-4E6F-938D-6A7EFA214207}">
      <dgm:prSet/>
      <dgm:spPr/>
      <dgm:t>
        <a:bodyPr/>
        <a:lstStyle/>
        <a:p>
          <a:endParaRPr lang="it-IT"/>
        </a:p>
      </dgm:t>
    </dgm:pt>
    <dgm:pt modelId="{0780FEB1-4C89-4D84-ACD3-D4CFE7686B89}">
      <dgm:prSet/>
      <dgm:spPr>
        <a:solidFill>
          <a:srgbClr val="CC00CC"/>
        </a:solidFill>
      </dgm:spPr>
      <dgm:t>
        <a:bodyPr/>
        <a:lstStyle/>
        <a:p>
          <a:r>
            <a:rPr lang="it-IT" b="1" dirty="0">
              <a:solidFill>
                <a:schemeClr val="tx1"/>
              </a:solidFill>
              <a:latin typeface="Bookman Old Style" panose="02050604050505020204" pitchFamily="18" charset="0"/>
            </a:rPr>
            <a:t>Formazione ed informazione</a:t>
          </a:r>
        </a:p>
      </dgm:t>
    </dgm:pt>
    <dgm:pt modelId="{FDBB3848-F938-4D55-9FDC-8F3D0C52E6CC}" type="parTrans" cxnId="{B12FA05A-9F53-4774-8760-6E51F4B18CEF}">
      <dgm:prSet/>
      <dgm:spPr/>
      <dgm:t>
        <a:bodyPr/>
        <a:lstStyle/>
        <a:p>
          <a:endParaRPr lang="it-IT"/>
        </a:p>
      </dgm:t>
    </dgm:pt>
    <dgm:pt modelId="{540BABA0-1E84-4294-A034-E6C66454DD0F}" type="sibTrans" cxnId="{B12FA05A-9F53-4774-8760-6E51F4B18CEF}">
      <dgm:prSet/>
      <dgm:spPr/>
      <dgm:t>
        <a:bodyPr/>
        <a:lstStyle/>
        <a:p>
          <a:endParaRPr lang="it-IT"/>
        </a:p>
      </dgm:t>
    </dgm:pt>
    <dgm:pt modelId="{42EF9B4C-AFA7-49C3-BCFA-D019D02F054E}">
      <dgm:prSet custT="1"/>
      <dgm:spPr>
        <a:solidFill>
          <a:schemeClr val="accent6">
            <a:lumMod val="40000"/>
            <a:lumOff val="60000"/>
            <a:alpha val="90000"/>
          </a:schemeClr>
        </a:solidFill>
      </dgm:spPr>
      <dgm:t>
        <a:bodyPr/>
        <a:lstStyle/>
        <a:p>
          <a:r>
            <a:rPr lang="it-IT" sz="800" b="1" dirty="0">
              <a:solidFill>
                <a:schemeClr val="tx1"/>
              </a:solidFill>
              <a:effectLst/>
              <a:latin typeface="Bookman Old Style" panose="02050604050505020204" pitchFamily="18" charset="0"/>
            </a:rPr>
            <a:t>B</a:t>
          </a:r>
          <a:r>
            <a:rPr lang="it-IT" sz="800" dirty="0">
              <a:solidFill>
                <a:schemeClr val="tx1"/>
              </a:solidFill>
              <a:effectLst/>
              <a:latin typeface="Bookman Old Style" panose="02050604050505020204" pitchFamily="18" charset="0"/>
            </a:rPr>
            <a:t> Analisi storica degli eventi rilevanti</a:t>
          </a:r>
          <a:endParaRPr lang="it-IT" sz="800" dirty="0">
            <a:solidFill>
              <a:schemeClr val="tx1"/>
            </a:solidFill>
            <a:effectLst/>
          </a:endParaRPr>
        </a:p>
      </dgm:t>
    </dgm:pt>
    <dgm:pt modelId="{0E6C63B4-DEDF-4D3D-8F65-BCBE5B9CB263}" type="parTrans" cxnId="{16F7E2BC-0BFE-4344-A8A3-6F9230411D5A}">
      <dgm:prSet/>
      <dgm:spPr/>
      <dgm:t>
        <a:bodyPr/>
        <a:lstStyle/>
        <a:p>
          <a:endParaRPr lang="it-IT"/>
        </a:p>
      </dgm:t>
    </dgm:pt>
    <dgm:pt modelId="{2AE980E3-E9F8-46B4-92CA-1EC81D411D27}" type="sibTrans" cxnId="{16F7E2BC-0BFE-4344-A8A3-6F9230411D5A}">
      <dgm:prSet/>
      <dgm:spPr/>
      <dgm:t>
        <a:bodyPr/>
        <a:lstStyle/>
        <a:p>
          <a:endParaRPr lang="it-IT"/>
        </a:p>
      </dgm:t>
    </dgm:pt>
    <dgm:pt modelId="{851BBD5C-44EA-467C-B1D3-C28BE0FEFA7C}">
      <dgm:prSet custT="1"/>
      <dgm:spPr>
        <a:solidFill>
          <a:schemeClr val="accent6">
            <a:lumMod val="20000"/>
            <a:lumOff val="80000"/>
            <a:alpha val="90000"/>
          </a:schemeClr>
        </a:solidFill>
      </dgm:spPr>
      <dgm:t>
        <a:bodyPr/>
        <a:lstStyle/>
        <a:p>
          <a:r>
            <a:rPr lang="it-IT" sz="800" b="1" dirty="0">
              <a:solidFill>
                <a:schemeClr val="tx1"/>
              </a:solidFill>
              <a:effectLst/>
              <a:latin typeface="Bookman Old Style" panose="02050604050505020204" pitchFamily="18" charset="0"/>
            </a:rPr>
            <a:t>C</a:t>
          </a:r>
          <a:r>
            <a:rPr lang="it-IT" sz="800" dirty="0">
              <a:solidFill>
                <a:schemeClr val="tx1"/>
              </a:solidFill>
              <a:effectLst/>
              <a:latin typeface="Bookman Old Style" panose="02050604050505020204" pitchFamily="18" charset="0"/>
            </a:rPr>
            <a:t> Analisi territoriale</a:t>
          </a:r>
        </a:p>
      </dgm:t>
    </dgm:pt>
    <dgm:pt modelId="{05B6F72B-446C-448D-BB14-8D1D799216D4}" type="parTrans" cxnId="{51CE5165-5006-403D-874A-AEAC870861A6}">
      <dgm:prSet/>
      <dgm:spPr/>
      <dgm:t>
        <a:bodyPr/>
        <a:lstStyle/>
        <a:p>
          <a:endParaRPr lang="it-IT"/>
        </a:p>
      </dgm:t>
    </dgm:pt>
    <dgm:pt modelId="{7A11D886-5D47-4896-8CB3-75B6FEB4D648}" type="sibTrans" cxnId="{51CE5165-5006-403D-874A-AEAC870861A6}">
      <dgm:prSet/>
      <dgm:spPr/>
      <dgm:t>
        <a:bodyPr/>
        <a:lstStyle/>
        <a:p>
          <a:endParaRPr lang="it-IT"/>
        </a:p>
      </dgm:t>
    </dgm:pt>
    <dgm:pt modelId="{528E1FD8-ED23-4A32-AC16-DF43A78CF188}">
      <dgm:prSet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latin typeface="Bookman Old Style" panose="02050604050505020204" pitchFamily="18" charset="0"/>
            </a:rPr>
            <a:t>A</a:t>
          </a:r>
          <a:r>
            <a:rPr lang="it-IT" sz="800" dirty="0">
              <a:latin typeface="Bookman Old Style" panose="02050604050505020204" pitchFamily="18" charset="0"/>
            </a:rPr>
            <a:t> Formazione operatori di Protezione Civile</a:t>
          </a:r>
        </a:p>
      </dgm:t>
    </dgm:pt>
    <dgm:pt modelId="{E69BF454-3674-4730-BED9-5D0029F06119}" type="parTrans" cxnId="{2B168C95-154E-4EDE-85D6-EA9F20BC7C02}">
      <dgm:prSet/>
      <dgm:spPr/>
      <dgm:t>
        <a:bodyPr/>
        <a:lstStyle/>
        <a:p>
          <a:endParaRPr lang="it-IT"/>
        </a:p>
      </dgm:t>
    </dgm:pt>
    <dgm:pt modelId="{1C7C24AD-5F3E-42C0-8005-4C5C3C5A232E}" type="sibTrans" cxnId="{2B168C95-154E-4EDE-85D6-EA9F20BC7C02}">
      <dgm:prSet/>
      <dgm:spPr/>
      <dgm:t>
        <a:bodyPr/>
        <a:lstStyle/>
        <a:p>
          <a:endParaRPr lang="it-IT"/>
        </a:p>
      </dgm:t>
    </dgm:pt>
    <dgm:pt modelId="{175100A9-B4E1-4FC9-B08D-B459BF1F79F8}">
      <dgm:prSet custT="1"/>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sz="800" b="1" dirty="0">
              <a:latin typeface="Bookman Old Style" panose="02050604050505020204" pitchFamily="18" charset="0"/>
            </a:rPr>
            <a:t>B</a:t>
          </a:r>
          <a:r>
            <a:rPr lang="it-IT" sz="800" dirty="0">
              <a:latin typeface="Bookman Old Style" panose="02050604050505020204" pitchFamily="18" charset="0"/>
            </a:rPr>
            <a:t> Informazione alla popolazio</a:t>
          </a:r>
          <a:r>
            <a:rPr lang="it-IT" sz="700" dirty="0">
              <a:latin typeface="Bookman Old Style" panose="02050604050505020204" pitchFamily="18" charset="0"/>
            </a:rPr>
            <a:t>ne</a:t>
          </a:r>
        </a:p>
      </dgm:t>
    </dgm:pt>
    <dgm:pt modelId="{628463B1-07AB-40EC-BE05-B77A18F3F56C}" type="parTrans" cxnId="{BA59C9AC-01BC-45B0-8DCB-CA7F683F4F66}">
      <dgm:prSet/>
      <dgm:spPr/>
      <dgm:t>
        <a:bodyPr/>
        <a:lstStyle/>
        <a:p>
          <a:endParaRPr lang="it-IT"/>
        </a:p>
      </dgm:t>
    </dgm:pt>
    <dgm:pt modelId="{99D85CF2-AA37-4346-8EE8-0616EE2A06EC}" type="sibTrans" cxnId="{BA59C9AC-01BC-45B0-8DCB-CA7F683F4F66}">
      <dgm:prSet/>
      <dgm:spPr/>
      <dgm:t>
        <a:bodyPr/>
        <a:lstStyle/>
        <a:p>
          <a:endParaRPr lang="it-IT"/>
        </a:p>
      </dgm:t>
    </dgm:pt>
    <dgm:pt modelId="{479EFE4F-7C28-4F60-8A66-CFBD75CD897A}">
      <dgm:prSet/>
      <dgm:spPr>
        <a:solidFill>
          <a:schemeClr val="accent6">
            <a:lumMod val="20000"/>
            <a:lumOff val="80000"/>
            <a:alpha val="90000"/>
          </a:schemeClr>
        </a:solidFill>
      </dgm:spPr>
      <dgm:t>
        <a:bodyPr/>
        <a:lstStyle/>
        <a:p>
          <a:r>
            <a:rPr lang="it-IT" b="1" dirty="0">
              <a:solidFill>
                <a:schemeClr val="tx1"/>
              </a:solidFill>
              <a:effectLst/>
              <a:latin typeface="Bookman Old Style" panose="02050604050505020204" pitchFamily="18" charset="0"/>
            </a:rPr>
            <a:t>A</a:t>
          </a:r>
          <a:r>
            <a:rPr lang="it-IT" dirty="0">
              <a:solidFill>
                <a:schemeClr val="tx1"/>
              </a:solidFill>
              <a:effectLst/>
              <a:latin typeface="Bookman Old Style" panose="02050604050505020204" pitchFamily="18" charset="0"/>
            </a:rPr>
            <a:t> Rischio idrogeologico</a:t>
          </a:r>
        </a:p>
      </dgm:t>
    </dgm:pt>
    <dgm:pt modelId="{36EF08F6-9CEF-4AF1-952B-275072794410}" type="parTrans" cxnId="{5DEDF98C-45CC-461D-8F1D-15EF0D29568F}">
      <dgm:prSet/>
      <dgm:spPr/>
      <dgm:t>
        <a:bodyPr/>
        <a:lstStyle/>
        <a:p>
          <a:endParaRPr lang="it-IT"/>
        </a:p>
      </dgm:t>
    </dgm:pt>
    <dgm:pt modelId="{F45AE10B-2122-4872-AE1A-780E3F30AE4E}" type="sibTrans" cxnId="{5DEDF98C-45CC-461D-8F1D-15EF0D29568F}">
      <dgm:prSet/>
      <dgm:spPr/>
      <dgm:t>
        <a:bodyPr/>
        <a:lstStyle/>
        <a:p>
          <a:endParaRPr lang="it-IT"/>
        </a:p>
      </dgm:t>
    </dgm:pt>
    <dgm:pt modelId="{E824E360-3A13-4D76-AADC-6AC7403213EF}">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H</a:t>
          </a:r>
          <a:r>
            <a:rPr lang="it-IT" dirty="0">
              <a:latin typeface="Bookman Old Style" panose="02050604050505020204" pitchFamily="18" charset="0"/>
            </a:rPr>
            <a:t> Rischio tsunami</a:t>
          </a:r>
        </a:p>
      </dgm:t>
    </dgm:pt>
    <dgm:pt modelId="{91CB8482-0F31-4E8A-9473-153B8B4B1E46}" type="parTrans" cxnId="{7E06E3C1-A21C-4224-BD49-B37863C04D9F}">
      <dgm:prSet/>
      <dgm:spPr/>
      <dgm:t>
        <a:bodyPr/>
        <a:lstStyle/>
        <a:p>
          <a:endParaRPr lang="it-IT"/>
        </a:p>
      </dgm:t>
    </dgm:pt>
    <dgm:pt modelId="{C4BBDA5F-6262-4F46-9E67-85B0C26068B1}" type="sibTrans" cxnId="{7E06E3C1-A21C-4224-BD49-B37863C04D9F}">
      <dgm:prSet/>
      <dgm:spPr/>
      <dgm:t>
        <a:bodyPr/>
        <a:lstStyle/>
        <a:p>
          <a:endParaRPr lang="it-IT"/>
        </a:p>
      </dgm:t>
    </dgm:pt>
    <dgm:pt modelId="{E4AAFC34-3B30-4381-B15A-A408642579D4}">
      <dgm:prSet/>
      <dgm:spPr>
        <a:solidFill>
          <a:schemeClr val="bg2">
            <a:alpha val="90000"/>
          </a:schemeClr>
        </a:solidFill>
      </dgm:spPr>
      <dgm:t>
        <a:bodyPr/>
        <a:lstStyle/>
        <a:p>
          <a:r>
            <a:rPr lang="it-IT" b="1" dirty="0">
              <a:latin typeface="Bookman Old Style" panose="02050604050505020204" pitchFamily="18" charset="0"/>
            </a:rPr>
            <a:t>E</a:t>
          </a:r>
          <a:r>
            <a:rPr lang="it-IT" dirty="0">
              <a:latin typeface="Bookman Old Style" panose="02050604050505020204" pitchFamily="18" charset="0"/>
            </a:rPr>
            <a:t> Rischio chimico industriale</a:t>
          </a:r>
        </a:p>
      </dgm:t>
    </dgm:pt>
    <dgm:pt modelId="{B5E706B9-932F-4947-951C-1FAA0D91BC6E}" type="parTrans" cxnId="{D938FF63-2ECA-4BD4-99A0-3F426B1A26DE}">
      <dgm:prSet/>
      <dgm:spPr/>
      <dgm:t>
        <a:bodyPr/>
        <a:lstStyle/>
        <a:p>
          <a:endParaRPr lang="it-IT"/>
        </a:p>
      </dgm:t>
    </dgm:pt>
    <dgm:pt modelId="{188D97F1-6507-48F2-B146-36B8D77C6400}" type="sibTrans" cxnId="{D938FF63-2ECA-4BD4-99A0-3F426B1A26DE}">
      <dgm:prSet/>
      <dgm:spPr/>
      <dgm:t>
        <a:bodyPr/>
        <a:lstStyle/>
        <a:p>
          <a:endParaRPr lang="it-IT"/>
        </a:p>
      </dgm:t>
    </dgm:pt>
    <dgm:pt modelId="{FE47B655-33F2-4CD6-B35E-8C296CBA1709}">
      <dgm:prSet/>
      <dgm:spPr>
        <a:solidFill>
          <a:schemeClr val="bg1">
            <a:lumMod val="85000"/>
            <a:alpha val="90000"/>
          </a:schemeClr>
        </a:solidFill>
      </dgm:spPr>
      <dgm:t>
        <a:bodyPr/>
        <a:lstStyle/>
        <a:p>
          <a:r>
            <a:rPr lang="it-IT" dirty="0">
              <a:latin typeface="Bookman Old Style" panose="02050604050505020204" pitchFamily="18" charset="0"/>
            </a:rPr>
            <a:t>F Presidio Territoriale IDROGEO e IDRA</a:t>
          </a:r>
        </a:p>
      </dgm:t>
    </dgm:pt>
    <dgm:pt modelId="{55378C5C-C19E-4061-8270-633A059E99F5}" type="parTrans" cxnId="{E4B18BD6-419D-4F34-A0A6-67948E808CF2}">
      <dgm:prSet/>
      <dgm:spPr/>
      <dgm:t>
        <a:bodyPr/>
        <a:lstStyle/>
        <a:p>
          <a:endParaRPr lang="it-IT"/>
        </a:p>
      </dgm:t>
    </dgm:pt>
    <dgm:pt modelId="{B77EB6B1-A377-4EEE-838D-413FEB938DA0}" type="sibTrans" cxnId="{E4B18BD6-419D-4F34-A0A6-67948E808CF2}">
      <dgm:prSet/>
      <dgm:spPr/>
      <dgm:t>
        <a:bodyPr/>
        <a:lstStyle/>
        <a:p>
          <a:endParaRPr lang="it-IT"/>
        </a:p>
      </dgm:t>
    </dgm:pt>
    <dgm:pt modelId="{A2CB0C48-4924-4193-B807-8E41772BE37C}">
      <dgm:prSet/>
      <dgm:spPr>
        <a:solidFill>
          <a:schemeClr val="bg1">
            <a:lumMod val="85000"/>
            <a:alpha val="90000"/>
          </a:schemeClr>
        </a:solidFill>
      </dgm:spPr>
      <dgm:t>
        <a:bodyPr/>
        <a:lstStyle/>
        <a:p>
          <a:r>
            <a:rPr lang="it-IT" dirty="0">
              <a:latin typeface="Bookman Old Style" panose="02050604050505020204" pitchFamily="18" charset="0"/>
            </a:rPr>
            <a:t>G Materiali e mezzi</a:t>
          </a:r>
        </a:p>
      </dgm:t>
    </dgm:pt>
    <dgm:pt modelId="{92600D6E-C767-47A4-82DE-30D4CFA78E2F}" type="parTrans" cxnId="{F6C5FB67-11CA-46CD-A125-04B6D2DD5295}">
      <dgm:prSet/>
      <dgm:spPr/>
      <dgm:t>
        <a:bodyPr/>
        <a:lstStyle/>
        <a:p>
          <a:endParaRPr lang="it-IT"/>
        </a:p>
      </dgm:t>
    </dgm:pt>
    <dgm:pt modelId="{CEB7ACD5-E815-485C-AA2F-EC0C7BF9807C}" type="sibTrans" cxnId="{F6C5FB67-11CA-46CD-A125-04B6D2DD5295}">
      <dgm:prSet/>
      <dgm:spPr/>
      <dgm:t>
        <a:bodyPr/>
        <a:lstStyle/>
        <a:p>
          <a:endParaRPr lang="it-IT"/>
        </a:p>
      </dgm:t>
    </dgm:pt>
    <dgm:pt modelId="{60AEED76-EC69-4457-ADE2-91EBA4BB3E0D}">
      <dgm:prSet/>
      <dgm:spPr>
        <a:solidFill>
          <a:schemeClr val="accent6">
            <a:lumMod val="20000"/>
            <a:lumOff val="80000"/>
            <a:alpha val="90000"/>
          </a:schemeClr>
        </a:solidFill>
        <a:ln>
          <a:solidFill>
            <a:schemeClr val="accent1"/>
          </a:solidFill>
        </a:ln>
      </dgm:spPr>
      <dgm:t>
        <a:bodyPr/>
        <a:lstStyle/>
        <a:p>
          <a:r>
            <a:rPr lang="it-IT" dirty="0">
              <a:latin typeface="Bookman Old Style" panose="02050604050505020204" pitchFamily="18" charset="0"/>
            </a:rPr>
            <a:t>H Aree e strutture di emergenza</a:t>
          </a:r>
        </a:p>
      </dgm:t>
    </dgm:pt>
    <dgm:pt modelId="{CA7EBC74-4FDD-441F-9A91-A4262470E357}" type="parTrans" cxnId="{B1D5E50E-83F2-4793-830E-75E675653C53}">
      <dgm:prSet/>
      <dgm:spPr/>
      <dgm:t>
        <a:bodyPr/>
        <a:lstStyle/>
        <a:p>
          <a:endParaRPr lang="it-IT"/>
        </a:p>
      </dgm:t>
    </dgm:pt>
    <dgm:pt modelId="{92EEFCD9-E905-4207-ACA3-37C41B8B43EE}" type="sibTrans" cxnId="{B1D5E50E-83F2-4793-830E-75E675653C53}">
      <dgm:prSet/>
      <dgm:spPr/>
      <dgm:t>
        <a:bodyPr/>
        <a:lstStyle/>
        <a:p>
          <a:endParaRPr lang="it-IT"/>
        </a:p>
      </dgm:t>
    </dgm:pt>
    <dgm:pt modelId="{58FD4524-14F1-47C4-9081-44AB855C266E}">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dgm:spPr>
      <dgm:t>
        <a:bodyPr/>
        <a:lstStyle/>
        <a:p>
          <a:r>
            <a:rPr lang="it-IT" dirty="0">
              <a:latin typeface="Bookman Old Style" panose="02050604050505020204" pitchFamily="18" charset="0"/>
            </a:rPr>
            <a:t>I Collegamenti infrastrutturali</a:t>
          </a:r>
        </a:p>
      </dgm:t>
    </dgm:pt>
    <dgm:pt modelId="{61DE444D-96AB-43F1-B01F-05DA6865DBB3}" type="parTrans" cxnId="{A1B6BE5F-FC0E-4BED-AEB3-91C695DC49F5}">
      <dgm:prSet/>
      <dgm:spPr/>
      <dgm:t>
        <a:bodyPr/>
        <a:lstStyle/>
        <a:p>
          <a:endParaRPr lang="it-IT"/>
        </a:p>
      </dgm:t>
    </dgm:pt>
    <dgm:pt modelId="{BBB770F9-5F53-4319-B7BD-3358FA99DFC4}" type="sibTrans" cxnId="{A1B6BE5F-FC0E-4BED-AEB3-91C695DC49F5}">
      <dgm:prSet/>
      <dgm:spPr/>
      <dgm:t>
        <a:bodyPr/>
        <a:lstStyle/>
        <a:p>
          <a:endParaRPr lang="it-IT"/>
        </a:p>
      </dgm:t>
    </dgm:pt>
    <dgm:pt modelId="{91D0C59F-AB04-4825-B6FC-C60A04B84498}">
      <dgm:prSet/>
      <dgm:spPr>
        <a:solidFill>
          <a:schemeClr val="bg2">
            <a:alpha val="90000"/>
          </a:schemeClr>
        </a:solidFill>
      </dgm:spPr>
      <dgm:t>
        <a:bodyPr/>
        <a:lstStyle/>
        <a:p>
          <a:r>
            <a:rPr lang="it-IT" dirty="0">
              <a:latin typeface="Bookman Old Style" panose="02050604050505020204" pitchFamily="18" charset="0"/>
            </a:rPr>
            <a:t>L Elisuperfici</a:t>
          </a:r>
        </a:p>
      </dgm:t>
    </dgm:pt>
    <dgm:pt modelId="{68B0D6DB-F9F8-41CD-A153-5205DA4C5C89}" type="parTrans" cxnId="{EDCC749E-C25D-4E35-8988-CB438521F384}">
      <dgm:prSet/>
      <dgm:spPr/>
      <dgm:t>
        <a:bodyPr/>
        <a:lstStyle/>
        <a:p>
          <a:endParaRPr lang="it-IT"/>
        </a:p>
      </dgm:t>
    </dgm:pt>
    <dgm:pt modelId="{81419C33-D507-4199-9184-53B9A7ECD62C}" type="sibTrans" cxnId="{EDCC749E-C25D-4E35-8988-CB438521F384}">
      <dgm:prSet/>
      <dgm:spPr/>
      <dgm:t>
        <a:bodyPr/>
        <a:lstStyle/>
        <a:p>
          <a:endParaRPr lang="it-IT"/>
        </a:p>
      </dgm:t>
    </dgm:pt>
    <dgm:pt modelId="{93BD6D27-3028-4E68-A1D3-E909E381B216}">
      <dgm:prSet/>
      <dgm:spPr>
        <a:solidFill>
          <a:schemeClr val="accent6">
            <a:lumMod val="20000"/>
            <a:lumOff val="80000"/>
            <a:alpha val="90000"/>
          </a:schemeClr>
        </a:solidFill>
      </dgm:spPr>
      <dgm:t>
        <a:bodyPr/>
        <a:lstStyle/>
        <a:p>
          <a:r>
            <a:rPr lang="it-IT" b="1" dirty="0">
              <a:solidFill>
                <a:schemeClr val="tx1"/>
              </a:solidFill>
              <a:effectLst/>
              <a:latin typeface="Bookman Old Style" panose="02050604050505020204" pitchFamily="18" charset="0"/>
            </a:rPr>
            <a:t>A</a:t>
          </a:r>
          <a:r>
            <a:rPr lang="it-IT" dirty="0">
              <a:solidFill>
                <a:schemeClr val="tx1"/>
              </a:solidFill>
              <a:effectLst/>
              <a:latin typeface="Bookman Old Style" panose="02050604050505020204" pitchFamily="18" charset="0"/>
            </a:rPr>
            <a:t> Rischio idrogeologico</a:t>
          </a:r>
        </a:p>
      </dgm:t>
    </dgm:pt>
    <dgm:pt modelId="{379A9D9F-5924-4165-A420-8CE2EF9AACE9}" type="parTrans" cxnId="{0A440C71-E1D0-4C12-9DC1-D90802379317}">
      <dgm:prSet/>
      <dgm:spPr/>
      <dgm:t>
        <a:bodyPr/>
        <a:lstStyle/>
        <a:p>
          <a:endParaRPr lang="it-IT"/>
        </a:p>
      </dgm:t>
    </dgm:pt>
    <dgm:pt modelId="{048D34C0-2353-447A-ADA1-2DA882FD9403}" type="sibTrans" cxnId="{0A440C71-E1D0-4C12-9DC1-D90802379317}">
      <dgm:prSet/>
      <dgm:spPr/>
      <dgm:t>
        <a:bodyPr/>
        <a:lstStyle/>
        <a:p>
          <a:endParaRPr lang="it-IT"/>
        </a:p>
      </dgm:t>
    </dgm:pt>
    <dgm:pt modelId="{E75FE298-0344-4C3F-B2AE-74B31504631E}">
      <dgm:prSet phldrT="[Testo]"/>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B</a:t>
          </a:r>
          <a:r>
            <a:rPr lang="it-IT" dirty="0">
              <a:latin typeface="Bookman Old Style" panose="02050604050505020204" pitchFamily="18" charset="0"/>
            </a:rPr>
            <a:t> Rischio sismico</a:t>
          </a:r>
        </a:p>
      </dgm:t>
    </dgm:pt>
    <dgm:pt modelId="{A04EF114-3BCA-4080-9403-634EBF989E91}" type="parTrans" cxnId="{5A819F21-BE87-4919-A3DE-324E4FE4824A}">
      <dgm:prSet/>
      <dgm:spPr/>
      <dgm:t>
        <a:bodyPr/>
        <a:lstStyle/>
        <a:p>
          <a:endParaRPr lang="it-IT"/>
        </a:p>
      </dgm:t>
    </dgm:pt>
    <dgm:pt modelId="{AECD6CFA-058B-4B07-8A41-CA1AB018F07D}" type="sibTrans" cxnId="{5A819F21-BE87-4919-A3DE-324E4FE4824A}">
      <dgm:prSet/>
      <dgm:spPr/>
      <dgm:t>
        <a:bodyPr/>
        <a:lstStyle/>
        <a:p>
          <a:endParaRPr lang="it-IT"/>
        </a:p>
      </dgm:t>
    </dgm:pt>
    <dgm:pt modelId="{94C19014-CAF6-43F9-8942-1C6D67986BA9}">
      <dgm:prSet/>
      <dgm:spPr>
        <a:solidFill>
          <a:schemeClr val="accent6">
            <a:lumMod val="20000"/>
            <a:lumOff val="80000"/>
            <a:alpha val="90000"/>
          </a:schemeClr>
        </a:solidFill>
      </dgm:spPr>
      <dgm:t>
        <a:bodyPr/>
        <a:lstStyle/>
        <a:p>
          <a:r>
            <a:rPr lang="it-IT" b="1" dirty="0">
              <a:latin typeface="Bookman Old Style" panose="02050604050505020204" pitchFamily="18" charset="0"/>
            </a:rPr>
            <a:t>C</a:t>
          </a:r>
          <a:r>
            <a:rPr lang="it-IT" dirty="0">
              <a:latin typeface="Bookman Old Style" panose="02050604050505020204" pitchFamily="18" charset="0"/>
            </a:rPr>
            <a:t> Rischio incendio boschivo di interfaccia</a:t>
          </a:r>
        </a:p>
      </dgm:t>
    </dgm:pt>
    <dgm:pt modelId="{608A200F-23F1-4966-90CE-2FBC00351962}" type="parTrans" cxnId="{49F5898D-2014-4934-A2B8-A2C647FCEABA}">
      <dgm:prSet/>
      <dgm:spPr/>
      <dgm:t>
        <a:bodyPr/>
        <a:lstStyle/>
        <a:p>
          <a:endParaRPr lang="it-IT"/>
        </a:p>
      </dgm:t>
    </dgm:pt>
    <dgm:pt modelId="{EB8C1786-EA45-4FF1-9232-DD63EEEF5420}" type="sibTrans" cxnId="{49F5898D-2014-4934-A2B8-A2C647FCEABA}">
      <dgm:prSet/>
      <dgm:spPr/>
      <dgm:t>
        <a:bodyPr/>
        <a:lstStyle/>
        <a:p>
          <a:endParaRPr lang="it-IT"/>
        </a:p>
      </dgm:t>
    </dgm:pt>
    <dgm:pt modelId="{69C58952-0F91-4B96-BD18-646088B32376}">
      <dgm:prSet/>
      <dgm:spPr>
        <a:solidFill>
          <a:schemeClr val="accent3">
            <a:lumMod val="20000"/>
            <a:lumOff val="80000"/>
            <a:alpha val="90000"/>
          </a:schemeClr>
        </a:solidFill>
      </dgm:spPr>
      <dgm:t>
        <a:bodyPr/>
        <a:lstStyle/>
        <a:p>
          <a:r>
            <a:rPr lang="it-IT" b="1" dirty="0">
              <a:latin typeface="Bookman Old Style" panose="02050604050505020204" pitchFamily="18" charset="0"/>
            </a:rPr>
            <a:t>D</a:t>
          </a:r>
          <a:r>
            <a:rPr lang="it-IT" dirty="0">
              <a:latin typeface="Bookman Old Style" panose="02050604050505020204" pitchFamily="18" charset="0"/>
            </a:rPr>
            <a:t> Rischio dighe</a:t>
          </a:r>
        </a:p>
      </dgm:t>
    </dgm:pt>
    <dgm:pt modelId="{5AF7FDC7-0BAE-438D-95B4-7D727DD094E5}" type="parTrans" cxnId="{75A5B878-1634-484F-81F5-56766171D1B5}">
      <dgm:prSet/>
      <dgm:spPr/>
      <dgm:t>
        <a:bodyPr/>
        <a:lstStyle/>
        <a:p>
          <a:endParaRPr lang="it-IT"/>
        </a:p>
      </dgm:t>
    </dgm:pt>
    <dgm:pt modelId="{DC207E85-3B6D-4DCF-80F1-CC14265BD1A2}" type="sibTrans" cxnId="{75A5B878-1634-484F-81F5-56766171D1B5}">
      <dgm:prSet/>
      <dgm:spPr/>
      <dgm:t>
        <a:bodyPr/>
        <a:lstStyle/>
        <a:p>
          <a:endParaRPr lang="it-IT"/>
        </a:p>
      </dgm:t>
    </dgm:pt>
    <dgm:pt modelId="{AB62AACF-ACEB-4383-B8D2-627CAE1EF3BD}">
      <dgm:prSet/>
      <dgm:spPr>
        <a:solidFill>
          <a:schemeClr val="bg2"/>
        </a:solidFill>
      </dgm:spPr>
      <dgm:t>
        <a:bodyPr/>
        <a:lstStyle/>
        <a:p>
          <a:r>
            <a:rPr lang="it-IT" b="1" dirty="0">
              <a:latin typeface="Bookman Old Style" panose="02050604050505020204" pitchFamily="18" charset="0"/>
            </a:rPr>
            <a:t>E</a:t>
          </a:r>
          <a:r>
            <a:rPr lang="it-IT" dirty="0">
              <a:latin typeface="Bookman Old Style" panose="02050604050505020204" pitchFamily="18" charset="0"/>
            </a:rPr>
            <a:t> Rischio chimico industriale</a:t>
          </a:r>
        </a:p>
      </dgm:t>
    </dgm:pt>
    <dgm:pt modelId="{4DD550BC-D2A2-48CC-8EB3-2D8ECEDE1AF7}" type="parTrans" cxnId="{99F42AE6-C272-4E16-8505-B48C6BAEF122}">
      <dgm:prSet/>
      <dgm:spPr/>
      <dgm:t>
        <a:bodyPr/>
        <a:lstStyle/>
        <a:p>
          <a:endParaRPr lang="it-IT"/>
        </a:p>
      </dgm:t>
    </dgm:pt>
    <dgm:pt modelId="{AAD94124-14CD-4EDB-8F1F-29B4E62905C2}" type="sibTrans" cxnId="{99F42AE6-C272-4E16-8505-B48C6BAEF122}">
      <dgm:prSet/>
      <dgm:spPr/>
      <dgm:t>
        <a:bodyPr/>
        <a:lstStyle/>
        <a:p>
          <a:endParaRPr lang="it-IT"/>
        </a:p>
      </dgm:t>
    </dgm:pt>
    <dgm:pt modelId="{2DA6534B-2923-4DC8-A09E-752EAA7CDD8B}">
      <dgm:prSet/>
      <dgm:spPr>
        <a:solidFill>
          <a:schemeClr val="accent6">
            <a:lumMod val="20000"/>
            <a:lumOff val="80000"/>
            <a:alpha val="90000"/>
          </a:schemeClr>
        </a:solidFill>
      </dgm:spPr>
      <dgm:t>
        <a:bodyPr/>
        <a:lstStyle/>
        <a:p>
          <a:r>
            <a:rPr lang="it-IT" b="1" dirty="0">
              <a:latin typeface="Bookman Old Style" panose="02050604050505020204" pitchFamily="18" charset="0"/>
            </a:rPr>
            <a:t>F</a:t>
          </a:r>
          <a:r>
            <a:rPr lang="it-IT" dirty="0">
              <a:latin typeface="Bookman Old Style" panose="02050604050505020204" pitchFamily="18" charset="0"/>
            </a:rPr>
            <a:t> Rischio metereologico</a:t>
          </a:r>
        </a:p>
      </dgm:t>
    </dgm:pt>
    <dgm:pt modelId="{5F9576D4-29C3-48D4-BC34-E23B4F4B7551}" type="parTrans" cxnId="{74181864-E9C4-45C3-85BB-8753D4E91F1E}">
      <dgm:prSet/>
      <dgm:spPr/>
      <dgm:t>
        <a:bodyPr/>
        <a:lstStyle/>
        <a:p>
          <a:endParaRPr lang="it-IT"/>
        </a:p>
      </dgm:t>
    </dgm:pt>
    <dgm:pt modelId="{C97CC1AA-76EF-494D-AF1E-8729268852CB}" type="sibTrans" cxnId="{74181864-E9C4-45C3-85BB-8753D4E91F1E}">
      <dgm:prSet/>
      <dgm:spPr/>
      <dgm:t>
        <a:bodyPr/>
        <a:lstStyle/>
        <a:p>
          <a:endParaRPr lang="it-IT"/>
        </a:p>
      </dgm:t>
    </dgm:pt>
    <dgm:pt modelId="{962B8C4C-AF18-4B90-8600-FC42C3D7D246}">
      <dgm:prSet/>
      <dgm:spPr>
        <a:solidFill>
          <a:schemeClr val="accent6">
            <a:lumMod val="20000"/>
            <a:lumOff val="80000"/>
            <a:alpha val="90000"/>
          </a:schemeClr>
        </a:solidFill>
      </dgm:spPr>
      <dgm:t>
        <a:bodyPr/>
        <a:lstStyle/>
        <a:p>
          <a:r>
            <a:rPr lang="it-IT" b="1" dirty="0">
              <a:latin typeface="Bookman Old Style" panose="02050604050505020204" pitchFamily="18" charset="0"/>
            </a:rPr>
            <a:t>G</a:t>
          </a:r>
          <a:r>
            <a:rPr lang="it-IT" dirty="0">
              <a:latin typeface="Bookman Old Style" panose="02050604050505020204" pitchFamily="18" charset="0"/>
            </a:rPr>
            <a:t> Rischio mareggiata</a:t>
          </a:r>
        </a:p>
      </dgm:t>
    </dgm:pt>
    <dgm:pt modelId="{D6B2BEEA-64A1-466B-AFB6-61C6786DCA34}" type="parTrans" cxnId="{9A290D06-BF63-4C4E-B123-FD61F3109A58}">
      <dgm:prSet/>
      <dgm:spPr/>
      <dgm:t>
        <a:bodyPr/>
        <a:lstStyle/>
        <a:p>
          <a:endParaRPr lang="it-IT"/>
        </a:p>
      </dgm:t>
    </dgm:pt>
    <dgm:pt modelId="{C152664B-6268-4531-BFAA-7F796A469AAD}" type="sibTrans" cxnId="{9A290D06-BF63-4C4E-B123-FD61F3109A58}">
      <dgm:prSet/>
      <dgm:spPr/>
      <dgm:t>
        <a:bodyPr/>
        <a:lstStyle/>
        <a:p>
          <a:endParaRPr lang="it-IT"/>
        </a:p>
      </dgm:t>
    </dgm:pt>
    <dgm:pt modelId="{E289FF71-4F4A-4365-97C2-41E105761BB2}">
      <dgm:prSe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dgm:spPr>
      <dgm:t>
        <a:bodyPr/>
        <a:lstStyle/>
        <a:p>
          <a:r>
            <a:rPr lang="it-IT" b="1" dirty="0">
              <a:latin typeface="Bookman Old Style" panose="02050604050505020204" pitchFamily="18" charset="0"/>
            </a:rPr>
            <a:t>H</a:t>
          </a:r>
          <a:r>
            <a:rPr lang="it-IT" dirty="0">
              <a:latin typeface="Bookman Old Style" panose="02050604050505020204" pitchFamily="18" charset="0"/>
            </a:rPr>
            <a:t> Rischio tsunami</a:t>
          </a:r>
        </a:p>
      </dgm:t>
    </dgm:pt>
    <dgm:pt modelId="{47ABF5CE-5340-4CBC-81A3-34799C212C5C}" type="parTrans" cxnId="{1FF22F7A-7375-462E-A2F5-BA5CC390A3A6}">
      <dgm:prSet/>
      <dgm:spPr/>
      <dgm:t>
        <a:bodyPr/>
        <a:lstStyle/>
        <a:p>
          <a:endParaRPr lang="it-IT"/>
        </a:p>
      </dgm:t>
    </dgm:pt>
    <dgm:pt modelId="{0A743338-A7E2-4661-B1FF-5C64EB224CF1}" type="sibTrans" cxnId="{1FF22F7A-7375-462E-A2F5-BA5CC390A3A6}">
      <dgm:prSet/>
      <dgm:spPr/>
      <dgm:t>
        <a:bodyPr/>
        <a:lstStyle/>
        <a:p>
          <a:endParaRPr lang="it-IT"/>
        </a:p>
      </dgm:t>
    </dgm:pt>
    <dgm:pt modelId="{AF720FC4-94D3-43F2-8041-2E7EAFAE08B2}" type="pres">
      <dgm:prSet presAssocID="{E6F066C8-180E-48D1-9B31-E664999369C8}" presName="diagram" presStyleCnt="0">
        <dgm:presLayoutVars>
          <dgm:chPref val="1"/>
          <dgm:dir/>
          <dgm:animOne val="branch"/>
          <dgm:animLvl val="lvl"/>
          <dgm:resizeHandles/>
        </dgm:presLayoutVars>
      </dgm:prSet>
      <dgm:spPr/>
    </dgm:pt>
    <dgm:pt modelId="{B8D210AF-F6A3-49F6-8AB3-A250CEF593F6}" type="pres">
      <dgm:prSet presAssocID="{313D7364-4A2E-478D-B570-22631788865C}" presName="root" presStyleCnt="0"/>
      <dgm:spPr/>
    </dgm:pt>
    <dgm:pt modelId="{5B180AF3-3693-4FD7-8725-05BF6F01CDB0}" type="pres">
      <dgm:prSet presAssocID="{313D7364-4A2E-478D-B570-22631788865C}" presName="rootComposite" presStyleCnt="0"/>
      <dgm:spPr/>
    </dgm:pt>
    <dgm:pt modelId="{5F4DA74F-79E5-40E6-A540-AD69571C145F}" type="pres">
      <dgm:prSet presAssocID="{313D7364-4A2E-478D-B570-22631788865C}" presName="rootText" presStyleLbl="node1" presStyleIdx="0" presStyleCnt="5"/>
      <dgm:spPr/>
    </dgm:pt>
    <dgm:pt modelId="{1A9BBAD5-4E0E-4C5C-BB99-484B99231AE6}" type="pres">
      <dgm:prSet presAssocID="{313D7364-4A2E-478D-B570-22631788865C}" presName="rootConnector" presStyleLbl="node1" presStyleIdx="0" presStyleCnt="5"/>
      <dgm:spPr/>
    </dgm:pt>
    <dgm:pt modelId="{59F1C795-8044-49B1-ABD2-662E3F606911}" type="pres">
      <dgm:prSet presAssocID="{313D7364-4A2E-478D-B570-22631788865C}" presName="childShape" presStyleCnt="0"/>
      <dgm:spPr/>
    </dgm:pt>
    <dgm:pt modelId="{042334E4-DE45-4F20-851D-3956BFC90FB9}" type="pres">
      <dgm:prSet presAssocID="{4BFEC4A7-32B0-4C6A-82B1-DE5148BC0F98}" presName="Name13" presStyleLbl="parChTrans1D2" presStyleIdx="0" presStyleCnt="31"/>
      <dgm:spPr/>
    </dgm:pt>
    <dgm:pt modelId="{A32AB4AD-599D-44FD-8983-4E036B2A4DF0}" type="pres">
      <dgm:prSet presAssocID="{488CCDCA-C802-425B-9BC9-299551ABCB1A}" presName="childText" presStyleLbl="bgAcc1" presStyleIdx="0" presStyleCnt="31">
        <dgm:presLayoutVars>
          <dgm:bulletEnabled val="1"/>
        </dgm:presLayoutVars>
      </dgm:prSet>
      <dgm:spPr/>
    </dgm:pt>
    <dgm:pt modelId="{73C2A151-B4C5-425B-BE8B-04A7CD3B8CB9}" type="pres">
      <dgm:prSet presAssocID="{0E6C63B4-DEDF-4D3D-8F65-BCBE5B9CB263}" presName="Name13" presStyleLbl="parChTrans1D2" presStyleIdx="1" presStyleCnt="31"/>
      <dgm:spPr/>
    </dgm:pt>
    <dgm:pt modelId="{8530708B-780C-404F-8EAA-376792FA0391}" type="pres">
      <dgm:prSet presAssocID="{42EF9B4C-AFA7-49C3-BCFA-D019D02F054E}" presName="childText" presStyleLbl="bgAcc1" presStyleIdx="1" presStyleCnt="31" custScaleX="122734" custScaleY="116423">
        <dgm:presLayoutVars>
          <dgm:bulletEnabled val="1"/>
        </dgm:presLayoutVars>
      </dgm:prSet>
      <dgm:spPr/>
    </dgm:pt>
    <dgm:pt modelId="{33EA136B-3ECA-4929-A653-6DF3EA1FA4F0}" type="pres">
      <dgm:prSet presAssocID="{05B6F72B-446C-448D-BB14-8D1D799216D4}" presName="Name13" presStyleLbl="parChTrans1D2" presStyleIdx="2" presStyleCnt="31"/>
      <dgm:spPr/>
    </dgm:pt>
    <dgm:pt modelId="{507F6F6D-9B33-4E62-9D1C-36FA51D3965B}" type="pres">
      <dgm:prSet presAssocID="{851BBD5C-44EA-467C-B1D3-C28BE0FEFA7C}" presName="childText" presStyleLbl="bgAcc1" presStyleIdx="2" presStyleCnt="31">
        <dgm:presLayoutVars>
          <dgm:bulletEnabled val="1"/>
        </dgm:presLayoutVars>
      </dgm:prSet>
      <dgm:spPr/>
    </dgm:pt>
    <dgm:pt modelId="{1674B188-D7C3-4630-BF9B-0018FFB3B838}" type="pres">
      <dgm:prSet presAssocID="{EC1ADD5D-3416-4289-8194-6FE4BCA19E47}" presName="root" presStyleCnt="0"/>
      <dgm:spPr/>
    </dgm:pt>
    <dgm:pt modelId="{C197B61E-614C-4BE0-A4B7-B5FC600CEB5F}" type="pres">
      <dgm:prSet presAssocID="{EC1ADD5D-3416-4289-8194-6FE4BCA19E47}" presName="rootComposite" presStyleCnt="0"/>
      <dgm:spPr/>
    </dgm:pt>
    <dgm:pt modelId="{4EEFFDD7-B595-4E02-9E72-66DBDE8F0630}" type="pres">
      <dgm:prSet presAssocID="{EC1ADD5D-3416-4289-8194-6FE4BCA19E47}" presName="rootText" presStyleLbl="node1" presStyleIdx="1" presStyleCnt="5"/>
      <dgm:spPr/>
    </dgm:pt>
    <dgm:pt modelId="{E9F7C827-256E-41BC-9D19-41EA34E91ECA}" type="pres">
      <dgm:prSet presAssocID="{EC1ADD5D-3416-4289-8194-6FE4BCA19E47}" presName="rootConnector" presStyleLbl="node1" presStyleIdx="1" presStyleCnt="5"/>
      <dgm:spPr/>
    </dgm:pt>
    <dgm:pt modelId="{5DD3519A-0207-4615-A0C5-33083F0CB963}" type="pres">
      <dgm:prSet presAssocID="{EC1ADD5D-3416-4289-8194-6FE4BCA19E47}" presName="childShape" presStyleCnt="0"/>
      <dgm:spPr/>
    </dgm:pt>
    <dgm:pt modelId="{9779836F-D8B0-4FAE-BFFE-1ED9FAC6AC07}" type="pres">
      <dgm:prSet presAssocID="{36EF08F6-9CEF-4AF1-952B-275072794410}" presName="Name13" presStyleLbl="parChTrans1D2" presStyleIdx="3" presStyleCnt="31"/>
      <dgm:spPr/>
    </dgm:pt>
    <dgm:pt modelId="{F365F79F-344D-4D35-80EA-5500A2409239}" type="pres">
      <dgm:prSet presAssocID="{479EFE4F-7C28-4F60-8A66-CFBD75CD897A}" presName="childText" presStyleLbl="bgAcc1" presStyleIdx="3" presStyleCnt="31">
        <dgm:presLayoutVars>
          <dgm:bulletEnabled val="1"/>
        </dgm:presLayoutVars>
      </dgm:prSet>
      <dgm:spPr/>
    </dgm:pt>
    <dgm:pt modelId="{6471E573-F4BB-45E5-84C1-582FF2076E4E}" type="pres">
      <dgm:prSet presAssocID="{15BA8C16-4A7C-418F-9070-17E836ED2824}" presName="Name13" presStyleLbl="parChTrans1D2" presStyleIdx="4" presStyleCnt="31"/>
      <dgm:spPr/>
    </dgm:pt>
    <dgm:pt modelId="{69D0FF70-0EE6-4C10-8AE6-8DBC36A6BE42}" type="pres">
      <dgm:prSet presAssocID="{EC06BA82-E15E-4B48-8D26-EA967A8D7B2E}" presName="childText" presStyleLbl="bgAcc1" presStyleIdx="4" presStyleCnt="31" custLinFactNeighborX="2456">
        <dgm:presLayoutVars>
          <dgm:bulletEnabled val="1"/>
        </dgm:presLayoutVars>
      </dgm:prSet>
      <dgm:spPr/>
    </dgm:pt>
    <dgm:pt modelId="{FB3A1336-5134-42B9-82DD-B905189F5B84}" type="pres">
      <dgm:prSet presAssocID="{8221502C-0AA8-48B5-92F9-4CBD3518F486}" presName="Name13" presStyleLbl="parChTrans1D2" presStyleIdx="5" presStyleCnt="31"/>
      <dgm:spPr/>
    </dgm:pt>
    <dgm:pt modelId="{1698378D-155E-4107-9C74-48D5E0465346}" type="pres">
      <dgm:prSet presAssocID="{BED80CCD-CB3C-4C48-A415-F6696DF574A1}" presName="childText" presStyleLbl="bgAcc1" presStyleIdx="5" presStyleCnt="31">
        <dgm:presLayoutVars>
          <dgm:bulletEnabled val="1"/>
        </dgm:presLayoutVars>
      </dgm:prSet>
      <dgm:spPr/>
    </dgm:pt>
    <dgm:pt modelId="{7EE05808-6131-48DA-A88C-5A7A35E5349C}" type="pres">
      <dgm:prSet presAssocID="{C5EC0FB0-7296-4137-ACFE-0C982456FFE3}" presName="Name13" presStyleLbl="parChTrans1D2" presStyleIdx="6" presStyleCnt="31"/>
      <dgm:spPr/>
    </dgm:pt>
    <dgm:pt modelId="{2EC41907-69FC-4BE7-A312-0AF7C02F5D22}" type="pres">
      <dgm:prSet presAssocID="{E0580106-89EA-4471-B86A-FDF667B77CE6}" presName="childText" presStyleLbl="bgAcc1" presStyleIdx="6" presStyleCnt="31">
        <dgm:presLayoutVars>
          <dgm:bulletEnabled val="1"/>
        </dgm:presLayoutVars>
      </dgm:prSet>
      <dgm:spPr/>
    </dgm:pt>
    <dgm:pt modelId="{BEC86AC0-D9B8-4A33-B3AD-30A96E643136}" type="pres">
      <dgm:prSet presAssocID="{B5E706B9-932F-4947-951C-1FAA0D91BC6E}" presName="Name13" presStyleLbl="parChTrans1D2" presStyleIdx="7" presStyleCnt="31"/>
      <dgm:spPr/>
    </dgm:pt>
    <dgm:pt modelId="{EA8A6385-159E-4947-AF95-81A35F448B8D}" type="pres">
      <dgm:prSet presAssocID="{E4AAFC34-3B30-4381-B15A-A408642579D4}" presName="childText" presStyleLbl="bgAcc1" presStyleIdx="7" presStyleCnt="31">
        <dgm:presLayoutVars>
          <dgm:bulletEnabled val="1"/>
        </dgm:presLayoutVars>
      </dgm:prSet>
      <dgm:spPr/>
    </dgm:pt>
    <dgm:pt modelId="{9D9EF486-E21A-40F4-9416-7CCE7D3C7FCD}" type="pres">
      <dgm:prSet presAssocID="{F530605D-2644-41E7-96B2-69E12F99F535}" presName="Name13" presStyleLbl="parChTrans1D2" presStyleIdx="8" presStyleCnt="31"/>
      <dgm:spPr/>
    </dgm:pt>
    <dgm:pt modelId="{4BB8CF17-B45B-4B4A-922B-A1295384DA62}" type="pres">
      <dgm:prSet presAssocID="{85544F90-FF42-4DB8-ADFB-8D3D28FE99A0}" presName="childText" presStyleLbl="bgAcc1" presStyleIdx="8" presStyleCnt="31">
        <dgm:presLayoutVars>
          <dgm:bulletEnabled val="1"/>
        </dgm:presLayoutVars>
      </dgm:prSet>
      <dgm:spPr/>
    </dgm:pt>
    <dgm:pt modelId="{3804C699-A246-48CB-A9B4-C25D754E10BC}" type="pres">
      <dgm:prSet presAssocID="{1BDE0955-8C62-41CA-8A98-D5E6FE4391B0}" presName="Name13" presStyleLbl="parChTrans1D2" presStyleIdx="9" presStyleCnt="31"/>
      <dgm:spPr/>
    </dgm:pt>
    <dgm:pt modelId="{DDEFBD2D-6CF3-408D-9BE8-F488C764B864}" type="pres">
      <dgm:prSet presAssocID="{F2640B05-ED7D-47E1-9860-0DB13E5C6432}" presName="childText" presStyleLbl="bgAcc1" presStyleIdx="9" presStyleCnt="31">
        <dgm:presLayoutVars>
          <dgm:bulletEnabled val="1"/>
        </dgm:presLayoutVars>
      </dgm:prSet>
      <dgm:spPr/>
    </dgm:pt>
    <dgm:pt modelId="{3CE059B7-AE52-438D-92ED-1C9FF3F56883}" type="pres">
      <dgm:prSet presAssocID="{91CB8482-0F31-4E8A-9473-153B8B4B1E46}" presName="Name13" presStyleLbl="parChTrans1D2" presStyleIdx="10" presStyleCnt="31"/>
      <dgm:spPr/>
    </dgm:pt>
    <dgm:pt modelId="{49273D93-33FE-4DCA-AEB8-48F4E06EF2E1}" type="pres">
      <dgm:prSet presAssocID="{E824E360-3A13-4D76-AADC-6AC7403213EF}" presName="childText" presStyleLbl="bgAcc1" presStyleIdx="10" presStyleCnt="31">
        <dgm:presLayoutVars>
          <dgm:bulletEnabled val="1"/>
        </dgm:presLayoutVars>
      </dgm:prSet>
      <dgm:spPr/>
    </dgm:pt>
    <dgm:pt modelId="{E11F5C74-D004-4D92-84A3-E663AB8087D5}" type="pres">
      <dgm:prSet presAssocID="{55A63752-0811-475D-9F17-11F4132FF3FC}" presName="root" presStyleCnt="0"/>
      <dgm:spPr/>
    </dgm:pt>
    <dgm:pt modelId="{FF0A3132-E3A8-468C-932B-3FA2DBD4FDFB}" type="pres">
      <dgm:prSet presAssocID="{55A63752-0811-475D-9F17-11F4132FF3FC}" presName="rootComposite" presStyleCnt="0"/>
      <dgm:spPr/>
    </dgm:pt>
    <dgm:pt modelId="{32C86A4F-9C0D-4A9B-B381-0CF9F9278895}" type="pres">
      <dgm:prSet presAssocID="{55A63752-0811-475D-9F17-11F4132FF3FC}" presName="rootText" presStyleLbl="node1" presStyleIdx="2" presStyleCnt="5"/>
      <dgm:spPr/>
    </dgm:pt>
    <dgm:pt modelId="{CBD09063-35E4-4DAA-8414-55244DCB8B09}" type="pres">
      <dgm:prSet presAssocID="{55A63752-0811-475D-9F17-11F4132FF3FC}" presName="rootConnector" presStyleLbl="node1" presStyleIdx="2" presStyleCnt="5"/>
      <dgm:spPr/>
    </dgm:pt>
    <dgm:pt modelId="{4AF00789-B430-4684-83E5-35A0B8B3EB7D}" type="pres">
      <dgm:prSet presAssocID="{55A63752-0811-475D-9F17-11F4132FF3FC}" presName="childShape" presStyleCnt="0"/>
      <dgm:spPr/>
    </dgm:pt>
    <dgm:pt modelId="{45F90562-025D-4938-9DC7-048FCB6DE716}" type="pres">
      <dgm:prSet presAssocID="{70D0FC35-8D95-4052-A5CA-2879572B013A}" presName="Name13" presStyleLbl="parChTrans1D2" presStyleIdx="11" presStyleCnt="31"/>
      <dgm:spPr/>
    </dgm:pt>
    <dgm:pt modelId="{0ADDA57E-30B9-4DCB-99F6-7C2DF1CA87AE}" type="pres">
      <dgm:prSet presAssocID="{671DEA00-3E93-4B53-A528-EE3C2C97C93C}" presName="childText" presStyleLbl="bgAcc1" presStyleIdx="11" presStyleCnt="31">
        <dgm:presLayoutVars>
          <dgm:bulletEnabled val="1"/>
        </dgm:presLayoutVars>
      </dgm:prSet>
      <dgm:spPr/>
    </dgm:pt>
    <dgm:pt modelId="{559D037E-FF27-408E-9932-878A80BF3F0C}" type="pres">
      <dgm:prSet presAssocID="{0CCC3FB4-4F57-40FC-A766-DDAFCA5E3B6A}" presName="Name13" presStyleLbl="parChTrans1D2" presStyleIdx="12" presStyleCnt="31"/>
      <dgm:spPr/>
    </dgm:pt>
    <dgm:pt modelId="{D8FACC4A-E2F7-4644-A590-8566C73E328B}" type="pres">
      <dgm:prSet presAssocID="{900B56BE-677D-45DE-937A-2FC9298AB4F9}" presName="childText" presStyleLbl="bgAcc1" presStyleIdx="12" presStyleCnt="31">
        <dgm:presLayoutVars>
          <dgm:bulletEnabled val="1"/>
        </dgm:presLayoutVars>
      </dgm:prSet>
      <dgm:spPr/>
    </dgm:pt>
    <dgm:pt modelId="{DBEE73D4-333C-42CE-9A8F-8073C58E3D35}" type="pres">
      <dgm:prSet presAssocID="{B5EC3B14-A72E-4376-BCB3-47DF6A0672FE}" presName="Name13" presStyleLbl="parChTrans1D2" presStyleIdx="13" presStyleCnt="31"/>
      <dgm:spPr/>
    </dgm:pt>
    <dgm:pt modelId="{A54800B0-1E2C-4CED-856C-2E8D51D6E111}" type="pres">
      <dgm:prSet presAssocID="{085C4B63-02BD-438A-9FDC-FE4A9039ACEF}" presName="childText" presStyleLbl="bgAcc1" presStyleIdx="13" presStyleCnt="31">
        <dgm:presLayoutVars>
          <dgm:bulletEnabled val="1"/>
        </dgm:presLayoutVars>
      </dgm:prSet>
      <dgm:spPr/>
    </dgm:pt>
    <dgm:pt modelId="{DC5EB6DB-3CFF-4078-A5EF-D3F35B5DB192}" type="pres">
      <dgm:prSet presAssocID="{77095EC9-3E21-48C6-BB16-BD2CA8226B72}" presName="Name13" presStyleLbl="parChTrans1D2" presStyleIdx="14" presStyleCnt="31"/>
      <dgm:spPr/>
    </dgm:pt>
    <dgm:pt modelId="{37618B94-D931-4574-9219-438714F6F526}" type="pres">
      <dgm:prSet presAssocID="{C4D9F2F7-33A8-41C3-859C-DD33BCE54813}" presName="childText" presStyleLbl="bgAcc1" presStyleIdx="14" presStyleCnt="31">
        <dgm:presLayoutVars>
          <dgm:bulletEnabled val="1"/>
        </dgm:presLayoutVars>
      </dgm:prSet>
      <dgm:spPr/>
    </dgm:pt>
    <dgm:pt modelId="{B7125A7F-90D1-4A77-871B-D3FF626A762D}" type="pres">
      <dgm:prSet presAssocID="{C442DB60-1FFA-45FB-B26F-89F3CF28EE3B}" presName="Name13" presStyleLbl="parChTrans1D2" presStyleIdx="15" presStyleCnt="31"/>
      <dgm:spPr/>
    </dgm:pt>
    <dgm:pt modelId="{5DB99455-3544-4057-8DDB-31A0AE84DAF4}" type="pres">
      <dgm:prSet presAssocID="{ECA8DAB6-5C63-4A48-9E46-92574DDA4DAA}" presName="childText" presStyleLbl="bgAcc1" presStyleIdx="15" presStyleCnt="31">
        <dgm:presLayoutVars>
          <dgm:bulletEnabled val="1"/>
        </dgm:presLayoutVars>
      </dgm:prSet>
      <dgm:spPr/>
    </dgm:pt>
    <dgm:pt modelId="{DC0754F9-1759-412A-8459-FF93BFBA25AF}" type="pres">
      <dgm:prSet presAssocID="{55378C5C-C19E-4061-8270-633A059E99F5}" presName="Name13" presStyleLbl="parChTrans1D2" presStyleIdx="16" presStyleCnt="31"/>
      <dgm:spPr/>
    </dgm:pt>
    <dgm:pt modelId="{9E689021-E9DE-4E0E-A13A-8DE1D6AC782E}" type="pres">
      <dgm:prSet presAssocID="{FE47B655-33F2-4CD6-B35E-8C296CBA1709}" presName="childText" presStyleLbl="bgAcc1" presStyleIdx="16" presStyleCnt="31">
        <dgm:presLayoutVars>
          <dgm:bulletEnabled val="1"/>
        </dgm:presLayoutVars>
      </dgm:prSet>
      <dgm:spPr/>
    </dgm:pt>
    <dgm:pt modelId="{CC4FA0F8-FAC5-4B53-A637-8A9648F7DD14}" type="pres">
      <dgm:prSet presAssocID="{92600D6E-C767-47A4-82DE-30D4CFA78E2F}" presName="Name13" presStyleLbl="parChTrans1D2" presStyleIdx="17" presStyleCnt="31"/>
      <dgm:spPr/>
    </dgm:pt>
    <dgm:pt modelId="{33C03D1F-E8D3-4F49-8629-A9436B3F394D}" type="pres">
      <dgm:prSet presAssocID="{A2CB0C48-4924-4193-B807-8E41772BE37C}" presName="childText" presStyleLbl="bgAcc1" presStyleIdx="17" presStyleCnt="31">
        <dgm:presLayoutVars>
          <dgm:bulletEnabled val="1"/>
        </dgm:presLayoutVars>
      </dgm:prSet>
      <dgm:spPr/>
    </dgm:pt>
    <dgm:pt modelId="{DDAF165D-F7FA-4F04-9990-BEDB08EFE8DE}" type="pres">
      <dgm:prSet presAssocID="{CA7EBC74-4FDD-441F-9A91-A4262470E357}" presName="Name13" presStyleLbl="parChTrans1D2" presStyleIdx="18" presStyleCnt="31"/>
      <dgm:spPr/>
    </dgm:pt>
    <dgm:pt modelId="{315B927B-1312-4D03-A24C-D0EF62A3575F}" type="pres">
      <dgm:prSet presAssocID="{60AEED76-EC69-4457-ADE2-91EBA4BB3E0D}" presName="childText" presStyleLbl="bgAcc1" presStyleIdx="18" presStyleCnt="31">
        <dgm:presLayoutVars>
          <dgm:bulletEnabled val="1"/>
        </dgm:presLayoutVars>
      </dgm:prSet>
      <dgm:spPr/>
    </dgm:pt>
    <dgm:pt modelId="{6C827C12-D930-4E00-B0CB-333068F3F828}" type="pres">
      <dgm:prSet presAssocID="{61DE444D-96AB-43F1-B01F-05DA6865DBB3}" presName="Name13" presStyleLbl="parChTrans1D2" presStyleIdx="19" presStyleCnt="31"/>
      <dgm:spPr/>
    </dgm:pt>
    <dgm:pt modelId="{08FA52D9-61B3-4B3E-B3D9-55079B81089D}" type="pres">
      <dgm:prSet presAssocID="{58FD4524-14F1-47C4-9081-44AB855C266E}" presName="childText" presStyleLbl="bgAcc1" presStyleIdx="19" presStyleCnt="31">
        <dgm:presLayoutVars>
          <dgm:bulletEnabled val="1"/>
        </dgm:presLayoutVars>
      </dgm:prSet>
      <dgm:spPr/>
    </dgm:pt>
    <dgm:pt modelId="{B8B2EF16-11BF-4C52-AB04-8C8C2404585F}" type="pres">
      <dgm:prSet presAssocID="{68B0D6DB-F9F8-41CD-A153-5205DA4C5C89}" presName="Name13" presStyleLbl="parChTrans1D2" presStyleIdx="20" presStyleCnt="31"/>
      <dgm:spPr/>
    </dgm:pt>
    <dgm:pt modelId="{66389A14-7735-40FE-923F-C5839894E712}" type="pres">
      <dgm:prSet presAssocID="{91D0C59F-AB04-4825-B6FC-C60A04B84498}" presName="childText" presStyleLbl="bgAcc1" presStyleIdx="20" presStyleCnt="31">
        <dgm:presLayoutVars>
          <dgm:bulletEnabled val="1"/>
        </dgm:presLayoutVars>
      </dgm:prSet>
      <dgm:spPr/>
    </dgm:pt>
    <dgm:pt modelId="{8531C2A4-A0F1-4C05-B48F-EEB7AA447FD7}" type="pres">
      <dgm:prSet presAssocID="{2C853828-92E7-4FAE-8CD1-7194B91F566C}" presName="root" presStyleCnt="0"/>
      <dgm:spPr/>
    </dgm:pt>
    <dgm:pt modelId="{B1F904A8-0770-4F7B-A41D-B322AA16E92A}" type="pres">
      <dgm:prSet presAssocID="{2C853828-92E7-4FAE-8CD1-7194B91F566C}" presName="rootComposite" presStyleCnt="0"/>
      <dgm:spPr/>
    </dgm:pt>
    <dgm:pt modelId="{CA536464-9DB3-4B1A-811A-BDFBED473E50}" type="pres">
      <dgm:prSet presAssocID="{2C853828-92E7-4FAE-8CD1-7194B91F566C}" presName="rootText" presStyleLbl="node1" presStyleIdx="3" presStyleCnt="5"/>
      <dgm:spPr/>
    </dgm:pt>
    <dgm:pt modelId="{AD7F976D-8BE3-44AC-9F5A-145BDD6FAAF6}" type="pres">
      <dgm:prSet presAssocID="{2C853828-92E7-4FAE-8CD1-7194B91F566C}" presName="rootConnector" presStyleLbl="node1" presStyleIdx="3" presStyleCnt="5"/>
      <dgm:spPr/>
    </dgm:pt>
    <dgm:pt modelId="{F771F7C2-3E1F-4620-BA2F-F11A28B8B0E3}" type="pres">
      <dgm:prSet presAssocID="{2C853828-92E7-4FAE-8CD1-7194B91F566C}" presName="childShape" presStyleCnt="0"/>
      <dgm:spPr/>
    </dgm:pt>
    <dgm:pt modelId="{DB908DEA-405E-43DA-A9C9-2826ECE871D3}" type="pres">
      <dgm:prSet presAssocID="{379A9D9F-5924-4165-A420-8CE2EF9AACE9}" presName="Name13" presStyleLbl="parChTrans1D2" presStyleIdx="21" presStyleCnt="31"/>
      <dgm:spPr/>
    </dgm:pt>
    <dgm:pt modelId="{BA48112F-157A-4612-9D44-B23647A0045D}" type="pres">
      <dgm:prSet presAssocID="{93BD6D27-3028-4E68-A1D3-E909E381B216}" presName="childText" presStyleLbl="bgAcc1" presStyleIdx="21" presStyleCnt="31">
        <dgm:presLayoutVars>
          <dgm:bulletEnabled val="1"/>
        </dgm:presLayoutVars>
      </dgm:prSet>
      <dgm:spPr/>
    </dgm:pt>
    <dgm:pt modelId="{3F7A535B-5BDD-4C74-95EF-4363B90D4B75}" type="pres">
      <dgm:prSet presAssocID="{A04EF114-3BCA-4080-9403-634EBF989E91}" presName="Name13" presStyleLbl="parChTrans1D2" presStyleIdx="22" presStyleCnt="31"/>
      <dgm:spPr/>
    </dgm:pt>
    <dgm:pt modelId="{CB78DC06-6AD0-435B-B279-DF8336FE1E98}" type="pres">
      <dgm:prSet presAssocID="{E75FE298-0344-4C3F-B2AE-74B31504631E}" presName="childText" presStyleLbl="bgAcc1" presStyleIdx="22" presStyleCnt="31" custLinFactNeighborX="2456">
        <dgm:presLayoutVars>
          <dgm:bulletEnabled val="1"/>
        </dgm:presLayoutVars>
      </dgm:prSet>
      <dgm:spPr/>
    </dgm:pt>
    <dgm:pt modelId="{DE5737D0-73DB-4A3F-BCEB-DD473D5A8558}" type="pres">
      <dgm:prSet presAssocID="{608A200F-23F1-4966-90CE-2FBC00351962}" presName="Name13" presStyleLbl="parChTrans1D2" presStyleIdx="23" presStyleCnt="31"/>
      <dgm:spPr/>
    </dgm:pt>
    <dgm:pt modelId="{1D44E592-CD5F-4C01-8E22-45D69F143BCA}" type="pres">
      <dgm:prSet presAssocID="{94C19014-CAF6-43F9-8942-1C6D67986BA9}" presName="childText" presStyleLbl="bgAcc1" presStyleIdx="23" presStyleCnt="31">
        <dgm:presLayoutVars>
          <dgm:bulletEnabled val="1"/>
        </dgm:presLayoutVars>
      </dgm:prSet>
      <dgm:spPr/>
    </dgm:pt>
    <dgm:pt modelId="{8FB1C2EC-0AA7-4949-8FF3-B369A1C48D36}" type="pres">
      <dgm:prSet presAssocID="{5AF7FDC7-0BAE-438D-95B4-7D727DD094E5}" presName="Name13" presStyleLbl="parChTrans1D2" presStyleIdx="24" presStyleCnt="31"/>
      <dgm:spPr/>
    </dgm:pt>
    <dgm:pt modelId="{F17706FD-C662-450A-B894-9EB2237C0887}" type="pres">
      <dgm:prSet presAssocID="{69C58952-0F91-4B96-BD18-646088B32376}" presName="childText" presStyleLbl="bgAcc1" presStyleIdx="24" presStyleCnt="31">
        <dgm:presLayoutVars>
          <dgm:bulletEnabled val="1"/>
        </dgm:presLayoutVars>
      </dgm:prSet>
      <dgm:spPr/>
    </dgm:pt>
    <dgm:pt modelId="{2D57DB6C-0666-4F22-B399-1076E16423FE}" type="pres">
      <dgm:prSet presAssocID="{4DD550BC-D2A2-48CC-8EB3-2D8ECEDE1AF7}" presName="Name13" presStyleLbl="parChTrans1D2" presStyleIdx="25" presStyleCnt="31"/>
      <dgm:spPr/>
    </dgm:pt>
    <dgm:pt modelId="{C9830CC9-707F-42C7-8FA1-CBCF0BB99BCC}" type="pres">
      <dgm:prSet presAssocID="{AB62AACF-ACEB-4383-B8D2-627CAE1EF3BD}" presName="childText" presStyleLbl="bgAcc1" presStyleIdx="25" presStyleCnt="31">
        <dgm:presLayoutVars>
          <dgm:bulletEnabled val="1"/>
        </dgm:presLayoutVars>
      </dgm:prSet>
      <dgm:spPr/>
    </dgm:pt>
    <dgm:pt modelId="{472C1230-D916-480E-82D7-2ED0C559B8AB}" type="pres">
      <dgm:prSet presAssocID="{5F9576D4-29C3-48D4-BC34-E23B4F4B7551}" presName="Name13" presStyleLbl="parChTrans1D2" presStyleIdx="26" presStyleCnt="31"/>
      <dgm:spPr/>
    </dgm:pt>
    <dgm:pt modelId="{7704406A-0728-4A73-9452-7E49D996639A}" type="pres">
      <dgm:prSet presAssocID="{2DA6534B-2923-4DC8-A09E-752EAA7CDD8B}" presName="childText" presStyleLbl="bgAcc1" presStyleIdx="26" presStyleCnt="31">
        <dgm:presLayoutVars>
          <dgm:bulletEnabled val="1"/>
        </dgm:presLayoutVars>
      </dgm:prSet>
      <dgm:spPr/>
    </dgm:pt>
    <dgm:pt modelId="{964C50A5-E828-4389-8258-BC0E9900C77A}" type="pres">
      <dgm:prSet presAssocID="{D6B2BEEA-64A1-466B-AFB6-61C6786DCA34}" presName="Name13" presStyleLbl="parChTrans1D2" presStyleIdx="27" presStyleCnt="31"/>
      <dgm:spPr/>
    </dgm:pt>
    <dgm:pt modelId="{4B1F734C-378A-4927-9CDC-344616FE0FB2}" type="pres">
      <dgm:prSet presAssocID="{962B8C4C-AF18-4B90-8600-FC42C3D7D246}" presName="childText" presStyleLbl="bgAcc1" presStyleIdx="27" presStyleCnt="31">
        <dgm:presLayoutVars>
          <dgm:bulletEnabled val="1"/>
        </dgm:presLayoutVars>
      </dgm:prSet>
      <dgm:spPr/>
    </dgm:pt>
    <dgm:pt modelId="{4CA1A17C-A12B-4CD0-98EE-E0B5EB8A3A4F}" type="pres">
      <dgm:prSet presAssocID="{47ABF5CE-5340-4CBC-81A3-34799C212C5C}" presName="Name13" presStyleLbl="parChTrans1D2" presStyleIdx="28" presStyleCnt="31"/>
      <dgm:spPr/>
    </dgm:pt>
    <dgm:pt modelId="{4AE0C645-3EE1-46F5-832E-C139F937DF60}" type="pres">
      <dgm:prSet presAssocID="{E289FF71-4F4A-4365-97C2-41E105761BB2}" presName="childText" presStyleLbl="bgAcc1" presStyleIdx="28" presStyleCnt="31">
        <dgm:presLayoutVars>
          <dgm:bulletEnabled val="1"/>
        </dgm:presLayoutVars>
      </dgm:prSet>
      <dgm:spPr/>
    </dgm:pt>
    <dgm:pt modelId="{45D469FA-75D6-4CD3-964D-B0FCA5E8AEDB}" type="pres">
      <dgm:prSet presAssocID="{0780FEB1-4C89-4D84-ACD3-D4CFE7686B89}" presName="root" presStyleCnt="0"/>
      <dgm:spPr/>
    </dgm:pt>
    <dgm:pt modelId="{1172D7EA-296F-4781-A8B8-E885EF3B4C75}" type="pres">
      <dgm:prSet presAssocID="{0780FEB1-4C89-4D84-ACD3-D4CFE7686B89}" presName="rootComposite" presStyleCnt="0"/>
      <dgm:spPr/>
    </dgm:pt>
    <dgm:pt modelId="{BC890420-8482-4084-8567-D110406B464D}" type="pres">
      <dgm:prSet presAssocID="{0780FEB1-4C89-4D84-ACD3-D4CFE7686B89}" presName="rootText" presStyleLbl="node1" presStyleIdx="4" presStyleCnt="5"/>
      <dgm:spPr/>
    </dgm:pt>
    <dgm:pt modelId="{54E5EEF2-103C-4550-B64C-E2DE8D85340A}" type="pres">
      <dgm:prSet presAssocID="{0780FEB1-4C89-4D84-ACD3-D4CFE7686B89}" presName="rootConnector" presStyleLbl="node1" presStyleIdx="4" presStyleCnt="5"/>
      <dgm:spPr/>
    </dgm:pt>
    <dgm:pt modelId="{0DC9BA7C-A12A-4379-8274-61D983A742F1}" type="pres">
      <dgm:prSet presAssocID="{0780FEB1-4C89-4D84-ACD3-D4CFE7686B89}" presName="childShape" presStyleCnt="0"/>
      <dgm:spPr/>
    </dgm:pt>
    <dgm:pt modelId="{28F9E2F1-B6D8-40B8-82AB-0FC759D4CC53}" type="pres">
      <dgm:prSet presAssocID="{E69BF454-3674-4730-BED9-5D0029F06119}" presName="Name13" presStyleLbl="parChTrans1D2" presStyleIdx="29" presStyleCnt="31"/>
      <dgm:spPr/>
    </dgm:pt>
    <dgm:pt modelId="{58BC6CA3-EEC1-4AD0-AC96-CC03DD633142}" type="pres">
      <dgm:prSet presAssocID="{528E1FD8-ED23-4A32-AC16-DF43A78CF188}" presName="childText" presStyleLbl="bgAcc1" presStyleIdx="29" presStyleCnt="31">
        <dgm:presLayoutVars>
          <dgm:bulletEnabled val="1"/>
        </dgm:presLayoutVars>
      </dgm:prSet>
      <dgm:spPr/>
    </dgm:pt>
    <dgm:pt modelId="{42DA4F08-6777-4889-ACB0-CDBE5B1FB901}" type="pres">
      <dgm:prSet presAssocID="{628463B1-07AB-40EC-BE05-B77A18F3F56C}" presName="Name13" presStyleLbl="parChTrans1D2" presStyleIdx="30" presStyleCnt="31"/>
      <dgm:spPr/>
    </dgm:pt>
    <dgm:pt modelId="{A0CF90C5-5015-4A89-9E64-FD6F71C66C7D}" type="pres">
      <dgm:prSet presAssocID="{175100A9-B4E1-4FC9-B08D-B459BF1F79F8}" presName="childText" presStyleLbl="bgAcc1" presStyleIdx="30" presStyleCnt="31">
        <dgm:presLayoutVars>
          <dgm:bulletEnabled val="1"/>
        </dgm:presLayoutVars>
      </dgm:prSet>
      <dgm:spPr/>
    </dgm:pt>
  </dgm:ptLst>
  <dgm:cxnLst>
    <dgm:cxn modelId="{9A290D06-BF63-4C4E-B123-FD61F3109A58}" srcId="{2C853828-92E7-4FAE-8CD1-7194B91F566C}" destId="{962B8C4C-AF18-4B90-8600-FC42C3D7D246}" srcOrd="6" destOrd="0" parTransId="{D6B2BEEA-64A1-466B-AFB6-61C6786DCA34}" sibTransId="{C152664B-6268-4531-BFAA-7F796A469AAD}"/>
    <dgm:cxn modelId="{0B2A210A-DDFC-4771-8C32-D0E9B6DE17BA}" type="presOf" srcId="{F530605D-2644-41E7-96B2-69E12F99F535}" destId="{9D9EF486-E21A-40F4-9416-7CCE7D3C7FCD}" srcOrd="0" destOrd="0" presId="urn:microsoft.com/office/officeart/2005/8/layout/hierarchy3"/>
    <dgm:cxn modelId="{4DAEF20A-6C92-4D05-850F-9FC98BABF2F4}" type="presOf" srcId="{E824E360-3A13-4D76-AADC-6AC7403213EF}" destId="{49273D93-33FE-4DCA-AEB8-48F4E06EF2E1}" srcOrd="0" destOrd="0" presId="urn:microsoft.com/office/officeart/2005/8/layout/hierarchy3"/>
    <dgm:cxn modelId="{EF4E390C-24A9-419E-A038-37E90009724B}" srcId="{EC1ADD5D-3416-4289-8194-6FE4BCA19E47}" destId="{F2640B05-ED7D-47E1-9860-0DB13E5C6432}" srcOrd="6" destOrd="0" parTransId="{1BDE0955-8C62-41CA-8A98-D5E6FE4391B0}" sibTransId="{025A3E0D-CB29-4CA7-9633-A605C3988BAA}"/>
    <dgm:cxn modelId="{0CB9400E-93EC-4676-8F57-B1ECE3865AFA}" type="presOf" srcId="{55A63752-0811-475D-9F17-11F4132FF3FC}" destId="{CBD09063-35E4-4DAA-8414-55244DCB8B09}" srcOrd="1" destOrd="0" presId="urn:microsoft.com/office/officeart/2005/8/layout/hierarchy3"/>
    <dgm:cxn modelId="{DFCA730E-93ED-4EF4-97C8-DA9E56329115}" type="presOf" srcId="{C4D9F2F7-33A8-41C3-859C-DD33BCE54813}" destId="{37618B94-D931-4574-9219-438714F6F526}" srcOrd="0" destOrd="0" presId="urn:microsoft.com/office/officeart/2005/8/layout/hierarchy3"/>
    <dgm:cxn modelId="{B1D5E50E-83F2-4793-830E-75E675653C53}" srcId="{55A63752-0811-475D-9F17-11F4132FF3FC}" destId="{60AEED76-EC69-4457-ADE2-91EBA4BB3E0D}" srcOrd="7" destOrd="0" parTransId="{CA7EBC74-4FDD-441F-9A91-A4262470E357}" sibTransId="{92EEFCD9-E905-4207-ACA3-37C41B8B43EE}"/>
    <dgm:cxn modelId="{AEAB2016-97D9-47B9-9063-E7B871F37754}" type="presOf" srcId="{A2CB0C48-4924-4193-B807-8E41772BE37C}" destId="{33C03D1F-E8D3-4F49-8629-A9436B3F394D}" srcOrd="0" destOrd="0" presId="urn:microsoft.com/office/officeart/2005/8/layout/hierarchy3"/>
    <dgm:cxn modelId="{9DD57117-522C-4DEF-850A-AE0FC04A0B87}" type="presOf" srcId="{313D7364-4A2E-478D-B570-22631788865C}" destId="{5F4DA74F-79E5-40E6-A540-AD69571C145F}" srcOrd="0" destOrd="0" presId="urn:microsoft.com/office/officeart/2005/8/layout/hierarchy3"/>
    <dgm:cxn modelId="{8C234E1B-24EB-4B5B-98DE-323FE9E8061C}" type="presOf" srcId="{15BA8C16-4A7C-418F-9070-17E836ED2824}" destId="{6471E573-F4BB-45E5-84C1-582FF2076E4E}" srcOrd="0" destOrd="0" presId="urn:microsoft.com/office/officeart/2005/8/layout/hierarchy3"/>
    <dgm:cxn modelId="{9B56D31F-F435-402D-88EA-A8461FA878D4}" type="presOf" srcId="{61DE444D-96AB-43F1-B01F-05DA6865DBB3}" destId="{6C827C12-D930-4E00-B0CB-333068F3F828}" srcOrd="0" destOrd="0" presId="urn:microsoft.com/office/officeart/2005/8/layout/hierarchy3"/>
    <dgm:cxn modelId="{5A819F21-BE87-4919-A3DE-324E4FE4824A}" srcId="{2C853828-92E7-4FAE-8CD1-7194B91F566C}" destId="{E75FE298-0344-4C3F-B2AE-74B31504631E}" srcOrd="1" destOrd="0" parTransId="{A04EF114-3BCA-4080-9403-634EBF989E91}" sibTransId="{AECD6CFA-058B-4B07-8A41-CA1AB018F07D}"/>
    <dgm:cxn modelId="{AB7DB026-4119-42CD-8D6C-A8718E3D5259}" type="presOf" srcId="{BED80CCD-CB3C-4C48-A415-F6696DF574A1}" destId="{1698378D-155E-4107-9C74-48D5E0465346}" srcOrd="0" destOrd="0" presId="urn:microsoft.com/office/officeart/2005/8/layout/hierarchy3"/>
    <dgm:cxn modelId="{42ED0C28-F3AB-4AD5-8E51-F767A9DE2F86}" type="presOf" srcId="{05B6F72B-446C-448D-BB14-8D1D799216D4}" destId="{33EA136B-3ECA-4929-A653-6DF3EA1FA4F0}" srcOrd="0" destOrd="0" presId="urn:microsoft.com/office/officeart/2005/8/layout/hierarchy3"/>
    <dgm:cxn modelId="{8ED43F28-8B31-4E07-A040-52BC9A12C9F4}" type="presOf" srcId="{85544F90-FF42-4DB8-ADFB-8D3D28FE99A0}" destId="{4BB8CF17-B45B-4B4A-922B-A1295384DA62}" srcOrd="0" destOrd="0" presId="urn:microsoft.com/office/officeart/2005/8/layout/hierarchy3"/>
    <dgm:cxn modelId="{3EA3182F-B2D7-45D8-B4BC-C58E37FE1849}" type="presOf" srcId="{0780FEB1-4C89-4D84-ACD3-D4CFE7686B89}" destId="{54E5EEF2-103C-4550-B64C-E2DE8D85340A}" srcOrd="1" destOrd="0" presId="urn:microsoft.com/office/officeart/2005/8/layout/hierarchy3"/>
    <dgm:cxn modelId="{8F762930-3957-4335-B0E8-E89584AB7874}" srcId="{E6F066C8-180E-48D1-9B31-E664999369C8}" destId="{EC1ADD5D-3416-4289-8194-6FE4BCA19E47}" srcOrd="1" destOrd="0" parTransId="{34E1DD82-A4AB-4C34-95D6-20438973F7C4}" sibTransId="{4D4B19B5-1971-452A-A724-D1C73EF54F58}"/>
    <dgm:cxn modelId="{01658631-BD38-442D-A775-2B6435DEF93B}" type="presOf" srcId="{900B56BE-677D-45DE-937A-2FC9298AB4F9}" destId="{D8FACC4A-E2F7-4644-A590-8566C73E328B}" srcOrd="0" destOrd="0" presId="urn:microsoft.com/office/officeart/2005/8/layout/hierarchy3"/>
    <dgm:cxn modelId="{C654BA35-E250-4E6F-938D-6A7EFA214207}" srcId="{E6F066C8-180E-48D1-9B31-E664999369C8}" destId="{2C853828-92E7-4FAE-8CD1-7194B91F566C}" srcOrd="3" destOrd="0" parTransId="{76039537-7B44-480A-88A1-C23809BB3E26}" sibTransId="{6B41781E-5D8A-49F3-81F2-DB91EEB40492}"/>
    <dgm:cxn modelId="{12CE1938-41E4-472C-BEED-E1FD378CEE92}" type="presOf" srcId="{628463B1-07AB-40EC-BE05-B77A18F3F56C}" destId="{42DA4F08-6777-4889-ACB0-CDBE5B1FB901}" srcOrd="0" destOrd="0" presId="urn:microsoft.com/office/officeart/2005/8/layout/hierarchy3"/>
    <dgm:cxn modelId="{AA730D3B-1F6A-43BB-A26D-5D8FF9B8B756}" type="presOf" srcId="{AB62AACF-ACEB-4383-B8D2-627CAE1EF3BD}" destId="{C9830CC9-707F-42C7-8FA1-CBCF0BB99BCC}" srcOrd="0" destOrd="0" presId="urn:microsoft.com/office/officeart/2005/8/layout/hierarchy3"/>
    <dgm:cxn modelId="{01B62E3B-B07B-4C69-9140-53A7DB47FF1F}" type="presOf" srcId="{91D0C59F-AB04-4825-B6FC-C60A04B84498}" destId="{66389A14-7735-40FE-923F-C5839894E712}" srcOrd="0" destOrd="0" presId="urn:microsoft.com/office/officeart/2005/8/layout/hierarchy3"/>
    <dgm:cxn modelId="{AB5D9C44-41BE-490C-8E2F-C569FFF7A3A3}" type="presOf" srcId="{0E6C63B4-DEDF-4D3D-8F65-BCBE5B9CB263}" destId="{73C2A151-B4C5-425B-BE8B-04A7CD3B8CB9}" srcOrd="0" destOrd="0" presId="urn:microsoft.com/office/officeart/2005/8/layout/hierarchy3"/>
    <dgm:cxn modelId="{E688F444-3931-4B7D-A81B-1EF48058676E}" type="presOf" srcId="{B5E706B9-932F-4947-951C-1FAA0D91BC6E}" destId="{BEC86AC0-D9B8-4A33-B3AD-30A96E643136}" srcOrd="0" destOrd="0" presId="urn:microsoft.com/office/officeart/2005/8/layout/hierarchy3"/>
    <dgm:cxn modelId="{78945949-40C6-459D-A829-DBD303703AFF}" type="presOf" srcId="{E6F066C8-180E-48D1-9B31-E664999369C8}" destId="{AF720FC4-94D3-43F2-8041-2E7EAFAE08B2}" srcOrd="0" destOrd="0" presId="urn:microsoft.com/office/officeart/2005/8/layout/hierarchy3"/>
    <dgm:cxn modelId="{A6337749-544E-4F60-832D-81EE655851AE}" type="presOf" srcId="{A04EF114-3BCA-4080-9403-634EBF989E91}" destId="{3F7A535B-5BDD-4C74-95EF-4363B90D4B75}" srcOrd="0" destOrd="0" presId="urn:microsoft.com/office/officeart/2005/8/layout/hierarchy3"/>
    <dgm:cxn modelId="{EF04D84D-2708-4016-90C7-9F8F743C9832}" srcId="{EC1ADD5D-3416-4289-8194-6FE4BCA19E47}" destId="{E0580106-89EA-4471-B86A-FDF667B77CE6}" srcOrd="3" destOrd="0" parTransId="{C5EC0FB0-7296-4137-ACFE-0C982456FFE3}" sibTransId="{7D6E1DDB-F67F-4111-ACFD-0BB62346E5B3}"/>
    <dgm:cxn modelId="{8BB69D4E-E9C5-4352-B583-E3299B6E4607}" type="presOf" srcId="{608A200F-23F1-4966-90CE-2FBC00351962}" destId="{DE5737D0-73DB-4A3F-BCEB-DD473D5A8558}" srcOrd="0" destOrd="0" presId="urn:microsoft.com/office/officeart/2005/8/layout/hierarchy3"/>
    <dgm:cxn modelId="{F916DC4F-9D9C-41DC-B0C6-219EEF20BC56}" type="presOf" srcId="{5F9576D4-29C3-48D4-BC34-E23B4F4B7551}" destId="{472C1230-D916-480E-82D7-2ED0C559B8AB}" srcOrd="0" destOrd="0" presId="urn:microsoft.com/office/officeart/2005/8/layout/hierarchy3"/>
    <dgm:cxn modelId="{EFF2BB52-0ED2-41B1-83E8-88660D3964CC}" type="presOf" srcId="{0CCC3FB4-4F57-40FC-A766-DDAFCA5E3B6A}" destId="{559D037E-FF27-408E-9932-878A80BF3F0C}" srcOrd="0" destOrd="0" presId="urn:microsoft.com/office/officeart/2005/8/layout/hierarchy3"/>
    <dgm:cxn modelId="{4D515054-7073-4100-8481-6F50E9015DB8}" type="presOf" srcId="{42EF9B4C-AFA7-49C3-BCFA-D019D02F054E}" destId="{8530708B-780C-404F-8EAA-376792FA0391}" srcOrd="0" destOrd="0" presId="urn:microsoft.com/office/officeart/2005/8/layout/hierarchy3"/>
    <dgm:cxn modelId="{2CB8A056-994E-4E88-8F6F-91EA09AA3AEC}" type="presOf" srcId="{379A9D9F-5924-4165-A420-8CE2EF9AACE9}" destId="{DB908DEA-405E-43DA-A9C9-2826ECE871D3}" srcOrd="0" destOrd="0" presId="urn:microsoft.com/office/officeart/2005/8/layout/hierarchy3"/>
    <dgm:cxn modelId="{5EB93A57-7901-4175-A4ED-9C1C585C06FF}" srcId="{E6F066C8-180E-48D1-9B31-E664999369C8}" destId="{313D7364-4A2E-478D-B570-22631788865C}" srcOrd="0" destOrd="0" parTransId="{BD84638A-E607-498E-91F5-4D9A644D239F}" sibTransId="{562959C7-F5E3-459B-9A93-E02C0FFFAB60}"/>
    <dgm:cxn modelId="{7E63A458-D036-4FBF-95DB-153CF9CFC836}" type="presOf" srcId="{91CB8482-0F31-4E8A-9473-153B8B4B1E46}" destId="{3CE059B7-AE52-438D-92ED-1C9FF3F56883}" srcOrd="0" destOrd="0" presId="urn:microsoft.com/office/officeart/2005/8/layout/hierarchy3"/>
    <dgm:cxn modelId="{CA511D5A-38EB-4E8C-9781-A3771E89493D}" srcId="{55A63752-0811-475D-9F17-11F4132FF3FC}" destId="{085C4B63-02BD-438A-9FDC-FE4A9039ACEF}" srcOrd="2" destOrd="0" parTransId="{B5EC3B14-A72E-4376-BCB3-47DF6A0672FE}" sibTransId="{CB45B2E3-E245-4761-992A-09F430D30610}"/>
    <dgm:cxn modelId="{B12FA05A-9F53-4774-8760-6E51F4B18CEF}" srcId="{E6F066C8-180E-48D1-9B31-E664999369C8}" destId="{0780FEB1-4C89-4D84-ACD3-D4CFE7686B89}" srcOrd="4" destOrd="0" parTransId="{FDBB3848-F938-4D55-9FDC-8F3D0C52E6CC}" sibTransId="{540BABA0-1E84-4294-A034-E6C66454DD0F}"/>
    <dgm:cxn modelId="{80403F5B-223B-4B53-B108-D4411F2ED167}" srcId="{55A63752-0811-475D-9F17-11F4132FF3FC}" destId="{ECA8DAB6-5C63-4A48-9E46-92574DDA4DAA}" srcOrd="4" destOrd="0" parTransId="{C442DB60-1FFA-45FB-B26F-89F3CF28EE3B}" sibTransId="{55458E7C-5842-4E6A-9A50-CDD9F782D11D}"/>
    <dgm:cxn modelId="{73833E5C-609B-41F3-A294-94EE8575796C}" type="presOf" srcId="{EC06BA82-E15E-4B48-8D26-EA967A8D7B2E}" destId="{69D0FF70-0EE6-4C10-8AE6-8DBC36A6BE42}" srcOrd="0" destOrd="0" presId="urn:microsoft.com/office/officeart/2005/8/layout/hierarchy3"/>
    <dgm:cxn modelId="{D261185E-E688-480D-9046-C9E2FB3F81C9}" type="presOf" srcId="{528E1FD8-ED23-4A32-AC16-DF43A78CF188}" destId="{58BC6CA3-EEC1-4AD0-AC96-CC03DD633142}" srcOrd="0" destOrd="0" presId="urn:microsoft.com/office/officeart/2005/8/layout/hierarchy3"/>
    <dgm:cxn modelId="{A1B6BE5F-FC0E-4BED-AEB3-91C695DC49F5}" srcId="{55A63752-0811-475D-9F17-11F4132FF3FC}" destId="{58FD4524-14F1-47C4-9081-44AB855C266E}" srcOrd="8" destOrd="0" parTransId="{61DE444D-96AB-43F1-B01F-05DA6865DBB3}" sibTransId="{BBB770F9-5F53-4319-B7BD-3358FA99DFC4}"/>
    <dgm:cxn modelId="{DEAF4B60-5D76-439D-9D57-853D62E6EEBC}" type="presOf" srcId="{8221502C-0AA8-48B5-92F9-4CBD3518F486}" destId="{FB3A1336-5134-42B9-82DD-B905189F5B84}" srcOrd="0" destOrd="0" presId="urn:microsoft.com/office/officeart/2005/8/layout/hierarchy3"/>
    <dgm:cxn modelId="{EAE97560-FFDF-4177-910B-FB5FB32B9024}" type="presOf" srcId="{58FD4524-14F1-47C4-9081-44AB855C266E}" destId="{08FA52D9-61B3-4B3E-B3D9-55079B81089D}" srcOrd="0" destOrd="0" presId="urn:microsoft.com/office/officeart/2005/8/layout/hierarchy3"/>
    <dgm:cxn modelId="{521EE861-1ECD-41D1-868B-E32DCCE8640C}" type="presOf" srcId="{488CCDCA-C802-425B-9BC9-299551ABCB1A}" destId="{A32AB4AD-599D-44FD-8983-4E036B2A4DF0}" srcOrd="0" destOrd="0" presId="urn:microsoft.com/office/officeart/2005/8/layout/hierarchy3"/>
    <dgm:cxn modelId="{EEEECC62-D791-428C-B5A3-80E5C6333398}" type="presOf" srcId="{671DEA00-3E93-4B53-A528-EE3C2C97C93C}" destId="{0ADDA57E-30B9-4DCB-99F6-7C2DF1CA87AE}" srcOrd="0" destOrd="0" presId="urn:microsoft.com/office/officeart/2005/8/layout/hierarchy3"/>
    <dgm:cxn modelId="{D938FF63-2ECA-4BD4-99A0-3F426B1A26DE}" srcId="{EC1ADD5D-3416-4289-8194-6FE4BCA19E47}" destId="{E4AAFC34-3B30-4381-B15A-A408642579D4}" srcOrd="4" destOrd="0" parTransId="{B5E706B9-932F-4947-951C-1FAA0D91BC6E}" sibTransId="{188D97F1-6507-48F2-B146-36B8D77C6400}"/>
    <dgm:cxn modelId="{74181864-E9C4-45C3-85BB-8753D4E91F1E}" srcId="{2C853828-92E7-4FAE-8CD1-7194B91F566C}" destId="{2DA6534B-2923-4DC8-A09E-752EAA7CDD8B}" srcOrd="5" destOrd="0" parTransId="{5F9576D4-29C3-48D4-BC34-E23B4F4B7551}" sibTransId="{C97CC1AA-76EF-494D-AF1E-8729268852CB}"/>
    <dgm:cxn modelId="{51CE5165-5006-403D-874A-AEAC870861A6}" srcId="{313D7364-4A2E-478D-B570-22631788865C}" destId="{851BBD5C-44EA-467C-B1D3-C28BE0FEFA7C}" srcOrd="2" destOrd="0" parTransId="{05B6F72B-446C-448D-BB14-8D1D799216D4}" sibTransId="{7A11D886-5D47-4896-8CB3-75B6FEB4D648}"/>
    <dgm:cxn modelId="{F6C5FB67-11CA-46CD-A125-04B6D2DD5295}" srcId="{55A63752-0811-475D-9F17-11F4132FF3FC}" destId="{A2CB0C48-4924-4193-B807-8E41772BE37C}" srcOrd="6" destOrd="0" parTransId="{92600D6E-C767-47A4-82DE-30D4CFA78E2F}" sibTransId="{CEB7ACD5-E815-485C-AA2F-EC0C7BF9807C}"/>
    <dgm:cxn modelId="{45A26E69-0C55-4C1B-B700-8BB1FAACF040}" type="presOf" srcId="{E75FE298-0344-4C3F-B2AE-74B31504631E}" destId="{CB78DC06-6AD0-435B-B279-DF8336FE1E98}" srcOrd="0" destOrd="0" presId="urn:microsoft.com/office/officeart/2005/8/layout/hierarchy3"/>
    <dgm:cxn modelId="{0F70B26A-CBEA-4DF0-B46A-40D1744D0506}" type="presOf" srcId="{68B0D6DB-F9F8-41CD-A153-5205DA4C5C89}" destId="{B8B2EF16-11BF-4C52-AB04-8C8C2404585F}" srcOrd="0" destOrd="0" presId="urn:microsoft.com/office/officeart/2005/8/layout/hierarchy3"/>
    <dgm:cxn modelId="{2E7C066F-A73F-483B-89A2-892C80E6A826}" srcId="{EC1ADD5D-3416-4289-8194-6FE4BCA19E47}" destId="{85544F90-FF42-4DB8-ADFB-8D3D28FE99A0}" srcOrd="5" destOrd="0" parTransId="{F530605D-2644-41E7-96B2-69E12F99F535}" sibTransId="{025BDB6F-EB6E-455B-A31F-5F68122DEF9F}"/>
    <dgm:cxn modelId="{374F1270-F2E9-48F0-9408-2B287A0BAEF2}" type="presOf" srcId="{C442DB60-1FFA-45FB-B26F-89F3CF28EE3B}" destId="{B7125A7F-90D1-4A77-871B-D3FF626A762D}" srcOrd="0" destOrd="0" presId="urn:microsoft.com/office/officeart/2005/8/layout/hierarchy3"/>
    <dgm:cxn modelId="{6ACDB770-C920-4F14-8963-36C53A164449}" type="presOf" srcId="{B5EC3B14-A72E-4376-BCB3-47DF6A0672FE}" destId="{DBEE73D4-333C-42CE-9A8F-8073C58E3D35}" srcOrd="0" destOrd="0" presId="urn:microsoft.com/office/officeart/2005/8/layout/hierarchy3"/>
    <dgm:cxn modelId="{0A440C71-E1D0-4C12-9DC1-D90802379317}" srcId="{2C853828-92E7-4FAE-8CD1-7194B91F566C}" destId="{93BD6D27-3028-4E68-A1D3-E909E381B216}" srcOrd="0" destOrd="0" parTransId="{379A9D9F-5924-4165-A420-8CE2EF9AACE9}" sibTransId="{048D34C0-2353-447A-ADA1-2DA882FD9403}"/>
    <dgm:cxn modelId="{2E577272-023C-47FF-B97D-2991EE235875}" type="presOf" srcId="{5AF7FDC7-0BAE-438D-95B4-7D727DD094E5}" destId="{8FB1C2EC-0AA7-4949-8FF3-B369A1C48D36}" srcOrd="0" destOrd="0" presId="urn:microsoft.com/office/officeart/2005/8/layout/hierarchy3"/>
    <dgm:cxn modelId="{BCC6D173-E126-46DE-996E-E0731F4B6859}" type="presOf" srcId="{E4AAFC34-3B30-4381-B15A-A408642579D4}" destId="{EA8A6385-159E-4947-AF95-81A35F448B8D}" srcOrd="0" destOrd="0" presId="urn:microsoft.com/office/officeart/2005/8/layout/hierarchy3"/>
    <dgm:cxn modelId="{75A5B878-1634-484F-81F5-56766171D1B5}" srcId="{2C853828-92E7-4FAE-8CD1-7194B91F566C}" destId="{69C58952-0F91-4B96-BD18-646088B32376}" srcOrd="3" destOrd="0" parTransId="{5AF7FDC7-0BAE-438D-95B4-7D727DD094E5}" sibTransId="{DC207E85-3B6D-4DCF-80F1-CC14265BD1A2}"/>
    <dgm:cxn modelId="{1FF22F7A-7375-462E-A2F5-BA5CC390A3A6}" srcId="{2C853828-92E7-4FAE-8CD1-7194B91F566C}" destId="{E289FF71-4F4A-4365-97C2-41E105761BB2}" srcOrd="7" destOrd="0" parTransId="{47ABF5CE-5340-4CBC-81A3-34799C212C5C}" sibTransId="{0A743338-A7E2-4661-B1FF-5C64EB224CF1}"/>
    <dgm:cxn modelId="{C628737A-87BD-4916-8B38-40751ED40915}" type="presOf" srcId="{175100A9-B4E1-4FC9-B08D-B459BF1F79F8}" destId="{A0CF90C5-5015-4A89-9E64-FD6F71C66C7D}" srcOrd="0" destOrd="0" presId="urn:microsoft.com/office/officeart/2005/8/layout/hierarchy3"/>
    <dgm:cxn modelId="{387BF87B-8D6C-4845-A93A-A5F473BCFAB6}" type="presOf" srcId="{FE47B655-33F2-4CD6-B35E-8C296CBA1709}" destId="{9E689021-E9DE-4E0E-A13A-8DE1D6AC782E}" srcOrd="0" destOrd="0" presId="urn:microsoft.com/office/officeart/2005/8/layout/hierarchy3"/>
    <dgm:cxn modelId="{3AD3E982-0ECA-49D3-AF40-C56779F08F85}" type="presOf" srcId="{55A63752-0811-475D-9F17-11F4132FF3FC}" destId="{32C86A4F-9C0D-4A9B-B381-0CF9F9278895}" srcOrd="0" destOrd="0" presId="urn:microsoft.com/office/officeart/2005/8/layout/hierarchy3"/>
    <dgm:cxn modelId="{A730BD89-1A73-4C52-ABB2-3597735121B6}" type="presOf" srcId="{2C853828-92E7-4FAE-8CD1-7194B91F566C}" destId="{AD7F976D-8BE3-44AC-9F5A-145BDD6FAAF6}" srcOrd="1" destOrd="0" presId="urn:microsoft.com/office/officeart/2005/8/layout/hierarchy3"/>
    <dgm:cxn modelId="{4E3DB88C-03EC-4BC3-A6F5-77F67D6AC0DD}" type="presOf" srcId="{F2640B05-ED7D-47E1-9860-0DB13E5C6432}" destId="{DDEFBD2D-6CF3-408D-9BE8-F488C764B864}" srcOrd="0" destOrd="0" presId="urn:microsoft.com/office/officeart/2005/8/layout/hierarchy3"/>
    <dgm:cxn modelId="{5DEDF98C-45CC-461D-8F1D-15EF0D29568F}" srcId="{EC1ADD5D-3416-4289-8194-6FE4BCA19E47}" destId="{479EFE4F-7C28-4F60-8A66-CFBD75CD897A}" srcOrd="0" destOrd="0" parTransId="{36EF08F6-9CEF-4AF1-952B-275072794410}" sibTransId="{F45AE10B-2122-4872-AE1A-780E3F30AE4E}"/>
    <dgm:cxn modelId="{16D6148D-6989-4D82-8734-0076BB85CE19}" srcId="{E6F066C8-180E-48D1-9B31-E664999369C8}" destId="{55A63752-0811-475D-9F17-11F4132FF3FC}" srcOrd="2" destOrd="0" parTransId="{E0D28171-9EE2-48A9-A882-9298B6F90AD8}" sibTransId="{8A80D000-CA13-4407-859C-7B43F7E3C9FF}"/>
    <dgm:cxn modelId="{7ED5888D-DC27-48EC-A254-1BE3D73BDDD5}" type="presOf" srcId="{E289FF71-4F4A-4365-97C2-41E105761BB2}" destId="{4AE0C645-3EE1-46F5-832E-C139F937DF60}" srcOrd="0" destOrd="0" presId="urn:microsoft.com/office/officeart/2005/8/layout/hierarchy3"/>
    <dgm:cxn modelId="{49F5898D-2014-4934-A2B8-A2C647FCEABA}" srcId="{2C853828-92E7-4FAE-8CD1-7194B91F566C}" destId="{94C19014-CAF6-43F9-8942-1C6D67986BA9}" srcOrd="2" destOrd="0" parTransId="{608A200F-23F1-4966-90CE-2FBC00351962}" sibTransId="{EB8C1786-EA45-4FF1-9232-DD63EEEF5420}"/>
    <dgm:cxn modelId="{4452E48E-7E72-4110-9AA9-0D4E29162BFF}" type="presOf" srcId="{085C4B63-02BD-438A-9FDC-FE4A9039ACEF}" destId="{A54800B0-1E2C-4CED-856C-2E8D51D6E111}" srcOrd="0" destOrd="0" presId="urn:microsoft.com/office/officeart/2005/8/layout/hierarchy3"/>
    <dgm:cxn modelId="{85899992-0514-4EF4-A974-819DF540CBB2}" type="presOf" srcId="{851BBD5C-44EA-467C-B1D3-C28BE0FEFA7C}" destId="{507F6F6D-9B33-4E62-9D1C-36FA51D3965B}" srcOrd="0" destOrd="0" presId="urn:microsoft.com/office/officeart/2005/8/layout/hierarchy3"/>
    <dgm:cxn modelId="{E81E0B93-0B22-4178-BBBD-49CB62B8202D}" type="presOf" srcId="{60AEED76-EC69-4457-ADE2-91EBA4BB3E0D}" destId="{315B927B-1312-4D03-A24C-D0EF62A3575F}" srcOrd="0" destOrd="0" presId="urn:microsoft.com/office/officeart/2005/8/layout/hierarchy3"/>
    <dgm:cxn modelId="{5EC56795-CC1F-413B-96BB-FAFFCF02C126}" type="presOf" srcId="{E0580106-89EA-4471-B86A-FDF667B77CE6}" destId="{2EC41907-69FC-4BE7-A312-0AF7C02F5D22}" srcOrd="0" destOrd="0" presId="urn:microsoft.com/office/officeart/2005/8/layout/hierarchy3"/>
    <dgm:cxn modelId="{2B168C95-154E-4EDE-85D6-EA9F20BC7C02}" srcId="{0780FEB1-4C89-4D84-ACD3-D4CFE7686B89}" destId="{528E1FD8-ED23-4A32-AC16-DF43A78CF188}" srcOrd="0" destOrd="0" parTransId="{E69BF454-3674-4730-BED9-5D0029F06119}" sibTransId="{1C7C24AD-5F3E-42C0-8005-4C5C3C5A232E}"/>
    <dgm:cxn modelId="{7A2A6397-7B78-4F0A-B1A9-852D7B0D3ED1}" type="presOf" srcId="{36EF08F6-9CEF-4AF1-952B-275072794410}" destId="{9779836F-D8B0-4FAE-BFFE-1ED9FAC6AC07}" srcOrd="0" destOrd="0" presId="urn:microsoft.com/office/officeart/2005/8/layout/hierarchy3"/>
    <dgm:cxn modelId="{E912CA97-862D-49D2-8112-6FB713D2834C}" type="presOf" srcId="{1BDE0955-8C62-41CA-8A98-D5E6FE4391B0}" destId="{3804C699-A246-48CB-A9B4-C25D754E10BC}" srcOrd="0" destOrd="0" presId="urn:microsoft.com/office/officeart/2005/8/layout/hierarchy3"/>
    <dgm:cxn modelId="{FE75FA99-3B4D-400A-9572-714F536C1924}" type="presOf" srcId="{479EFE4F-7C28-4F60-8A66-CFBD75CD897A}" destId="{F365F79F-344D-4D35-80EA-5500A2409239}" srcOrd="0" destOrd="0" presId="urn:microsoft.com/office/officeart/2005/8/layout/hierarchy3"/>
    <dgm:cxn modelId="{87D7719B-87B9-4613-BD99-9C3BE7A313D8}" type="presOf" srcId="{93BD6D27-3028-4E68-A1D3-E909E381B216}" destId="{BA48112F-157A-4612-9D44-B23647A0045D}" srcOrd="0" destOrd="0" presId="urn:microsoft.com/office/officeart/2005/8/layout/hierarchy3"/>
    <dgm:cxn modelId="{3EE0859C-F266-431B-A355-271119037834}" type="presOf" srcId="{EC1ADD5D-3416-4289-8194-6FE4BCA19E47}" destId="{E9F7C827-256E-41BC-9D19-41EA34E91ECA}" srcOrd="1" destOrd="0" presId="urn:microsoft.com/office/officeart/2005/8/layout/hierarchy3"/>
    <dgm:cxn modelId="{4745D49D-1835-4731-86FC-DB802D382FEC}" type="presOf" srcId="{77095EC9-3E21-48C6-BB16-BD2CA8226B72}" destId="{DC5EB6DB-3CFF-4078-A5EF-D3F35B5DB192}" srcOrd="0" destOrd="0" presId="urn:microsoft.com/office/officeart/2005/8/layout/hierarchy3"/>
    <dgm:cxn modelId="{EDCC749E-C25D-4E35-8988-CB438521F384}" srcId="{55A63752-0811-475D-9F17-11F4132FF3FC}" destId="{91D0C59F-AB04-4825-B6FC-C60A04B84498}" srcOrd="9" destOrd="0" parTransId="{68B0D6DB-F9F8-41CD-A153-5205DA4C5C89}" sibTransId="{81419C33-D507-4199-9184-53B9A7ECD62C}"/>
    <dgm:cxn modelId="{C25FD99E-D3E6-4886-8CDD-00CD5EF6D8CD}" srcId="{55A63752-0811-475D-9F17-11F4132FF3FC}" destId="{900B56BE-677D-45DE-937A-2FC9298AB4F9}" srcOrd="1" destOrd="0" parTransId="{0CCC3FB4-4F57-40FC-A766-DDAFCA5E3B6A}" sibTransId="{C33FCF80-04E8-4517-8F36-E2CECDF6BB91}"/>
    <dgm:cxn modelId="{A93FB0A4-B8BE-4F30-BD5A-E110B8435919}" type="presOf" srcId="{55378C5C-C19E-4061-8270-633A059E99F5}" destId="{DC0754F9-1759-412A-8459-FF93BFBA25AF}" srcOrd="0" destOrd="0" presId="urn:microsoft.com/office/officeart/2005/8/layout/hierarchy3"/>
    <dgm:cxn modelId="{E8E9A2A5-B018-4749-8809-173F3A7B88AB}" srcId="{EC1ADD5D-3416-4289-8194-6FE4BCA19E47}" destId="{BED80CCD-CB3C-4C48-A415-F6696DF574A1}" srcOrd="2" destOrd="0" parTransId="{8221502C-0AA8-48B5-92F9-4CBD3518F486}" sibTransId="{4D148903-5860-4424-A84E-67DB37F6CCCA}"/>
    <dgm:cxn modelId="{BA59C9AC-01BC-45B0-8DCB-CA7F683F4F66}" srcId="{0780FEB1-4C89-4D84-ACD3-D4CFE7686B89}" destId="{175100A9-B4E1-4FC9-B08D-B459BF1F79F8}" srcOrd="1" destOrd="0" parTransId="{628463B1-07AB-40EC-BE05-B77A18F3F56C}" sibTransId="{99D85CF2-AA37-4346-8EE8-0616EE2A06EC}"/>
    <dgm:cxn modelId="{ABAC52AF-6C0F-4B9B-8D0A-392CE0A3468F}" type="presOf" srcId="{2DA6534B-2923-4DC8-A09E-752EAA7CDD8B}" destId="{7704406A-0728-4A73-9452-7E49D996639A}" srcOrd="0" destOrd="0" presId="urn:microsoft.com/office/officeart/2005/8/layout/hierarchy3"/>
    <dgm:cxn modelId="{A0BE60B3-FDDE-4B06-89D5-349AF4A37BEC}" type="presOf" srcId="{CA7EBC74-4FDD-441F-9A91-A4262470E357}" destId="{DDAF165D-F7FA-4F04-9990-BEDB08EFE8DE}" srcOrd="0" destOrd="0" presId="urn:microsoft.com/office/officeart/2005/8/layout/hierarchy3"/>
    <dgm:cxn modelId="{DD3C70B5-4B71-459F-9575-C327489FD4E3}" srcId="{55A63752-0811-475D-9F17-11F4132FF3FC}" destId="{C4D9F2F7-33A8-41C3-859C-DD33BCE54813}" srcOrd="3" destOrd="0" parTransId="{77095EC9-3E21-48C6-BB16-BD2CA8226B72}" sibTransId="{75C3E07E-C832-47B4-8812-4575FB408CC9}"/>
    <dgm:cxn modelId="{EAEA0DB6-740A-40A0-9804-3EDF9F83D6F1}" type="presOf" srcId="{313D7364-4A2E-478D-B570-22631788865C}" destId="{1A9BBAD5-4E0E-4C5C-BB99-484B99231AE6}" srcOrd="1" destOrd="0" presId="urn:microsoft.com/office/officeart/2005/8/layout/hierarchy3"/>
    <dgm:cxn modelId="{16F7E2BC-0BFE-4344-A8A3-6F9230411D5A}" srcId="{313D7364-4A2E-478D-B570-22631788865C}" destId="{42EF9B4C-AFA7-49C3-BCFA-D019D02F054E}" srcOrd="1" destOrd="0" parTransId="{0E6C63B4-DEDF-4D3D-8F65-BCBE5B9CB263}" sibTransId="{2AE980E3-E9F8-46B4-92CA-1EC81D411D27}"/>
    <dgm:cxn modelId="{0DD869BE-B835-452E-8C03-952D7C9A6E33}" type="presOf" srcId="{94C19014-CAF6-43F9-8942-1C6D67986BA9}" destId="{1D44E592-CD5F-4C01-8E22-45D69F143BCA}" srcOrd="0" destOrd="0" presId="urn:microsoft.com/office/officeart/2005/8/layout/hierarchy3"/>
    <dgm:cxn modelId="{7E06E3C1-A21C-4224-BD49-B37863C04D9F}" srcId="{EC1ADD5D-3416-4289-8194-6FE4BCA19E47}" destId="{E824E360-3A13-4D76-AADC-6AC7403213EF}" srcOrd="7" destOrd="0" parTransId="{91CB8482-0F31-4E8A-9473-153B8B4B1E46}" sibTransId="{C4BBDA5F-6262-4F46-9E67-85B0C26068B1}"/>
    <dgm:cxn modelId="{8817E5C1-93A5-4DE9-ACC9-C8798C74A130}" type="presOf" srcId="{ECA8DAB6-5C63-4A48-9E46-92574DDA4DAA}" destId="{5DB99455-3544-4057-8DDB-31A0AE84DAF4}" srcOrd="0" destOrd="0" presId="urn:microsoft.com/office/officeart/2005/8/layout/hierarchy3"/>
    <dgm:cxn modelId="{DB6598C7-2F52-40C3-A3D0-6550F61A7A0A}" type="presOf" srcId="{4BFEC4A7-32B0-4C6A-82B1-DE5148BC0F98}" destId="{042334E4-DE45-4F20-851D-3956BFC90FB9}" srcOrd="0" destOrd="0" presId="urn:microsoft.com/office/officeart/2005/8/layout/hierarchy3"/>
    <dgm:cxn modelId="{22CE81CD-DEB1-4E8A-8C29-32BDAC0AC77C}" srcId="{55A63752-0811-475D-9F17-11F4132FF3FC}" destId="{671DEA00-3E93-4B53-A528-EE3C2C97C93C}" srcOrd="0" destOrd="0" parTransId="{70D0FC35-8D95-4052-A5CA-2879572B013A}" sibTransId="{AB2E378D-16B7-417C-8997-A6DA81711B1E}"/>
    <dgm:cxn modelId="{E4B18BD6-419D-4F34-A0A6-67948E808CF2}" srcId="{55A63752-0811-475D-9F17-11F4132FF3FC}" destId="{FE47B655-33F2-4CD6-B35E-8C296CBA1709}" srcOrd="5" destOrd="0" parTransId="{55378C5C-C19E-4061-8270-633A059E99F5}" sibTransId="{B77EB6B1-A377-4EEE-838D-413FEB938DA0}"/>
    <dgm:cxn modelId="{893C72DB-A8EC-46A1-836D-CE9DC6D27815}" type="presOf" srcId="{92600D6E-C767-47A4-82DE-30D4CFA78E2F}" destId="{CC4FA0F8-FAC5-4B53-A637-8A9648F7DD14}" srcOrd="0" destOrd="0" presId="urn:microsoft.com/office/officeart/2005/8/layout/hierarchy3"/>
    <dgm:cxn modelId="{24C089DB-3001-42EE-9F32-16634C47F4B1}" type="presOf" srcId="{47ABF5CE-5340-4CBC-81A3-34799C212C5C}" destId="{4CA1A17C-A12B-4CD0-98EE-E0B5EB8A3A4F}" srcOrd="0" destOrd="0" presId="urn:microsoft.com/office/officeart/2005/8/layout/hierarchy3"/>
    <dgm:cxn modelId="{2B8872DD-5586-4C48-AB40-F4FC0005A36F}" type="presOf" srcId="{962B8C4C-AF18-4B90-8600-FC42C3D7D246}" destId="{4B1F734C-378A-4927-9CDC-344616FE0FB2}" srcOrd="0" destOrd="0" presId="urn:microsoft.com/office/officeart/2005/8/layout/hierarchy3"/>
    <dgm:cxn modelId="{613947DE-0E1D-4749-8D70-A6AAAA185DC4}" type="presOf" srcId="{C5EC0FB0-7296-4137-ACFE-0C982456FFE3}" destId="{7EE05808-6131-48DA-A88C-5A7A35E5349C}" srcOrd="0" destOrd="0" presId="urn:microsoft.com/office/officeart/2005/8/layout/hierarchy3"/>
    <dgm:cxn modelId="{267E83E0-9714-4B8C-AF40-B66E6B2F4FB6}" type="presOf" srcId="{EC1ADD5D-3416-4289-8194-6FE4BCA19E47}" destId="{4EEFFDD7-B595-4E02-9E72-66DBDE8F0630}" srcOrd="0" destOrd="0" presId="urn:microsoft.com/office/officeart/2005/8/layout/hierarchy3"/>
    <dgm:cxn modelId="{9E00FCE2-54B6-4C6B-A04A-44B6BEDB0CCC}" type="presOf" srcId="{2C853828-92E7-4FAE-8CD1-7194B91F566C}" destId="{CA536464-9DB3-4B1A-811A-BDFBED473E50}" srcOrd="0" destOrd="0" presId="urn:microsoft.com/office/officeart/2005/8/layout/hierarchy3"/>
    <dgm:cxn modelId="{99F42AE6-C272-4E16-8505-B48C6BAEF122}" srcId="{2C853828-92E7-4FAE-8CD1-7194B91F566C}" destId="{AB62AACF-ACEB-4383-B8D2-627CAE1EF3BD}" srcOrd="4" destOrd="0" parTransId="{4DD550BC-D2A2-48CC-8EB3-2D8ECEDE1AF7}" sibTransId="{AAD94124-14CD-4EDB-8F1F-29B4E62905C2}"/>
    <dgm:cxn modelId="{5D7991E7-189D-4C7F-94A3-0DB18EAAD2F8}" type="presOf" srcId="{69C58952-0F91-4B96-BD18-646088B32376}" destId="{F17706FD-C662-450A-B894-9EB2237C0887}" srcOrd="0" destOrd="0" presId="urn:microsoft.com/office/officeart/2005/8/layout/hierarchy3"/>
    <dgm:cxn modelId="{8F5D00E9-4F6E-4B55-AE32-352F123CEA1E}" type="presOf" srcId="{0780FEB1-4C89-4D84-ACD3-D4CFE7686B89}" destId="{BC890420-8482-4084-8567-D110406B464D}" srcOrd="0" destOrd="0" presId="urn:microsoft.com/office/officeart/2005/8/layout/hierarchy3"/>
    <dgm:cxn modelId="{EE96D5F6-E631-4DF6-977D-66E386AE758F}" srcId="{313D7364-4A2E-478D-B570-22631788865C}" destId="{488CCDCA-C802-425B-9BC9-299551ABCB1A}" srcOrd="0" destOrd="0" parTransId="{4BFEC4A7-32B0-4C6A-82B1-DE5148BC0F98}" sibTransId="{09E762FA-BB73-44C9-B82B-0572614C40FE}"/>
    <dgm:cxn modelId="{773890F9-5DCD-4845-90EE-BAE878EEE061}" type="presOf" srcId="{70D0FC35-8D95-4052-A5CA-2879572B013A}" destId="{45F90562-025D-4938-9DC7-048FCB6DE716}" srcOrd="0" destOrd="0" presId="urn:microsoft.com/office/officeart/2005/8/layout/hierarchy3"/>
    <dgm:cxn modelId="{62B30EFA-21E9-40F1-A8A8-BCB777DD037E}" type="presOf" srcId="{4DD550BC-D2A2-48CC-8EB3-2D8ECEDE1AF7}" destId="{2D57DB6C-0666-4F22-B399-1076E16423FE}" srcOrd="0" destOrd="0" presId="urn:microsoft.com/office/officeart/2005/8/layout/hierarchy3"/>
    <dgm:cxn modelId="{14BC8CFA-2E4F-4055-9ED7-05F9468BCDDA}" srcId="{EC1ADD5D-3416-4289-8194-6FE4BCA19E47}" destId="{EC06BA82-E15E-4B48-8D26-EA967A8D7B2E}" srcOrd="1" destOrd="0" parTransId="{15BA8C16-4A7C-418F-9070-17E836ED2824}" sibTransId="{67BB5263-A33B-4067-AAFA-B3861E86012C}"/>
    <dgm:cxn modelId="{6F12C7FB-489D-4598-93DA-85C4663FC3C8}" type="presOf" srcId="{E69BF454-3674-4730-BED9-5D0029F06119}" destId="{28F9E2F1-B6D8-40B8-82AB-0FC759D4CC53}" srcOrd="0" destOrd="0" presId="urn:microsoft.com/office/officeart/2005/8/layout/hierarchy3"/>
    <dgm:cxn modelId="{BF7811FE-D5A7-4F5C-AC0D-E5C9963BC0BB}" type="presOf" srcId="{D6B2BEEA-64A1-466B-AFB6-61C6786DCA34}" destId="{964C50A5-E828-4389-8258-BC0E9900C77A}" srcOrd="0" destOrd="0" presId="urn:microsoft.com/office/officeart/2005/8/layout/hierarchy3"/>
    <dgm:cxn modelId="{DFBD5149-9629-489B-9C0B-2A985D094642}" type="presParOf" srcId="{AF720FC4-94D3-43F2-8041-2E7EAFAE08B2}" destId="{B8D210AF-F6A3-49F6-8AB3-A250CEF593F6}" srcOrd="0" destOrd="0" presId="urn:microsoft.com/office/officeart/2005/8/layout/hierarchy3"/>
    <dgm:cxn modelId="{81484180-343E-4447-8907-712138AFDB4E}" type="presParOf" srcId="{B8D210AF-F6A3-49F6-8AB3-A250CEF593F6}" destId="{5B180AF3-3693-4FD7-8725-05BF6F01CDB0}" srcOrd="0" destOrd="0" presId="urn:microsoft.com/office/officeart/2005/8/layout/hierarchy3"/>
    <dgm:cxn modelId="{E084314B-5545-41B8-B06B-7E915530A260}" type="presParOf" srcId="{5B180AF3-3693-4FD7-8725-05BF6F01CDB0}" destId="{5F4DA74F-79E5-40E6-A540-AD69571C145F}" srcOrd="0" destOrd="0" presId="urn:microsoft.com/office/officeart/2005/8/layout/hierarchy3"/>
    <dgm:cxn modelId="{99D31A37-76DD-413E-B029-934F8F939CA2}" type="presParOf" srcId="{5B180AF3-3693-4FD7-8725-05BF6F01CDB0}" destId="{1A9BBAD5-4E0E-4C5C-BB99-484B99231AE6}" srcOrd="1" destOrd="0" presId="urn:microsoft.com/office/officeart/2005/8/layout/hierarchy3"/>
    <dgm:cxn modelId="{8A7B2414-A59C-4C77-BA84-4CF6041B96DA}" type="presParOf" srcId="{B8D210AF-F6A3-49F6-8AB3-A250CEF593F6}" destId="{59F1C795-8044-49B1-ABD2-662E3F606911}" srcOrd="1" destOrd="0" presId="urn:microsoft.com/office/officeart/2005/8/layout/hierarchy3"/>
    <dgm:cxn modelId="{C5DDAD53-CEB3-4ECD-A564-5E3EB18806C2}" type="presParOf" srcId="{59F1C795-8044-49B1-ABD2-662E3F606911}" destId="{042334E4-DE45-4F20-851D-3956BFC90FB9}" srcOrd="0" destOrd="0" presId="urn:microsoft.com/office/officeart/2005/8/layout/hierarchy3"/>
    <dgm:cxn modelId="{D3E09F68-3C44-4693-A0D3-FFEFB6993FCE}" type="presParOf" srcId="{59F1C795-8044-49B1-ABD2-662E3F606911}" destId="{A32AB4AD-599D-44FD-8983-4E036B2A4DF0}" srcOrd="1" destOrd="0" presId="urn:microsoft.com/office/officeart/2005/8/layout/hierarchy3"/>
    <dgm:cxn modelId="{62A4DCE4-A5B4-4667-BCA6-3063FEA781A6}" type="presParOf" srcId="{59F1C795-8044-49B1-ABD2-662E3F606911}" destId="{73C2A151-B4C5-425B-BE8B-04A7CD3B8CB9}" srcOrd="2" destOrd="0" presId="urn:microsoft.com/office/officeart/2005/8/layout/hierarchy3"/>
    <dgm:cxn modelId="{68A4A943-7F4A-4AAA-B9BB-0117C967D81B}" type="presParOf" srcId="{59F1C795-8044-49B1-ABD2-662E3F606911}" destId="{8530708B-780C-404F-8EAA-376792FA0391}" srcOrd="3" destOrd="0" presId="urn:microsoft.com/office/officeart/2005/8/layout/hierarchy3"/>
    <dgm:cxn modelId="{C5ABBF07-CA8F-47FB-894B-128A3D5637BF}" type="presParOf" srcId="{59F1C795-8044-49B1-ABD2-662E3F606911}" destId="{33EA136B-3ECA-4929-A653-6DF3EA1FA4F0}" srcOrd="4" destOrd="0" presId="urn:microsoft.com/office/officeart/2005/8/layout/hierarchy3"/>
    <dgm:cxn modelId="{0AE146F0-C2DE-40D5-9D61-BC6186ED8051}" type="presParOf" srcId="{59F1C795-8044-49B1-ABD2-662E3F606911}" destId="{507F6F6D-9B33-4E62-9D1C-36FA51D3965B}" srcOrd="5" destOrd="0" presId="urn:microsoft.com/office/officeart/2005/8/layout/hierarchy3"/>
    <dgm:cxn modelId="{13189C1C-D2E7-4C1C-8D4B-7BD51E78A86B}" type="presParOf" srcId="{AF720FC4-94D3-43F2-8041-2E7EAFAE08B2}" destId="{1674B188-D7C3-4630-BF9B-0018FFB3B838}" srcOrd="1" destOrd="0" presId="urn:microsoft.com/office/officeart/2005/8/layout/hierarchy3"/>
    <dgm:cxn modelId="{1B89937C-BE38-4A0E-8A5A-BAD92422AF7C}" type="presParOf" srcId="{1674B188-D7C3-4630-BF9B-0018FFB3B838}" destId="{C197B61E-614C-4BE0-A4B7-B5FC600CEB5F}" srcOrd="0" destOrd="0" presId="urn:microsoft.com/office/officeart/2005/8/layout/hierarchy3"/>
    <dgm:cxn modelId="{FD9B9FF4-0E2C-4A2E-8020-30BCEC289507}" type="presParOf" srcId="{C197B61E-614C-4BE0-A4B7-B5FC600CEB5F}" destId="{4EEFFDD7-B595-4E02-9E72-66DBDE8F0630}" srcOrd="0" destOrd="0" presId="urn:microsoft.com/office/officeart/2005/8/layout/hierarchy3"/>
    <dgm:cxn modelId="{86E0131A-08AB-4101-AFED-408EE5021F99}" type="presParOf" srcId="{C197B61E-614C-4BE0-A4B7-B5FC600CEB5F}" destId="{E9F7C827-256E-41BC-9D19-41EA34E91ECA}" srcOrd="1" destOrd="0" presId="urn:microsoft.com/office/officeart/2005/8/layout/hierarchy3"/>
    <dgm:cxn modelId="{25AD4997-ADA4-4DCB-92C0-487EC28FF381}" type="presParOf" srcId="{1674B188-D7C3-4630-BF9B-0018FFB3B838}" destId="{5DD3519A-0207-4615-A0C5-33083F0CB963}" srcOrd="1" destOrd="0" presId="urn:microsoft.com/office/officeart/2005/8/layout/hierarchy3"/>
    <dgm:cxn modelId="{ECFA0EFA-2469-40C7-B111-24C22544D76F}" type="presParOf" srcId="{5DD3519A-0207-4615-A0C5-33083F0CB963}" destId="{9779836F-D8B0-4FAE-BFFE-1ED9FAC6AC07}" srcOrd="0" destOrd="0" presId="urn:microsoft.com/office/officeart/2005/8/layout/hierarchy3"/>
    <dgm:cxn modelId="{1F8608E9-9B18-42CE-89C7-A3C06AAAA543}" type="presParOf" srcId="{5DD3519A-0207-4615-A0C5-33083F0CB963}" destId="{F365F79F-344D-4D35-80EA-5500A2409239}" srcOrd="1" destOrd="0" presId="urn:microsoft.com/office/officeart/2005/8/layout/hierarchy3"/>
    <dgm:cxn modelId="{825F5D15-710A-4C35-A63E-EA0B03AF26DD}" type="presParOf" srcId="{5DD3519A-0207-4615-A0C5-33083F0CB963}" destId="{6471E573-F4BB-45E5-84C1-582FF2076E4E}" srcOrd="2" destOrd="0" presId="urn:microsoft.com/office/officeart/2005/8/layout/hierarchy3"/>
    <dgm:cxn modelId="{80B1FF7E-B702-479F-BA74-443D844013E8}" type="presParOf" srcId="{5DD3519A-0207-4615-A0C5-33083F0CB963}" destId="{69D0FF70-0EE6-4C10-8AE6-8DBC36A6BE42}" srcOrd="3" destOrd="0" presId="urn:microsoft.com/office/officeart/2005/8/layout/hierarchy3"/>
    <dgm:cxn modelId="{E9053EA9-3761-428E-BFDF-6677E0FB520D}" type="presParOf" srcId="{5DD3519A-0207-4615-A0C5-33083F0CB963}" destId="{FB3A1336-5134-42B9-82DD-B905189F5B84}" srcOrd="4" destOrd="0" presId="urn:microsoft.com/office/officeart/2005/8/layout/hierarchy3"/>
    <dgm:cxn modelId="{FE1E17AD-4A48-4D5D-A1CF-202C18D06B05}" type="presParOf" srcId="{5DD3519A-0207-4615-A0C5-33083F0CB963}" destId="{1698378D-155E-4107-9C74-48D5E0465346}" srcOrd="5" destOrd="0" presId="urn:microsoft.com/office/officeart/2005/8/layout/hierarchy3"/>
    <dgm:cxn modelId="{42E6E472-E749-4379-82D0-6DF521ACA0DD}" type="presParOf" srcId="{5DD3519A-0207-4615-A0C5-33083F0CB963}" destId="{7EE05808-6131-48DA-A88C-5A7A35E5349C}" srcOrd="6" destOrd="0" presId="urn:microsoft.com/office/officeart/2005/8/layout/hierarchy3"/>
    <dgm:cxn modelId="{F29DEDC4-504F-43F8-A473-D609C1667820}" type="presParOf" srcId="{5DD3519A-0207-4615-A0C5-33083F0CB963}" destId="{2EC41907-69FC-4BE7-A312-0AF7C02F5D22}" srcOrd="7" destOrd="0" presId="urn:microsoft.com/office/officeart/2005/8/layout/hierarchy3"/>
    <dgm:cxn modelId="{E8D38422-5129-4708-B87E-0CFDD8D7A0C2}" type="presParOf" srcId="{5DD3519A-0207-4615-A0C5-33083F0CB963}" destId="{BEC86AC0-D9B8-4A33-B3AD-30A96E643136}" srcOrd="8" destOrd="0" presId="urn:microsoft.com/office/officeart/2005/8/layout/hierarchy3"/>
    <dgm:cxn modelId="{E73C6ED2-B906-45CF-AC82-91581407F50B}" type="presParOf" srcId="{5DD3519A-0207-4615-A0C5-33083F0CB963}" destId="{EA8A6385-159E-4947-AF95-81A35F448B8D}" srcOrd="9" destOrd="0" presId="urn:microsoft.com/office/officeart/2005/8/layout/hierarchy3"/>
    <dgm:cxn modelId="{2EC1CBC6-F09A-4E64-9FE1-08048B5FFBFB}" type="presParOf" srcId="{5DD3519A-0207-4615-A0C5-33083F0CB963}" destId="{9D9EF486-E21A-40F4-9416-7CCE7D3C7FCD}" srcOrd="10" destOrd="0" presId="urn:microsoft.com/office/officeart/2005/8/layout/hierarchy3"/>
    <dgm:cxn modelId="{C5D8251C-3B10-45BF-96E9-276E704356BC}" type="presParOf" srcId="{5DD3519A-0207-4615-A0C5-33083F0CB963}" destId="{4BB8CF17-B45B-4B4A-922B-A1295384DA62}" srcOrd="11" destOrd="0" presId="urn:microsoft.com/office/officeart/2005/8/layout/hierarchy3"/>
    <dgm:cxn modelId="{52736469-264E-483D-882A-D17212808B1F}" type="presParOf" srcId="{5DD3519A-0207-4615-A0C5-33083F0CB963}" destId="{3804C699-A246-48CB-A9B4-C25D754E10BC}" srcOrd="12" destOrd="0" presId="urn:microsoft.com/office/officeart/2005/8/layout/hierarchy3"/>
    <dgm:cxn modelId="{5378F4B6-6070-4154-98C4-F180AA444C97}" type="presParOf" srcId="{5DD3519A-0207-4615-A0C5-33083F0CB963}" destId="{DDEFBD2D-6CF3-408D-9BE8-F488C764B864}" srcOrd="13" destOrd="0" presId="urn:microsoft.com/office/officeart/2005/8/layout/hierarchy3"/>
    <dgm:cxn modelId="{296F73F6-E065-4533-8E6F-5DE251CD3A0B}" type="presParOf" srcId="{5DD3519A-0207-4615-A0C5-33083F0CB963}" destId="{3CE059B7-AE52-438D-92ED-1C9FF3F56883}" srcOrd="14" destOrd="0" presId="urn:microsoft.com/office/officeart/2005/8/layout/hierarchy3"/>
    <dgm:cxn modelId="{88275194-41BA-49AB-B858-657348489245}" type="presParOf" srcId="{5DD3519A-0207-4615-A0C5-33083F0CB963}" destId="{49273D93-33FE-4DCA-AEB8-48F4E06EF2E1}" srcOrd="15" destOrd="0" presId="urn:microsoft.com/office/officeart/2005/8/layout/hierarchy3"/>
    <dgm:cxn modelId="{706E66EA-E771-42BD-8970-35A71A3EE65D}" type="presParOf" srcId="{AF720FC4-94D3-43F2-8041-2E7EAFAE08B2}" destId="{E11F5C74-D004-4D92-84A3-E663AB8087D5}" srcOrd="2" destOrd="0" presId="urn:microsoft.com/office/officeart/2005/8/layout/hierarchy3"/>
    <dgm:cxn modelId="{0673899B-BAFE-4B30-ABCD-CB17A026C7BA}" type="presParOf" srcId="{E11F5C74-D004-4D92-84A3-E663AB8087D5}" destId="{FF0A3132-E3A8-468C-932B-3FA2DBD4FDFB}" srcOrd="0" destOrd="0" presId="urn:microsoft.com/office/officeart/2005/8/layout/hierarchy3"/>
    <dgm:cxn modelId="{0740339B-3A99-4AC7-AAB2-6229EA018408}" type="presParOf" srcId="{FF0A3132-E3A8-468C-932B-3FA2DBD4FDFB}" destId="{32C86A4F-9C0D-4A9B-B381-0CF9F9278895}" srcOrd="0" destOrd="0" presId="urn:microsoft.com/office/officeart/2005/8/layout/hierarchy3"/>
    <dgm:cxn modelId="{0F0E982C-EFAD-4215-8BC1-05E52128E5E7}" type="presParOf" srcId="{FF0A3132-E3A8-468C-932B-3FA2DBD4FDFB}" destId="{CBD09063-35E4-4DAA-8414-55244DCB8B09}" srcOrd="1" destOrd="0" presId="urn:microsoft.com/office/officeart/2005/8/layout/hierarchy3"/>
    <dgm:cxn modelId="{5BB419FD-CED5-4E53-A778-62F631CC56CC}" type="presParOf" srcId="{E11F5C74-D004-4D92-84A3-E663AB8087D5}" destId="{4AF00789-B430-4684-83E5-35A0B8B3EB7D}" srcOrd="1" destOrd="0" presId="urn:microsoft.com/office/officeart/2005/8/layout/hierarchy3"/>
    <dgm:cxn modelId="{5330D4AB-0498-4E0A-B31D-5244643B9320}" type="presParOf" srcId="{4AF00789-B430-4684-83E5-35A0B8B3EB7D}" destId="{45F90562-025D-4938-9DC7-048FCB6DE716}" srcOrd="0" destOrd="0" presId="urn:microsoft.com/office/officeart/2005/8/layout/hierarchy3"/>
    <dgm:cxn modelId="{D140A92C-1657-4A13-AFBD-DE21E9D597F2}" type="presParOf" srcId="{4AF00789-B430-4684-83E5-35A0B8B3EB7D}" destId="{0ADDA57E-30B9-4DCB-99F6-7C2DF1CA87AE}" srcOrd="1" destOrd="0" presId="urn:microsoft.com/office/officeart/2005/8/layout/hierarchy3"/>
    <dgm:cxn modelId="{5B454255-0FE1-497C-9E1A-361C2C86D9C0}" type="presParOf" srcId="{4AF00789-B430-4684-83E5-35A0B8B3EB7D}" destId="{559D037E-FF27-408E-9932-878A80BF3F0C}" srcOrd="2" destOrd="0" presId="urn:microsoft.com/office/officeart/2005/8/layout/hierarchy3"/>
    <dgm:cxn modelId="{258CD43C-3E32-4DA5-A4EB-E6311DE2E782}" type="presParOf" srcId="{4AF00789-B430-4684-83E5-35A0B8B3EB7D}" destId="{D8FACC4A-E2F7-4644-A590-8566C73E328B}" srcOrd="3" destOrd="0" presId="urn:microsoft.com/office/officeart/2005/8/layout/hierarchy3"/>
    <dgm:cxn modelId="{2E460A2E-ECE4-4B6C-934C-AD9AFFBCF683}" type="presParOf" srcId="{4AF00789-B430-4684-83E5-35A0B8B3EB7D}" destId="{DBEE73D4-333C-42CE-9A8F-8073C58E3D35}" srcOrd="4" destOrd="0" presId="urn:microsoft.com/office/officeart/2005/8/layout/hierarchy3"/>
    <dgm:cxn modelId="{BD8ECC36-178C-4769-8C58-714E0F3B8D3F}" type="presParOf" srcId="{4AF00789-B430-4684-83E5-35A0B8B3EB7D}" destId="{A54800B0-1E2C-4CED-856C-2E8D51D6E111}" srcOrd="5" destOrd="0" presId="urn:microsoft.com/office/officeart/2005/8/layout/hierarchy3"/>
    <dgm:cxn modelId="{3928214D-0A71-47AB-9267-E4BA58AC0837}" type="presParOf" srcId="{4AF00789-B430-4684-83E5-35A0B8B3EB7D}" destId="{DC5EB6DB-3CFF-4078-A5EF-D3F35B5DB192}" srcOrd="6" destOrd="0" presId="urn:microsoft.com/office/officeart/2005/8/layout/hierarchy3"/>
    <dgm:cxn modelId="{7EF7D31C-D34A-4FD5-AB32-5F9F3C14C3E2}" type="presParOf" srcId="{4AF00789-B430-4684-83E5-35A0B8B3EB7D}" destId="{37618B94-D931-4574-9219-438714F6F526}" srcOrd="7" destOrd="0" presId="urn:microsoft.com/office/officeart/2005/8/layout/hierarchy3"/>
    <dgm:cxn modelId="{1733080A-204F-4C9C-83F3-F960D7E4FE70}" type="presParOf" srcId="{4AF00789-B430-4684-83E5-35A0B8B3EB7D}" destId="{B7125A7F-90D1-4A77-871B-D3FF626A762D}" srcOrd="8" destOrd="0" presId="urn:microsoft.com/office/officeart/2005/8/layout/hierarchy3"/>
    <dgm:cxn modelId="{41785650-6887-48AD-9F9B-A5A00563ADBA}" type="presParOf" srcId="{4AF00789-B430-4684-83E5-35A0B8B3EB7D}" destId="{5DB99455-3544-4057-8DDB-31A0AE84DAF4}" srcOrd="9" destOrd="0" presId="urn:microsoft.com/office/officeart/2005/8/layout/hierarchy3"/>
    <dgm:cxn modelId="{AE39335D-215E-4162-AF29-FE2A905B0976}" type="presParOf" srcId="{4AF00789-B430-4684-83E5-35A0B8B3EB7D}" destId="{DC0754F9-1759-412A-8459-FF93BFBA25AF}" srcOrd="10" destOrd="0" presId="urn:microsoft.com/office/officeart/2005/8/layout/hierarchy3"/>
    <dgm:cxn modelId="{FA9F5BB6-B60F-4891-8403-E0AAC7554E54}" type="presParOf" srcId="{4AF00789-B430-4684-83E5-35A0B8B3EB7D}" destId="{9E689021-E9DE-4E0E-A13A-8DE1D6AC782E}" srcOrd="11" destOrd="0" presId="urn:microsoft.com/office/officeart/2005/8/layout/hierarchy3"/>
    <dgm:cxn modelId="{22BF33DB-C967-4B80-AFDF-096F1AB4589D}" type="presParOf" srcId="{4AF00789-B430-4684-83E5-35A0B8B3EB7D}" destId="{CC4FA0F8-FAC5-4B53-A637-8A9648F7DD14}" srcOrd="12" destOrd="0" presId="urn:microsoft.com/office/officeart/2005/8/layout/hierarchy3"/>
    <dgm:cxn modelId="{B7FA1C8D-2E76-442E-8875-CD99B56F858D}" type="presParOf" srcId="{4AF00789-B430-4684-83E5-35A0B8B3EB7D}" destId="{33C03D1F-E8D3-4F49-8629-A9436B3F394D}" srcOrd="13" destOrd="0" presId="urn:microsoft.com/office/officeart/2005/8/layout/hierarchy3"/>
    <dgm:cxn modelId="{31E64A3A-034C-42A3-BA32-A81B898F5FE6}" type="presParOf" srcId="{4AF00789-B430-4684-83E5-35A0B8B3EB7D}" destId="{DDAF165D-F7FA-4F04-9990-BEDB08EFE8DE}" srcOrd="14" destOrd="0" presId="urn:microsoft.com/office/officeart/2005/8/layout/hierarchy3"/>
    <dgm:cxn modelId="{FBC7616F-FB51-4C01-9380-8C5F903AEAF7}" type="presParOf" srcId="{4AF00789-B430-4684-83E5-35A0B8B3EB7D}" destId="{315B927B-1312-4D03-A24C-D0EF62A3575F}" srcOrd="15" destOrd="0" presId="urn:microsoft.com/office/officeart/2005/8/layout/hierarchy3"/>
    <dgm:cxn modelId="{244ADD6A-7109-465C-9AA7-33F5491C1DA8}" type="presParOf" srcId="{4AF00789-B430-4684-83E5-35A0B8B3EB7D}" destId="{6C827C12-D930-4E00-B0CB-333068F3F828}" srcOrd="16" destOrd="0" presId="urn:microsoft.com/office/officeart/2005/8/layout/hierarchy3"/>
    <dgm:cxn modelId="{04BD3D33-B39D-4842-960A-2BA74AAEE0B5}" type="presParOf" srcId="{4AF00789-B430-4684-83E5-35A0B8B3EB7D}" destId="{08FA52D9-61B3-4B3E-B3D9-55079B81089D}" srcOrd="17" destOrd="0" presId="urn:microsoft.com/office/officeart/2005/8/layout/hierarchy3"/>
    <dgm:cxn modelId="{017FE82C-7894-4B40-B908-DC62CE2BE58E}" type="presParOf" srcId="{4AF00789-B430-4684-83E5-35A0B8B3EB7D}" destId="{B8B2EF16-11BF-4C52-AB04-8C8C2404585F}" srcOrd="18" destOrd="0" presId="urn:microsoft.com/office/officeart/2005/8/layout/hierarchy3"/>
    <dgm:cxn modelId="{36614408-4AAE-4152-A244-FE8FBADF6C30}" type="presParOf" srcId="{4AF00789-B430-4684-83E5-35A0B8B3EB7D}" destId="{66389A14-7735-40FE-923F-C5839894E712}" srcOrd="19" destOrd="0" presId="urn:microsoft.com/office/officeart/2005/8/layout/hierarchy3"/>
    <dgm:cxn modelId="{58F920A7-C41C-4602-8FCC-9BAE5770C86F}" type="presParOf" srcId="{AF720FC4-94D3-43F2-8041-2E7EAFAE08B2}" destId="{8531C2A4-A0F1-4C05-B48F-EEB7AA447FD7}" srcOrd="3" destOrd="0" presId="urn:microsoft.com/office/officeart/2005/8/layout/hierarchy3"/>
    <dgm:cxn modelId="{2A524EB0-EA80-4784-9E47-432E395C0BFD}" type="presParOf" srcId="{8531C2A4-A0F1-4C05-B48F-EEB7AA447FD7}" destId="{B1F904A8-0770-4F7B-A41D-B322AA16E92A}" srcOrd="0" destOrd="0" presId="urn:microsoft.com/office/officeart/2005/8/layout/hierarchy3"/>
    <dgm:cxn modelId="{ED18DE40-0CD2-4FE0-824B-808C2463BB73}" type="presParOf" srcId="{B1F904A8-0770-4F7B-A41D-B322AA16E92A}" destId="{CA536464-9DB3-4B1A-811A-BDFBED473E50}" srcOrd="0" destOrd="0" presId="urn:microsoft.com/office/officeart/2005/8/layout/hierarchy3"/>
    <dgm:cxn modelId="{40210E68-BC12-4EBD-B829-F23C53D1D472}" type="presParOf" srcId="{B1F904A8-0770-4F7B-A41D-B322AA16E92A}" destId="{AD7F976D-8BE3-44AC-9F5A-145BDD6FAAF6}" srcOrd="1" destOrd="0" presId="urn:microsoft.com/office/officeart/2005/8/layout/hierarchy3"/>
    <dgm:cxn modelId="{032F913C-729C-4836-85CD-9C911F4231EE}" type="presParOf" srcId="{8531C2A4-A0F1-4C05-B48F-EEB7AA447FD7}" destId="{F771F7C2-3E1F-4620-BA2F-F11A28B8B0E3}" srcOrd="1" destOrd="0" presId="urn:microsoft.com/office/officeart/2005/8/layout/hierarchy3"/>
    <dgm:cxn modelId="{A54ED98E-B3C2-4C0A-A47C-9466A41E2404}" type="presParOf" srcId="{F771F7C2-3E1F-4620-BA2F-F11A28B8B0E3}" destId="{DB908DEA-405E-43DA-A9C9-2826ECE871D3}" srcOrd="0" destOrd="0" presId="urn:microsoft.com/office/officeart/2005/8/layout/hierarchy3"/>
    <dgm:cxn modelId="{D5553A01-F89B-418A-AC33-5CF00A98B005}" type="presParOf" srcId="{F771F7C2-3E1F-4620-BA2F-F11A28B8B0E3}" destId="{BA48112F-157A-4612-9D44-B23647A0045D}" srcOrd="1" destOrd="0" presId="urn:microsoft.com/office/officeart/2005/8/layout/hierarchy3"/>
    <dgm:cxn modelId="{1BD61AFA-082D-43A0-A865-2478BE754A6F}" type="presParOf" srcId="{F771F7C2-3E1F-4620-BA2F-F11A28B8B0E3}" destId="{3F7A535B-5BDD-4C74-95EF-4363B90D4B75}" srcOrd="2" destOrd="0" presId="urn:microsoft.com/office/officeart/2005/8/layout/hierarchy3"/>
    <dgm:cxn modelId="{836C4996-DC8F-4276-91F4-25C153BB47B1}" type="presParOf" srcId="{F771F7C2-3E1F-4620-BA2F-F11A28B8B0E3}" destId="{CB78DC06-6AD0-435B-B279-DF8336FE1E98}" srcOrd="3" destOrd="0" presId="urn:microsoft.com/office/officeart/2005/8/layout/hierarchy3"/>
    <dgm:cxn modelId="{900E1E15-9AA6-497A-A033-7C357022BB0E}" type="presParOf" srcId="{F771F7C2-3E1F-4620-BA2F-F11A28B8B0E3}" destId="{DE5737D0-73DB-4A3F-BCEB-DD473D5A8558}" srcOrd="4" destOrd="0" presId="urn:microsoft.com/office/officeart/2005/8/layout/hierarchy3"/>
    <dgm:cxn modelId="{890A0B79-1F0D-4B5F-AE84-FA7A9868856A}" type="presParOf" srcId="{F771F7C2-3E1F-4620-BA2F-F11A28B8B0E3}" destId="{1D44E592-CD5F-4C01-8E22-45D69F143BCA}" srcOrd="5" destOrd="0" presId="urn:microsoft.com/office/officeart/2005/8/layout/hierarchy3"/>
    <dgm:cxn modelId="{E23474E8-9293-460A-BE66-CDCE80D616B8}" type="presParOf" srcId="{F771F7C2-3E1F-4620-BA2F-F11A28B8B0E3}" destId="{8FB1C2EC-0AA7-4949-8FF3-B369A1C48D36}" srcOrd="6" destOrd="0" presId="urn:microsoft.com/office/officeart/2005/8/layout/hierarchy3"/>
    <dgm:cxn modelId="{1E33621F-23E3-4D80-BD73-522C5BAE6528}" type="presParOf" srcId="{F771F7C2-3E1F-4620-BA2F-F11A28B8B0E3}" destId="{F17706FD-C662-450A-B894-9EB2237C0887}" srcOrd="7" destOrd="0" presId="urn:microsoft.com/office/officeart/2005/8/layout/hierarchy3"/>
    <dgm:cxn modelId="{9BC9AC35-102F-4AD5-A14C-DCB18118068F}" type="presParOf" srcId="{F771F7C2-3E1F-4620-BA2F-F11A28B8B0E3}" destId="{2D57DB6C-0666-4F22-B399-1076E16423FE}" srcOrd="8" destOrd="0" presId="urn:microsoft.com/office/officeart/2005/8/layout/hierarchy3"/>
    <dgm:cxn modelId="{DB059593-BA5C-4ECB-A342-F9EAD7177B59}" type="presParOf" srcId="{F771F7C2-3E1F-4620-BA2F-F11A28B8B0E3}" destId="{C9830CC9-707F-42C7-8FA1-CBCF0BB99BCC}" srcOrd="9" destOrd="0" presId="urn:microsoft.com/office/officeart/2005/8/layout/hierarchy3"/>
    <dgm:cxn modelId="{0266EE36-81D5-4FAE-8355-AE7CBCCF63EE}" type="presParOf" srcId="{F771F7C2-3E1F-4620-BA2F-F11A28B8B0E3}" destId="{472C1230-D916-480E-82D7-2ED0C559B8AB}" srcOrd="10" destOrd="0" presId="urn:microsoft.com/office/officeart/2005/8/layout/hierarchy3"/>
    <dgm:cxn modelId="{19AD77FD-8500-4263-918D-56D0EC400723}" type="presParOf" srcId="{F771F7C2-3E1F-4620-BA2F-F11A28B8B0E3}" destId="{7704406A-0728-4A73-9452-7E49D996639A}" srcOrd="11" destOrd="0" presId="urn:microsoft.com/office/officeart/2005/8/layout/hierarchy3"/>
    <dgm:cxn modelId="{0AFD515B-C524-42BC-8317-F8028ABF4898}" type="presParOf" srcId="{F771F7C2-3E1F-4620-BA2F-F11A28B8B0E3}" destId="{964C50A5-E828-4389-8258-BC0E9900C77A}" srcOrd="12" destOrd="0" presId="urn:microsoft.com/office/officeart/2005/8/layout/hierarchy3"/>
    <dgm:cxn modelId="{6EA58D42-9897-4236-8E92-5C6FB3CB4172}" type="presParOf" srcId="{F771F7C2-3E1F-4620-BA2F-F11A28B8B0E3}" destId="{4B1F734C-378A-4927-9CDC-344616FE0FB2}" srcOrd="13" destOrd="0" presId="urn:microsoft.com/office/officeart/2005/8/layout/hierarchy3"/>
    <dgm:cxn modelId="{38BCE292-37AA-43D6-BBA3-8D5D3DA91E52}" type="presParOf" srcId="{F771F7C2-3E1F-4620-BA2F-F11A28B8B0E3}" destId="{4CA1A17C-A12B-4CD0-98EE-E0B5EB8A3A4F}" srcOrd="14" destOrd="0" presId="urn:microsoft.com/office/officeart/2005/8/layout/hierarchy3"/>
    <dgm:cxn modelId="{B502B85E-C4B1-4992-BEA7-45532641FFAD}" type="presParOf" srcId="{F771F7C2-3E1F-4620-BA2F-F11A28B8B0E3}" destId="{4AE0C645-3EE1-46F5-832E-C139F937DF60}" srcOrd="15" destOrd="0" presId="urn:microsoft.com/office/officeart/2005/8/layout/hierarchy3"/>
    <dgm:cxn modelId="{B96AB5A9-16E3-41F0-9EAD-3EBB3A5478FD}" type="presParOf" srcId="{AF720FC4-94D3-43F2-8041-2E7EAFAE08B2}" destId="{45D469FA-75D6-4CD3-964D-B0FCA5E8AEDB}" srcOrd="4" destOrd="0" presId="urn:microsoft.com/office/officeart/2005/8/layout/hierarchy3"/>
    <dgm:cxn modelId="{6464D539-33FF-4753-A79A-266455688EF7}" type="presParOf" srcId="{45D469FA-75D6-4CD3-964D-B0FCA5E8AEDB}" destId="{1172D7EA-296F-4781-A8B8-E885EF3B4C75}" srcOrd="0" destOrd="0" presId="urn:microsoft.com/office/officeart/2005/8/layout/hierarchy3"/>
    <dgm:cxn modelId="{C7AD6750-39F8-451F-AF64-DEE759124FD3}" type="presParOf" srcId="{1172D7EA-296F-4781-A8B8-E885EF3B4C75}" destId="{BC890420-8482-4084-8567-D110406B464D}" srcOrd="0" destOrd="0" presId="urn:microsoft.com/office/officeart/2005/8/layout/hierarchy3"/>
    <dgm:cxn modelId="{D1AE1B34-078B-4B27-BBC5-343DCE8BDE04}" type="presParOf" srcId="{1172D7EA-296F-4781-A8B8-E885EF3B4C75}" destId="{54E5EEF2-103C-4550-B64C-E2DE8D85340A}" srcOrd="1" destOrd="0" presId="urn:microsoft.com/office/officeart/2005/8/layout/hierarchy3"/>
    <dgm:cxn modelId="{43466B8B-7A92-454C-9DD8-2880B90CC528}" type="presParOf" srcId="{45D469FA-75D6-4CD3-964D-B0FCA5E8AEDB}" destId="{0DC9BA7C-A12A-4379-8274-61D983A742F1}" srcOrd="1" destOrd="0" presId="urn:microsoft.com/office/officeart/2005/8/layout/hierarchy3"/>
    <dgm:cxn modelId="{7033D0AF-E016-462C-99C8-121B13E6BA32}" type="presParOf" srcId="{0DC9BA7C-A12A-4379-8274-61D983A742F1}" destId="{28F9E2F1-B6D8-40B8-82AB-0FC759D4CC53}" srcOrd="0" destOrd="0" presId="urn:microsoft.com/office/officeart/2005/8/layout/hierarchy3"/>
    <dgm:cxn modelId="{E6A1ACD7-1671-4445-9D0E-022632EB9E5C}" type="presParOf" srcId="{0DC9BA7C-A12A-4379-8274-61D983A742F1}" destId="{58BC6CA3-EEC1-4AD0-AC96-CC03DD633142}" srcOrd="1" destOrd="0" presId="urn:microsoft.com/office/officeart/2005/8/layout/hierarchy3"/>
    <dgm:cxn modelId="{9E0FD2AC-2424-44D7-8DBF-B312E44CDB9B}" type="presParOf" srcId="{0DC9BA7C-A12A-4379-8274-61D983A742F1}" destId="{42DA4F08-6777-4889-ACB0-CDBE5B1FB901}" srcOrd="2" destOrd="0" presId="urn:microsoft.com/office/officeart/2005/8/layout/hierarchy3"/>
    <dgm:cxn modelId="{094CF534-85FC-408B-A6C5-10E43E7A846A}" type="presParOf" srcId="{0DC9BA7C-A12A-4379-8274-61D983A742F1}" destId="{A0CF90C5-5015-4A89-9E64-FD6F71C66C7D}"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88BDAB-1BB0-45EF-85EA-B65DAE59AE51}" type="doc">
      <dgm:prSet loTypeId="urn:microsoft.com/office/officeart/2009/3/layout/StepUpProcess" loCatId="process" qsTypeId="urn:microsoft.com/office/officeart/2005/8/quickstyle/simple1" qsCatId="simple" csTypeId="urn:microsoft.com/office/officeart/2005/8/colors/accent0_2" csCatId="mainScheme" phldr="1"/>
      <dgm:spPr/>
      <dgm:t>
        <a:bodyPr/>
        <a:lstStyle/>
        <a:p>
          <a:endParaRPr lang="it-IT"/>
        </a:p>
      </dgm:t>
    </dgm:pt>
    <dgm:pt modelId="{937822A5-F788-48E0-AF6E-2DE468724359}">
      <dgm:prSet phldrT="[Testo]"/>
      <dgm:spPr/>
      <dgm:t>
        <a:bodyPr/>
        <a:lstStyle/>
        <a:p>
          <a:pPr algn="ctr"/>
          <a:r>
            <a:rPr lang="it-IT">
              <a:latin typeface="Bookman Old Style" panose="02050604050505020204" pitchFamily="18" charset="0"/>
            </a:rPr>
            <a:t>ATTENZIONE</a:t>
          </a:r>
        </a:p>
      </dgm:t>
    </dgm:pt>
    <dgm:pt modelId="{E8CEEE73-D666-46F8-9467-E51719F49D5A}" type="parTrans" cxnId="{E1C8188A-84E5-4EB5-8512-87A445ACB70E}">
      <dgm:prSet/>
      <dgm:spPr/>
      <dgm:t>
        <a:bodyPr/>
        <a:lstStyle/>
        <a:p>
          <a:pPr algn="ctr"/>
          <a:endParaRPr lang="it-IT"/>
        </a:p>
      </dgm:t>
    </dgm:pt>
    <dgm:pt modelId="{CAE9DD08-2F52-4B72-B5F2-3AACD52CFF30}" type="sibTrans" cxnId="{E1C8188A-84E5-4EB5-8512-87A445ACB70E}">
      <dgm:prSet/>
      <dgm:spPr/>
      <dgm:t>
        <a:bodyPr/>
        <a:lstStyle/>
        <a:p>
          <a:pPr algn="ctr"/>
          <a:endParaRPr lang="it-IT"/>
        </a:p>
      </dgm:t>
    </dgm:pt>
    <dgm:pt modelId="{A0560D8C-748B-4545-A738-04F42A16DF0B}">
      <dgm:prSet phldrT="[Testo]"/>
      <dgm:spPr/>
      <dgm:t>
        <a:bodyPr/>
        <a:lstStyle/>
        <a:p>
          <a:pPr algn="ctr"/>
          <a:r>
            <a:rPr lang="it-IT">
              <a:latin typeface="Bookman Old Style" panose="02050604050505020204" pitchFamily="18" charset="0"/>
            </a:rPr>
            <a:t>PREALLARME</a:t>
          </a:r>
        </a:p>
      </dgm:t>
    </dgm:pt>
    <dgm:pt modelId="{530336AF-8308-4C6C-8F2F-77F03DB1A730}" type="parTrans" cxnId="{D1737A58-C5F3-4417-A98B-09D4DCC2D002}">
      <dgm:prSet/>
      <dgm:spPr/>
      <dgm:t>
        <a:bodyPr/>
        <a:lstStyle/>
        <a:p>
          <a:pPr algn="ctr"/>
          <a:endParaRPr lang="it-IT"/>
        </a:p>
      </dgm:t>
    </dgm:pt>
    <dgm:pt modelId="{A470CFD0-1D07-470F-B257-5702C7621C28}" type="sibTrans" cxnId="{D1737A58-C5F3-4417-A98B-09D4DCC2D002}">
      <dgm:prSet/>
      <dgm:spPr/>
      <dgm:t>
        <a:bodyPr/>
        <a:lstStyle/>
        <a:p>
          <a:pPr algn="ctr"/>
          <a:endParaRPr lang="it-IT"/>
        </a:p>
      </dgm:t>
    </dgm:pt>
    <dgm:pt modelId="{5DADD9F8-3987-4074-A639-7190EF536D5D}">
      <dgm:prSet phldrT="[Testo]"/>
      <dgm:spPr/>
      <dgm:t>
        <a:bodyPr/>
        <a:lstStyle/>
        <a:p>
          <a:pPr algn="ctr"/>
          <a:r>
            <a:rPr lang="it-IT">
              <a:latin typeface="Bookman Old Style" panose="02050604050505020204" pitchFamily="18" charset="0"/>
            </a:rPr>
            <a:t>ALLARME</a:t>
          </a:r>
        </a:p>
      </dgm:t>
    </dgm:pt>
    <dgm:pt modelId="{CF9CD370-384D-40D3-9F28-01D40AD0D5BF}" type="parTrans" cxnId="{E393AFF0-29F2-4946-8871-C02E6590F8C0}">
      <dgm:prSet/>
      <dgm:spPr/>
      <dgm:t>
        <a:bodyPr/>
        <a:lstStyle/>
        <a:p>
          <a:pPr algn="ctr"/>
          <a:endParaRPr lang="it-IT"/>
        </a:p>
      </dgm:t>
    </dgm:pt>
    <dgm:pt modelId="{2F7E549E-3FF2-4137-86CB-135E19F0B51C}" type="sibTrans" cxnId="{E393AFF0-29F2-4946-8871-C02E6590F8C0}">
      <dgm:prSet/>
      <dgm:spPr/>
      <dgm:t>
        <a:bodyPr/>
        <a:lstStyle/>
        <a:p>
          <a:pPr algn="ctr"/>
          <a:endParaRPr lang="it-IT"/>
        </a:p>
      </dgm:t>
    </dgm:pt>
    <dgm:pt modelId="{ADFC0B79-EA1C-41BD-8DA0-1FB6681D3F84}" type="pres">
      <dgm:prSet presAssocID="{2C88BDAB-1BB0-45EF-85EA-B65DAE59AE51}" presName="rootnode" presStyleCnt="0">
        <dgm:presLayoutVars>
          <dgm:chMax/>
          <dgm:chPref/>
          <dgm:dir/>
          <dgm:animLvl val="lvl"/>
        </dgm:presLayoutVars>
      </dgm:prSet>
      <dgm:spPr/>
    </dgm:pt>
    <dgm:pt modelId="{4BC9C22B-D3CF-43AB-A1FF-C6C7FB7D8BF0}" type="pres">
      <dgm:prSet presAssocID="{937822A5-F788-48E0-AF6E-2DE468724359}" presName="composite" presStyleCnt="0"/>
      <dgm:spPr/>
    </dgm:pt>
    <dgm:pt modelId="{E8550B7A-CF44-4E96-A052-9E691BC1C654}" type="pres">
      <dgm:prSet presAssocID="{937822A5-F788-48E0-AF6E-2DE468724359}" presName="LShape" presStyleLbl="alignNode1" presStyleIdx="0" presStyleCnt="5"/>
      <dgm:spPr/>
    </dgm:pt>
    <dgm:pt modelId="{9DDFA850-66FB-423B-839E-322D3EA460C4}" type="pres">
      <dgm:prSet presAssocID="{937822A5-F788-48E0-AF6E-2DE468724359}" presName="ParentText" presStyleLbl="revTx" presStyleIdx="0" presStyleCnt="3">
        <dgm:presLayoutVars>
          <dgm:chMax val="0"/>
          <dgm:chPref val="0"/>
          <dgm:bulletEnabled val="1"/>
        </dgm:presLayoutVars>
      </dgm:prSet>
      <dgm:spPr/>
    </dgm:pt>
    <dgm:pt modelId="{43BD88E1-9E44-411B-A217-A2FE0F3DA3E3}" type="pres">
      <dgm:prSet presAssocID="{937822A5-F788-48E0-AF6E-2DE468724359}" presName="Triangle" presStyleLbl="alignNode1" presStyleIdx="1" presStyleCnt="5"/>
      <dgm:spPr>
        <a:solidFill>
          <a:srgbClr val="C00000"/>
        </a:solidFill>
      </dgm:spPr>
    </dgm:pt>
    <dgm:pt modelId="{99D25976-1968-4AE9-8A8B-E57F6464F9BF}" type="pres">
      <dgm:prSet presAssocID="{CAE9DD08-2F52-4B72-B5F2-3AACD52CFF30}" presName="sibTrans" presStyleCnt="0"/>
      <dgm:spPr/>
    </dgm:pt>
    <dgm:pt modelId="{ABC7484A-C46B-4F7C-816F-DE43F6E5C4DB}" type="pres">
      <dgm:prSet presAssocID="{CAE9DD08-2F52-4B72-B5F2-3AACD52CFF30}" presName="space" presStyleCnt="0"/>
      <dgm:spPr/>
    </dgm:pt>
    <dgm:pt modelId="{69ADDB7C-04E2-4098-BD77-635DFE28BB11}" type="pres">
      <dgm:prSet presAssocID="{A0560D8C-748B-4545-A738-04F42A16DF0B}" presName="composite" presStyleCnt="0"/>
      <dgm:spPr/>
    </dgm:pt>
    <dgm:pt modelId="{7DCA7080-E20E-4125-AD5E-A82D4932E342}" type="pres">
      <dgm:prSet presAssocID="{A0560D8C-748B-4545-A738-04F42A16DF0B}" presName="LShape" presStyleLbl="alignNode1" presStyleIdx="2" presStyleCnt="5"/>
      <dgm:spPr/>
    </dgm:pt>
    <dgm:pt modelId="{1A2D0F5F-AD69-4051-B58B-1E2B002712E2}" type="pres">
      <dgm:prSet presAssocID="{A0560D8C-748B-4545-A738-04F42A16DF0B}" presName="ParentText" presStyleLbl="revTx" presStyleIdx="1" presStyleCnt="3">
        <dgm:presLayoutVars>
          <dgm:chMax val="0"/>
          <dgm:chPref val="0"/>
          <dgm:bulletEnabled val="1"/>
        </dgm:presLayoutVars>
      </dgm:prSet>
      <dgm:spPr/>
    </dgm:pt>
    <dgm:pt modelId="{CF3A8544-0E57-4988-AEEB-5484BBC40D43}" type="pres">
      <dgm:prSet presAssocID="{A0560D8C-748B-4545-A738-04F42A16DF0B}" presName="Triangle" presStyleLbl="alignNode1" presStyleIdx="3" presStyleCnt="5"/>
      <dgm:spPr>
        <a:solidFill>
          <a:srgbClr val="C00000"/>
        </a:solidFill>
      </dgm:spPr>
    </dgm:pt>
    <dgm:pt modelId="{687EC830-1BB7-4E7D-9C4E-4408B40A87FB}" type="pres">
      <dgm:prSet presAssocID="{A470CFD0-1D07-470F-B257-5702C7621C28}" presName="sibTrans" presStyleCnt="0"/>
      <dgm:spPr/>
    </dgm:pt>
    <dgm:pt modelId="{0F6B2467-A1FA-4552-8944-F746CB88F0D4}" type="pres">
      <dgm:prSet presAssocID="{A470CFD0-1D07-470F-B257-5702C7621C28}" presName="space" presStyleCnt="0"/>
      <dgm:spPr/>
    </dgm:pt>
    <dgm:pt modelId="{BE6E9FC1-72A1-4F2B-A7E9-1B7E0E173B0E}" type="pres">
      <dgm:prSet presAssocID="{5DADD9F8-3987-4074-A639-7190EF536D5D}" presName="composite" presStyleCnt="0"/>
      <dgm:spPr/>
    </dgm:pt>
    <dgm:pt modelId="{D832220D-2D38-45B0-972B-EF32645FB44F}" type="pres">
      <dgm:prSet presAssocID="{5DADD9F8-3987-4074-A639-7190EF536D5D}" presName="LShape" presStyleLbl="alignNode1" presStyleIdx="4" presStyleCnt="5"/>
      <dgm:spPr/>
    </dgm:pt>
    <dgm:pt modelId="{CF3E5B1C-EC9C-4A67-8224-C81758F83310}" type="pres">
      <dgm:prSet presAssocID="{5DADD9F8-3987-4074-A639-7190EF536D5D}" presName="ParentText" presStyleLbl="revTx" presStyleIdx="2" presStyleCnt="3">
        <dgm:presLayoutVars>
          <dgm:chMax val="0"/>
          <dgm:chPref val="0"/>
          <dgm:bulletEnabled val="1"/>
        </dgm:presLayoutVars>
      </dgm:prSet>
      <dgm:spPr/>
    </dgm:pt>
  </dgm:ptLst>
  <dgm:cxnLst>
    <dgm:cxn modelId="{EC5F9005-5401-46AD-9135-6421272785B3}" type="presOf" srcId="{5DADD9F8-3987-4074-A639-7190EF536D5D}" destId="{CF3E5B1C-EC9C-4A67-8224-C81758F83310}" srcOrd="0" destOrd="0" presId="urn:microsoft.com/office/officeart/2009/3/layout/StepUpProcess"/>
    <dgm:cxn modelId="{D1737A58-C5F3-4417-A98B-09D4DCC2D002}" srcId="{2C88BDAB-1BB0-45EF-85EA-B65DAE59AE51}" destId="{A0560D8C-748B-4545-A738-04F42A16DF0B}" srcOrd="1" destOrd="0" parTransId="{530336AF-8308-4C6C-8F2F-77F03DB1A730}" sibTransId="{A470CFD0-1D07-470F-B257-5702C7621C28}"/>
    <dgm:cxn modelId="{C4D46779-F006-4C01-BB47-A9F5C6FE7E89}" type="presOf" srcId="{A0560D8C-748B-4545-A738-04F42A16DF0B}" destId="{1A2D0F5F-AD69-4051-B58B-1E2B002712E2}" srcOrd="0" destOrd="0" presId="urn:microsoft.com/office/officeart/2009/3/layout/StepUpProcess"/>
    <dgm:cxn modelId="{E1C8188A-84E5-4EB5-8512-87A445ACB70E}" srcId="{2C88BDAB-1BB0-45EF-85EA-B65DAE59AE51}" destId="{937822A5-F788-48E0-AF6E-2DE468724359}" srcOrd="0" destOrd="0" parTransId="{E8CEEE73-D666-46F8-9467-E51719F49D5A}" sibTransId="{CAE9DD08-2F52-4B72-B5F2-3AACD52CFF30}"/>
    <dgm:cxn modelId="{3F373A8F-4B04-4176-8056-865E4728E805}" type="presOf" srcId="{2C88BDAB-1BB0-45EF-85EA-B65DAE59AE51}" destId="{ADFC0B79-EA1C-41BD-8DA0-1FB6681D3F84}" srcOrd="0" destOrd="0" presId="urn:microsoft.com/office/officeart/2009/3/layout/StepUpProcess"/>
    <dgm:cxn modelId="{800439A3-9446-46E1-8DE9-AE4AE71344C5}" type="presOf" srcId="{937822A5-F788-48E0-AF6E-2DE468724359}" destId="{9DDFA850-66FB-423B-839E-322D3EA460C4}" srcOrd="0" destOrd="0" presId="urn:microsoft.com/office/officeart/2009/3/layout/StepUpProcess"/>
    <dgm:cxn modelId="{E393AFF0-29F2-4946-8871-C02E6590F8C0}" srcId="{2C88BDAB-1BB0-45EF-85EA-B65DAE59AE51}" destId="{5DADD9F8-3987-4074-A639-7190EF536D5D}" srcOrd="2" destOrd="0" parTransId="{CF9CD370-384D-40D3-9F28-01D40AD0D5BF}" sibTransId="{2F7E549E-3FF2-4137-86CB-135E19F0B51C}"/>
    <dgm:cxn modelId="{39F11E4F-F82E-4A63-A3C5-08A98F608100}" type="presParOf" srcId="{ADFC0B79-EA1C-41BD-8DA0-1FB6681D3F84}" destId="{4BC9C22B-D3CF-43AB-A1FF-C6C7FB7D8BF0}" srcOrd="0" destOrd="0" presId="urn:microsoft.com/office/officeart/2009/3/layout/StepUpProcess"/>
    <dgm:cxn modelId="{BD2851DC-C73C-4E48-B270-FC55F52FEEDA}" type="presParOf" srcId="{4BC9C22B-D3CF-43AB-A1FF-C6C7FB7D8BF0}" destId="{E8550B7A-CF44-4E96-A052-9E691BC1C654}" srcOrd="0" destOrd="0" presId="urn:microsoft.com/office/officeart/2009/3/layout/StepUpProcess"/>
    <dgm:cxn modelId="{8D04439A-377A-41E2-B206-DD641E554916}" type="presParOf" srcId="{4BC9C22B-D3CF-43AB-A1FF-C6C7FB7D8BF0}" destId="{9DDFA850-66FB-423B-839E-322D3EA460C4}" srcOrd="1" destOrd="0" presId="urn:microsoft.com/office/officeart/2009/3/layout/StepUpProcess"/>
    <dgm:cxn modelId="{EBA482B9-C8F2-4D71-9892-CADAA47926FC}" type="presParOf" srcId="{4BC9C22B-D3CF-43AB-A1FF-C6C7FB7D8BF0}" destId="{43BD88E1-9E44-411B-A217-A2FE0F3DA3E3}" srcOrd="2" destOrd="0" presId="urn:microsoft.com/office/officeart/2009/3/layout/StepUpProcess"/>
    <dgm:cxn modelId="{C75E9CCA-93D6-4105-91F8-C83D6B85052B}" type="presParOf" srcId="{ADFC0B79-EA1C-41BD-8DA0-1FB6681D3F84}" destId="{99D25976-1968-4AE9-8A8B-E57F6464F9BF}" srcOrd="1" destOrd="0" presId="urn:microsoft.com/office/officeart/2009/3/layout/StepUpProcess"/>
    <dgm:cxn modelId="{27864B19-AD75-40D1-96F4-B2930358CA30}" type="presParOf" srcId="{99D25976-1968-4AE9-8A8B-E57F6464F9BF}" destId="{ABC7484A-C46B-4F7C-816F-DE43F6E5C4DB}" srcOrd="0" destOrd="0" presId="urn:microsoft.com/office/officeart/2009/3/layout/StepUpProcess"/>
    <dgm:cxn modelId="{547ED5CD-A3A6-4F69-BF80-A8E6CDAFE206}" type="presParOf" srcId="{ADFC0B79-EA1C-41BD-8DA0-1FB6681D3F84}" destId="{69ADDB7C-04E2-4098-BD77-635DFE28BB11}" srcOrd="2" destOrd="0" presId="urn:microsoft.com/office/officeart/2009/3/layout/StepUpProcess"/>
    <dgm:cxn modelId="{C0A9C9BF-0E91-4683-98C9-AAE858C1DDE9}" type="presParOf" srcId="{69ADDB7C-04E2-4098-BD77-635DFE28BB11}" destId="{7DCA7080-E20E-4125-AD5E-A82D4932E342}" srcOrd="0" destOrd="0" presId="urn:microsoft.com/office/officeart/2009/3/layout/StepUpProcess"/>
    <dgm:cxn modelId="{92847742-27FC-4FE3-8D57-EE9CDB22C1BD}" type="presParOf" srcId="{69ADDB7C-04E2-4098-BD77-635DFE28BB11}" destId="{1A2D0F5F-AD69-4051-B58B-1E2B002712E2}" srcOrd="1" destOrd="0" presId="urn:microsoft.com/office/officeart/2009/3/layout/StepUpProcess"/>
    <dgm:cxn modelId="{E668B7E5-8454-4B86-B886-BC44EA63DA2A}" type="presParOf" srcId="{69ADDB7C-04E2-4098-BD77-635DFE28BB11}" destId="{CF3A8544-0E57-4988-AEEB-5484BBC40D43}" srcOrd="2" destOrd="0" presId="urn:microsoft.com/office/officeart/2009/3/layout/StepUpProcess"/>
    <dgm:cxn modelId="{D2762E1D-C4DB-4D92-9913-980A4F10378A}" type="presParOf" srcId="{ADFC0B79-EA1C-41BD-8DA0-1FB6681D3F84}" destId="{687EC830-1BB7-4E7D-9C4E-4408B40A87FB}" srcOrd="3" destOrd="0" presId="urn:microsoft.com/office/officeart/2009/3/layout/StepUpProcess"/>
    <dgm:cxn modelId="{0C0D7806-9AC6-493D-AA16-FF1BED955B9A}" type="presParOf" srcId="{687EC830-1BB7-4E7D-9C4E-4408B40A87FB}" destId="{0F6B2467-A1FA-4552-8944-F746CB88F0D4}" srcOrd="0" destOrd="0" presId="urn:microsoft.com/office/officeart/2009/3/layout/StepUpProcess"/>
    <dgm:cxn modelId="{E624D3C5-A47F-4ECE-B397-24110FF57424}" type="presParOf" srcId="{ADFC0B79-EA1C-41BD-8DA0-1FB6681D3F84}" destId="{BE6E9FC1-72A1-4F2B-A7E9-1B7E0E173B0E}" srcOrd="4" destOrd="0" presId="urn:microsoft.com/office/officeart/2009/3/layout/StepUpProcess"/>
    <dgm:cxn modelId="{9AF3CC18-066B-4EF1-8725-800E3BBC0285}" type="presParOf" srcId="{BE6E9FC1-72A1-4F2B-A7E9-1B7E0E173B0E}" destId="{D832220D-2D38-45B0-972B-EF32645FB44F}" srcOrd="0" destOrd="0" presId="urn:microsoft.com/office/officeart/2009/3/layout/StepUpProcess"/>
    <dgm:cxn modelId="{591603CD-9478-43C4-B85E-FE0C661CE894}" type="presParOf" srcId="{BE6E9FC1-72A1-4F2B-A7E9-1B7E0E173B0E}" destId="{CF3E5B1C-EC9C-4A67-8224-C81758F83310}" srcOrd="1" destOrd="0" presId="urn:microsoft.com/office/officeart/2009/3/layout/StepUp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847BD8-4A0A-4BBC-8E39-A74B32BE6B19}">
      <dsp:nvSpPr>
        <dsp:cNvPr id="0" name=""/>
        <dsp:cNvSpPr/>
      </dsp:nvSpPr>
      <dsp:spPr>
        <a:xfrm>
          <a:off x="2341597" y="1548756"/>
          <a:ext cx="1892924" cy="1892924"/>
        </a:xfrm>
        <a:prstGeom prst="gear9">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effectLst>
                <a:outerShdw blurRad="38100" dist="38100" dir="2700000" algn="tl">
                  <a:srgbClr val="000000">
                    <a:alpha val="43137"/>
                  </a:srgbClr>
                </a:outerShdw>
              </a:effectLst>
              <a:latin typeface="Bookman Old Style" panose="02050604050505020204" pitchFamily="18" charset="0"/>
            </a:rPr>
            <a:t>1.SEZIONI</a:t>
          </a:r>
        </a:p>
      </dsp:txBody>
      <dsp:txXfrm>
        <a:off x="2722159" y="1992164"/>
        <a:ext cx="1131800" cy="973002"/>
      </dsp:txXfrm>
    </dsp:sp>
    <dsp:sp modelId="{1211A5A8-D2E9-4E50-A159-FD541A980689}">
      <dsp:nvSpPr>
        <dsp:cNvPr id="0" name=""/>
        <dsp:cNvSpPr/>
      </dsp:nvSpPr>
      <dsp:spPr>
        <a:xfrm>
          <a:off x="1244558" y="1101337"/>
          <a:ext cx="1376672" cy="1376672"/>
        </a:xfrm>
        <a:prstGeom prst="gear6">
          <a:avLst/>
        </a:prstGeom>
        <a:solidFill>
          <a:schemeClr val="accent5">
            <a:hueOff val="-3379271"/>
            <a:satOff val="-8710"/>
            <a:lumOff val="-588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it-IT" sz="900" kern="1200" dirty="0">
              <a:solidFill>
                <a:schemeClr val="tx1"/>
              </a:solidFill>
              <a:effectLst>
                <a:outerShdw blurRad="38100" dist="38100" dir="2700000" algn="tl">
                  <a:srgbClr val="000000">
                    <a:alpha val="43137"/>
                  </a:srgbClr>
                </a:outerShdw>
              </a:effectLst>
              <a:latin typeface="Bookman Old Style" panose="02050604050505020204" pitchFamily="18" charset="0"/>
            </a:rPr>
            <a:t>2.MODUL</a:t>
          </a:r>
          <a:r>
            <a:rPr lang="it-IT" sz="900" kern="1200" dirty="0">
              <a:solidFill>
                <a:schemeClr val="tx1"/>
              </a:solidFill>
              <a:effectLst>
                <a:outerShdw blurRad="38100" dist="38100" dir="2700000" algn="tl">
                  <a:srgbClr val="000000">
                    <a:alpha val="43137"/>
                  </a:srgbClr>
                </a:outerShdw>
              </a:effectLst>
            </a:rPr>
            <a:t>I</a:t>
          </a:r>
        </a:p>
      </dsp:txBody>
      <dsp:txXfrm>
        <a:off x="1591139" y="1450013"/>
        <a:ext cx="683510" cy="679320"/>
      </dsp:txXfrm>
    </dsp:sp>
    <dsp:sp modelId="{E7D9F885-8476-4776-A0A1-CBFD402BDCF4}">
      <dsp:nvSpPr>
        <dsp:cNvPr id="0" name=""/>
        <dsp:cNvSpPr/>
      </dsp:nvSpPr>
      <dsp:spPr>
        <a:xfrm rot="20700000">
          <a:off x="2041888" y="151574"/>
          <a:ext cx="1348857" cy="1348857"/>
        </a:xfrm>
        <a:prstGeom prst="gear6">
          <a:avLst/>
        </a:prstGeom>
        <a:solidFill>
          <a:schemeClr val="accent5">
            <a:hueOff val="-6758543"/>
            <a:satOff val="-17419"/>
            <a:lumOff val="-1176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it-IT" sz="900" kern="1200" dirty="0">
              <a:solidFill>
                <a:schemeClr val="tx1"/>
              </a:solidFill>
              <a:effectLst>
                <a:outerShdw blurRad="38100" dist="38100" dir="2700000" algn="tl">
                  <a:srgbClr val="000000">
                    <a:alpha val="43137"/>
                  </a:srgbClr>
                </a:outerShdw>
              </a:effectLst>
              <a:latin typeface="Bookman Old Style" panose="02050604050505020204" pitchFamily="18" charset="0"/>
            </a:rPr>
            <a:t>3. ELABORATI</a:t>
          </a:r>
          <a:r>
            <a:rPr lang="it-IT" sz="900" kern="1200" dirty="0">
              <a:solidFill>
                <a:schemeClr val="tx1"/>
              </a:solidFill>
              <a:effectLst>
                <a:outerShdw blurRad="38100" dist="38100" dir="2700000" algn="tl">
                  <a:srgbClr val="000000">
                    <a:alpha val="43137"/>
                  </a:srgbClr>
                </a:outerShdw>
              </a:effectLst>
            </a:rPr>
            <a:t> </a:t>
          </a:r>
        </a:p>
      </dsp:txBody>
      <dsp:txXfrm rot="-20700000">
        <a:off x="2337732" y="447418"/>
        <a:ext cx="757169" cy="757169"/>
      </dsp:txXfrm>
    </dsp:sp>
    <dsp:sp modelId="{E3D4B28A-A96D-4D9C-8279-760AACCD4BC6}">
      <dsp:nvSpPr>
        <dsp:cNvPr id="0" name=""/>
        <dsp:cNvSpPr/>
      </dsp:nvSpPr>
      <dsp:spPr>
        <a:xfrm>
          <a:off x="2218509" y="1267688"/>
          <a:ext cx="2422943" cy="2422943"/>
        </a:xfrm>
        <a:prstGeom prst="circularArrow">
          <a:avLst>
            <a:gd name="adj1" fmla="val 4687"/>
            <a:gd name="adj2" fmla="val 299029"/>
            <a:gd name="adj3" fmla="val 2495181"/>
            <a:gd name="adj4" fmla="val 15907246"/>
            <a:gd name="adj5" fmla="val 5469"/>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E3CD8A44-1397-49DA-A0C2-1E7A78655EB8}">
      <dsp:nvSpPr>
        <dsp:cNvPr id="0" name=""/>
        <dsp:cNvSpPr/>
      </dsp:nvSpPr>
      <dsp:spPr>
        <a:xfrm>
          <a:off x="1027005" y="799962"/>
          <a:ext cx="1760419" cy="1760419"/>
        </a:xfrm>
        <a:prstGeom prst="leftCircularArrow">
          <a:avLst>
            <a:gd name="adj1" fmla="val 6452"/>
            <a:gd name="adj2" fmla="val 429999"/>
            <a:gd name="adj3" fmla="val 10489124"/>
            <a:gd name="adj4" fmla="val 14837806"/>
            <a:gd name="adj5" fmla="val 7527"/>
          </a:avLst>
        </a:prstGeom>
        <a:solidFill>
          <a:schemeClr val="accent5">
            <a:hueOff val="-3379271"/>
            <a:satOff val="-8710"/>
            <a:lumOff val="-5883"/>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0593A9A5-253B-4D1C-8B66-DF3DE471E5F6}">
      <dsp:nvSpPr>
        <dsp:cNvPr id="0" name=""/>
        <dsp:cNvSpPr/>
      </dsp:nvSpPr>
      <dsp:spPr>
        <a:xfrm>
          <a:off x="1729883" y="-140646"/>
          <a:ext cx="1898087" cy="1898087"/>
        </a:xfrm>
        <a:prstGeom prst="circularArrow">
          <a:avLst>
            <a:gd name="adj1" fmla="val 5984"/>
            <a:gd name="adj2" fmla="val 394124"/>
            <a:gd name="adj3" fmla="val 13313824"/>
            <a:gd name="adj4" fmla="val 10508221"/>
            <a:gd name="adj5" fmla="val 6981"/>
          </a:avLst>
        </a:prstGeom>
        <a:solidFill>
          <a:schemeClr val="accent5">
            <a:hueOff val="-6758543"/>
            <a:satOff val="-17419"/>
            <a:lumOff val="-11765"/>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25DEA-1D40-45C4-B573-FBF7B19EEC2E}">
      <dsp:nvSpPr>
        <dsp:cNvPr id="0" name=""/>
        <dsp:cNvSpPr/>
      </dsp:nvSpPr>
      <dsp:spPr>
        <a:xfrm>
          <a:off x="5684771" y="1043190"/>
          <a:ext cx="5257613" cy="801134"/>
        </a:xfrm>
        <a:custGeom>
          <a:avLst/>
          <a:gdLst/>
          <a:ahLst/>
          <a:cxnLst/>
          <a:rect l="0" t="0" r="0" b="0"/>
          <a:pathLst>
            <a:path>
              <a:moveTo>
                <a:pt x="0" y="0"/>
              </a:moveTo>
              <a:lnTo>
                <a:pt x="0" y="665880"/>
              </a:lnTo>
              <a:lnTo>
                <a:pt x="5257613" y="665880"/>
              </a:lnTo>
              <a:lnTo>
                <a:pt x="5257613" y="801134"/>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5B7842B-A3F0-49CA-AFAD-B5B77396B7AE}">
      <dsp:nvSpPr>
        <dsp:cNvPr id="0" name=""/>
        <dsp:cNvSpPr/>
      </dsp:nvSpPr>
      <dsp:spPr>
        <a:xfrm>
          <a:off x="5684771" y="1043190"/>
          <a:ext cx="3123430" cy="802493"/>
        </a:xfrm>
        <a:custGeom>
          <a:avLst/>
          <a:gdLst/>
          <a:ahLst/>
          <a:cxnLst/>
          <a:rect l="0" t="0" r="0" b="0"/>
          <a:pathLst>
            <a:path>
              <a:moveTo>
                <a:pt x="0" y="0"/>
              </a:moveTo>
              <a:lnTo>
                <a:pt x="0" y="667239"/>
              </a:lnTo>
              <a:lnTo>
                <a:pt x="3123430" y="667239"/>
              </a:lnTo>
              <a:lnTo>
                <a:pt x="3123430" y="802493"/>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499DD98-8A8A-4955-83B7-A4BA17FE6BE1}">
      <dsp:nvSpPr>
        <dsp:cNvPr id="0" name=""/>
        <dsp:cNvSpPr/>
      </dsp:nvSpPr>
      <dsp:spPr>
        <a:xfrm>
          <a:off x="5684771" y="1043190"/>
          <a:ext cx="452192" cy="827045"/>
        </a:xfrm>
        <a:custGeom>
          <a:avLst/>
          <a:gdLst/>
          <a:ahLst/>
          <a:cxnLst/>
          <a:rect l="0" t="0" r="0" b="0"/>
          <a:pathLst>
            <a:path>
              <a:moveTo>
                <a:pt x="0" y="0"/>
              </a:moveTo>
              <a:lnTo>
                <a:pt x="0" y="691791"/>
              </a:lnTo>
              <a:lnTo>
                <a:pt x="452192" y="691791"/>
              </a:lnTo>
              <a:lnTo>
                <a:pt x="452192" y="827045"/>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AC9950D-BB5A-49FB-9A48-60AFC17F2FBF}">
      <dsp:nvSpPr>
        <dsp:cNvPr id="0" name=""/>
        <dsp:cNvSpPr/>
      </dsp:nvSpPr>
      <dsp:spPr>
        <a:xfrm>
          <a:off x="3538234" y="1043190"/>
          <a:ext cx="2146536" cy="802493"/>
        </a:xfrm>
        <a:custGeom>
          <a:avLst/>
          <a:gdLst/>
          <a:ahLst/>
          <a:cxnLst/>
          <a:rect l="0" t="0" r="0" b="0"/>
          <a:pathLst>
            <a:path>
              <a:moveTo>
                <a:pt x="2146536" y="0"/>
              </a:moveTo>
              <a:lnTo>
                <a:pt x="2146536" y="667239"/>
              </a:lnTo>
              <a:lnTo>
                <a:pt x="0" y="667239"/>
              </a:lnTo>
              <a:lnTo>
                <a:pt x="0" y="802493"/>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140F11A-92D2-405D-87BE-0ADD88AF2CC5}">
      <dsp:nvSpPr>
        <dsp:cNvPr id="0" name=""/>
        <dsp:cNvSpPr/>
      </dsp:nvSpPr>
      <dsp:spPr>
        <a:xfrm>
          <a:off x="1204751" y="1043190"/>
          <a:ext cx="4480019" cy="802493"/>
        </a:xfrm>
        <a:custGeom>
          <a:avLst/>
          <a:gdLst/>
          <a:ahLst/>
          <a:cxnLst/>
          <a:rect l="0" t="0" r="0" b="0"/>
          <a:pathLst>
            <a:path>
              <a:moveTo>
                <a:pt x="4480019" y="0"/>
              </a:moveTo>
              <a:lnTo>
                <a:pt x="4480019" y="667239"/>
              </a:lnTo>
              <a:lnTo>
                <a:pt x="0" y="667239"/>
              </a:lnTo>
              <a:lnTo>
                <a:pt x="0" y="802493"/>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C2D43FF-DA62-49ED-9413-B9FD9C0E7935}">
      <dsp:nvSpPr>
        <dsp:cNvPr id="0" name=""/>
        <dsp:cNvSpPr/>
      </dsp:nvSpPr>
      <dsp:spPr>
        <a:xfrm>
          <a:off x="2599025" y="192592"/>
          <a:ext cx="6171491" cy="850598"/>
        </a:xfrm>
        <a:prstGeom prst="rect">
          <a:avLst/>
        </a:prstGeom>
        <a:solidFill>
          <a:schemeClr val="bg1">
            <a:alpha val="71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it-IT" sz="2800" kern="1200" dirty="0">
              <a:solidFill>
                <a:schemeClr val="tx1"/>
              </a:solidFill>
              <a:latin typeface="Bookman Old Style" panose="02050604050505020204" pitchFamily="18" charset="0"/>
            </a:rPr>
            <a:t>Piano di Protezione Civile</a:t>
          </a:r>
        </a:p>
      </dsp:txBody>
      <dsp:txXfrm>
        <a:off x="2599025" y="192592"/>
        <a:ext cx="6171491" cy="850598"/>
      </dsp:txXfrm>
    </dsp:sp>
    <dsp:sp modelId="{6EA1752D-5138-4D15-9D31-B6C33D496C6B}">
      <dsp:nvSpPr>
        <dsp:cNvPr id="0" name=""/>
        <dsp:cNvSpPr/>
      </dsp:nvSpPr>
      <dsp:spPr>
        <a:xfrm>
          <a:off x="1024" y="1845683"/>
          <a:ext cx="2407454" cy="1460825"/>
        </a:xfrm>
        <a:prstGeom prst="rect">
          <a:avLst/>
        </a:prstGeom>
        <a:solidFill>
          <a:schemeClr val="accent6">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SEZIONE 1</a:t>
          </a:r>
        </a:p>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INQUADRAMENTO GENERALE DEL TERRITORIO</a:t>
          </a:r>
        </a:p>
      </dsp:txBody>
      <dsp:txXfrm>
        <a:off x="1024" y="1845683"/>
        <a:ext cx="2407454" cy="1460825"/>
      </dsp:txXfrm>
    </dsp:sp>
    <dsp:sp modelId="{3E1C953D-E4D9-45EE-A73B-1A8C7E14745E}">
      <dsp:nvSpPr>
        <dsp:cNvPr id="0" name=""/>
        <dsp:cNvSpPr/>
      </dsp:nvSpPr>
      <dsp:spPr>
        <a:xfrm>
          <a:off x="2678986" y="1845683"/>
          <a:ext cx="1718496" cy="1455975"/>
        </a:xfrm>
        <a:prstGeom prst="rect">
          <a:avLst/>
        </a:prstGeom>
        <a:solidFill>
          <a:srgbClr val="FF000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it-IT" sz="1600" kern="1200" dirty="0">
            <a:solidFill>
              <a:schemeClr val="bg1"/>
            </a:solidFill>
            <a:latin typeface="Bookman Old Style" panose="02050604050505020204" pitchFamily="18" charset="0"/>
          </a:endParaRPr>
        </a:p>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SEZIONE 2</a:t>
          </a:r>
        </a:p>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SCENARI DI EVENTO E DI RISCHIO</a:t>
          </a:r>
        </a:p>
        <a:p>
          <a:pPr marL="0" lvl="0" indent="0" algn="ctr" defTabSz="711200">
            <a:lnSpc>
              <a:spcPct val="90000"/>
            </a:lnSpc>
            <a:spcBef>
              <a:spcPct val="0"/>
            </a:spcBef>
            <a:spcAft>
              <a:spcPct val="35000"/>
            </a:spcAft>
            <a:buNone/>
          </a:pPr>
          <a:endParaRPr lang="it-IT" sz="1600" kern="1200" dirty="0">
            <a:solidFill>
              <a:schemeClr val="bg1"/>
            </a:solidFill>
            <a:latin typeface="Bookman Old Style" panose="02050604050505020204" pitchFamily="18" charset="0"/>
          </a:endParaRPr>
        </a:p>
      </dsp:txBody>
      <dsp:txXfrm>
        <a:off x="2678986" y="1845683"/>
        <a:ext cx="1718496" cy="1455975"/>
      </dsp:txXfrm>
    </dsp:sp>
    <dsp:sp modelId="{9AA16C49-D8B4-4241-9A2D-B86AFBDC3030}">
      <dsp:nvSpPr>
        <dsp:cNvPr id="0" name=""/>
        <dsp:cNvSpPr/>
      </dsp:nvSpPr>
      <dsp:spPr>
        <a:xfrm>
          <a:off x="4667990" y="1870235"/>
          <a:ext cx="2937945" cy="1404173"/>
        </a:xfrm>
        <a:prstGeom prst="rect">
          <a:avLst/>
        </a:prstGeom>
        <a:solidFill>
          <a:srgbClr val="FFFF0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effectLst>
                <a:outerShdw blurRad="38100" dist="38100" dir="2700000" algn="tl">
                  <a:srgbClr val="000000">
                    <a:alpha val="43137"/>
                  </a:srgbClr>
                </a:outerShdw>
              </a:effectLst>
              <a:latin typeface="Bookman Old Style" panose="02050604050505020204" pitchFamily="18" charset="0"/>
            </a:rPr>
            <a:t>SEZIONE 3</a:t>
          </a:r>
        </a:p>
        <a:p>
          <a:pPr marL="0" lvl="0" indent="0" algn="ctr" defTabSz="711200">
            <a:lnSpc>
              <a:spcPct val="90000"/>
            </a:lnSpc>
            <a:spcBef>
              <a:spcPct val="0"/>
            </a:spcBef>
            <a:spcAft>
              <a:spcPct val="35000"/>
            </a:spcAft>
            <a:buNone/>
          </a:pPr>
          <a:r>
            <a:rPr lang="it-IT" sz="1600" kern="1200" dirty="0">
              <a:solidFill>
                <a:schemeClr val="tx1"/>
              </a:solidFill>
              <a:effectLst>
                <a:outerShdw blurRad="38100" dist="38100" dir="2700000" algn="tl">
                  <a:srgbClr val="000000">
                    <a:alpha val="43137"/>
                  </a:srgbClr>
                </a:outerShdw>
              </a:effectLst>
              <a:latin typeface="Bookman Old Style" panose="02050604050505020204" pitchFamily="18" charset="0"/>
            </a:rPr>
            <a:t>ORGANIZZAZIONE DEL SISTEMA LOCALE DI PROTEZIONE CIVILE </a:t>
          </a:r>
        </a:p>
      </dsp:txBody>
      <dsp:txXfrm>
        <a:off x="4667990" y="1870235"/>
        <a:ext cx="2937945" cy="1404173"/>
      </dsp:txXfrm>
    </dsp:sp>
    <dsp:sp modelId="{D9657820-3378-45FD-AD9D-E6BF07E50AEE}">
      <dsp:nvSpPr>
        <dsp:cNvPr id="0" name=""/>
        <dsp:cNvSpPr/>
      </dsp:nvSpPr>
      <dsp:spPr>
        <a:xfrm>
          <a:off x="7876443" y="1845683"/>
          <a:ext cx="1863514" cy="1457096"/>
        </a:xfrm>
        <a:prstGeom prst="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SEZIONE 4 </a:t>
          </a:r>
        </a:p>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MODELLO DI INTERVENTO</a:t>
          </a:r>
        </a:p>
      </dsp:txBody>
      <dsp:txXfrm>
        <a:off x="7876443" y="1845683"/>
        <a:ext cx="1863514" cy="1457096"/>
      </dsp:txXfrm>
    </dsp:sp>
    <dsp:sp modelId="{179DA121-FB8F-4CB2-A4D7-DD07AC081739}">
      <dsp:nvSpPr>
        <dsp:cNvPr id="0" name=""/>
        <dsp:cNvSpPr/>
      </dsp:nvSpPr>
      <dsp:spPr>
        <a:xfrm>
          <a:off x="10011490" y="1844325"/>
          <a:ext cx="1861788" cy="1460825"/>
        </a:xfrm>
        <a:prstGeom prst="rect">
          <a:avLst/>
        </a:prstGeom>
        <a:solidFill>
          <a:srgbClr val="7030A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SEZIONE 5 </a:t>
          </a:r>
        </a:p>
        <a:p>
          <a:pPr marL="0" lvl="0" indent="0" algn="ctr" defTabSz="711200">
            <a:lnSpc>
              <a:spcPct val="90000"/>
            </a:lnSpc>
            <a:spcBef>
              <a:spcPct val="0"/>
            </a:spcBef>
            <a:spcAft>
              <a:spcPct val="35000"/>
            </a:spcAft>
            <a:buNone/>
          </a:pPr>
          <a:r>
            <a:rPr lang="it-IT" sz="1600" kern="1200" dirty="0">
              <a:solidFill>
                <a:schemeClr val="bg1"/>
              </a:solidFill>
              <a:latin typeface="Bookman Old Style" panose="02050604050505020204" pitchFamily="18" charset="0"/>
            </a:rPr>
            <a:t>FORMAZIONE ED INFORMAZIONE</a:t>
          </a:r>
        </a:p>
      </dsp:txBody>
      <dsp:txXfrm>
        <a:off x="10011490" y="1844325"/>
        <a:ext cx="1861788" cy="14608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DA74F-79E5-40E6-A540-AD69571C145F}">
      <dsp:nvSpPr>
        <dsp:cNvPr id="0" name=""/>
        <dsp:cNvSpPr/>
      </dsp:nvSpPr>
      <dsp:spPr>
        <a:xfrm>
          <a:off x="2730073" y="867"/>
          <a:ext cx="951843" cy="475921"/>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Inquadramento generale del territorio </a:t>
          </a:r>
        </a:p>
      </dsp:txBody>
      <dsp:txXfrm>
        <a:off x="2744012" y="14806"/>
        <a:ext cx="923965" cy="448043"/>
      </dsp:txXfrm>
    </dsp:sp>
    <dsp:sp modelId="{042334E4-DE45-4F20-851D-3956BFC90FB9}">
      <dsp:nvSpPr>
        <dsp:cNvPr id="0" name=""/>
        <dsp:cNvSpPr/>
      </dsp:nvSpPr>
      <dsp:spPr>
        <a:xfrm>
          <a:off x="2825257"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2AB4AD-599D-44FD-8983-4E036B2A4DF0}">
      <dsp:nvSpPr>
        <dsp:cNvPr id="0" name=""/>
        <dsp:cNvSpPr/>
      </dsp:nvSpPr>
      <dsp:spPr>
        <a:xfrm>
          <a:off x="2920441" y="595769"/>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A</a:t>
          </a:r>
          <a:r>
            <a:rPr lang="it-IT" sz="1200" kern="1200" dirty="0">
              <a:solidFill>
                <a:schemeClr val="tx1"/>
              </a:solidFill>
              <a:effectLst/>
              <a:latin typeface="Bookman Old Style" panose="02050604050505020204" pitchFamily="18" charset="0"/>
            </a:rPr>
            <a:t> </a:t>
          </a:r>
          <a:r>
            <a:rPr lang="it-IT" sz="800" kern="1200" dirty="0">
              <a:solidFill>
                <a:schemeClr val="tx1"/>
              </a:solidFill>
              <a:effectLst/>
              <a:latin typeface="Bookman Old Style" panose="02050604050505020204" pitchFamily="18" charset="0"/>
            </a:rPr>
            <a:t>Normativa </a:t>
          </a:r>
        </a:p>
        <a:p>
          <a:pPr marL="0" lvl="0" indent="0" algn="ctr" defTabSz="355600">
            <a:lnSpc>
              <a:spcPct val="90000"/>
            </a:lnSpc>
            <a:spcBef>
              <a:spcPct val="0"/>
            </a:spcBef>
            <a:spcAft>
              <a:spcPct val="35000"/>
            </a:spcAft>
            <a:buNone/>
          </a:pPr>
          <a:r>
            <a:rPr lang="it-IT" sz="800" kern="1200" dirty="0">
              <a:solidFill>
                <a:schemeClr val="tx1"/>
              </a:solidFill>
              <a:effectLst/>
              <a:latin typeface="Bookman Old Style" panose="02050604050505020204" pitchFamily="18" charset="0"/>
            </a:rPr>
            <a:t>di riferimento</a:t>
          </a:r>
          <a:endParaRPr lang="it-IT" sz="800" kern="1200" dirty="0">
            <a:solidFill>
              <a:schemeClr val="tx1"/>
            </a:solidFill>
            <a:effectLst/>
          </a:endParaRPr>
        </a:p>
      </dsp:txBody>
      <dsp:txXfrm>
        <a:off x="2934380" y="609708"/>
        <a:ext cx="733596" cy="448043"/>
      </dsp:txXfrm>
    </dsp:sp>
    <dsp:sp modelId="{73C2A151-B4C5-425B-BE8B-04A7CD3B8CB9}">
      <dsp:nvSpPr>
        <dsp:cNvPr id="0" name=""/>
        <dsp:cNvSpPr/>
      </dsp:nvSpPr>
      <dsp:spPr>
        <a:xfrm>
          <a:off x="2825257" y="476789"/>
          <a:ext cx="95184" cy="990923"/>
        </a:xfrm>
        <a:custGeom>
          <a:avLst/>
          <a:gdLst/>
          <a:ahLst/>
          <a:cxnLst/>
          <a:rect l="0" t="0" r="0" b="0"/>
          <a:pathLst>
            <a:path>
              <a:moveTo>
                <a:pt x="0" y="0"/>
              </a:moveTo>
              <a:lnTo>
                <a:pt x="0" y="990923"/>
              </a:lnTo>
              <a:lnTo>
                <a:pt x="95184" y="9909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30708B-780C-404F-8EAA-376792FA0391}">
      <dsp:nvSpPr>
        <dsp:cNvPr id="0" name=""/>
        <dsp:cNvSpPr/>
      </dsp:nvSpPr>
      <dsp:spPr>
        <a:xfrm>
          <a:off x="2920441" y="1190672"/>
          <a:ext cx="934588" cy="554082"/>
        </a:xfrm>
        <a:prstGeom prst="roundRect">
          <a:avLst>
            <a:gd name="adj" fmla="val 10000"/>
          </a:avLst>
        </a:prstGeom>
        <a:solidFill>
          <a:schemeClr val="accent6">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B</a:t>
          </a:r>
          <a:r>
            <a:rPr lang="it-IT" sz="800" kern="1200" dirty="0">
              <a:solidFill>
                <a:schemeClr val="tx1"/>
              </a:solidFill>
              <a:effectLst/>
              <a:latin typeface="Bookman Old Style" panose="02050604050505020204" pitchFamily="18" charset="0"/>
            </a:rPr>
            <a:t> Analisi storica degli eventi rilevanti</a:t>
          </a:r>
          <a:endParaRPr lang="it-IT" sz="800" kern="1200" dirty="0">
            <a:solidFill>
              <a:schemeClr val="tx1"/>
            </a:solidFill>
            <a:effectLst/>
          </a:endParaRPr>
        </a:p>
      </dsp:txBody>
      <dsp:txXfrm>
        <a:off x="2936670" y="1206901"/>
        <a:ext cx="902130" cy="521624"/>
      </dsp:txXfrm>
    </dsp:sp>
    <dsp:sp modelId="{33EA136B-3ECA-4929-A653-6DF3EA1FA4F0}">
      <dsp:nvSpPr>
        <dsp:cNvPr id="0" name=""/>
        <dsp:cNvSpPr/>
      </dsp:nvSpPr>
      <dsp:spPr>
        <a:xfrm>
          <a:off x="2825257" y="476789"/>
          <a:ext cx="95184" cy="1624906"/>
        </a:xfrm>
        <a:custGeom>
          <a:avLst/>
          <a:gdLst/>
          <a:ahLst/>
          <a:cxnLst/>
          <a:rect l="0" t="0" r="0" b="0"/>
          <a:pathLst>
            <a:path>
              <a:moveTo>
                <a:pt x="0" y="0"/>
              </a:moveTo>
              <a:lnTo>
                <a:pt x="0" y="1624906"/>
              </a:lnTo>
              <a:lnTo>
                <a:pt x="95184" y="16249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7F6F6D-9B33-4E62-9D1C-36FA51D3965B}">
      <dsp:nvSpPr>
        <dsp:cNvPr id="0" name=""/>
        <dsp:cNvSpPr/>
      </dsp:nvSpPr>
      <dsp:spPr>
        <a:xfrm>
          <a:off x="2920441" y="1863735"/>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C</a:t>
          </a:r>
          <a:r>
            <a:rPr lang="it-IT" sz="800" kern="1200" dirty="0">
              <a:solidFill>
                <a:schemeClr val="tx1"/>
              </a:solidFill>
              <a:effectLst/>
              <a:latin typeface="Bookman Old Style" panose="02050604050505020204" pitchFamily="18" charset="0"/>
            </a:rPr>
            <a:t> Analisi territoriale</a:t>
          </a:r>
        </a:p>
      </dsp:txBody>
      <dsp:txXfrm>
        <a:off x="2934380" y="1877674"/>
        <a:ext cx="733596" cy="448043"/>
      </dsp:txXfrm>
    </dsp:sp>
    <dsp:sp modelId="{4EEFFDD7-B595-4E02-9E72-66DBDE8F0630}">
      <dsp:nvSpPr>
        <dsp:cNvPr id="0" name=""/>
        <dsp:cNvSpPr/>
      </dsp:nvSpPr>
      <dsp:spPr>
        <a:xfrm>
          <a:off x="3919877" y="867"/>
          <a:ext cx="951843" cy="475921"/>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Scenari di rischio e scenari di evento</a:t>
          </a:r>
        </a:p>
      </dsp:txBody>
      <dsp:txXfrm>
        <a:off x="3933816" y="14806"/>
        <a:ext cx="923965" cy="448043"/>
      </dsp:txXfrm>
    </dsp:sp>
    <dsp:sp modelId="{9779836F-D8B0-4FAE-BFFE-1ED9FAC6AC07}">
      <dsp:nvSpPr>
        <dsp:cNvPr id="0" name=""/>
        <dsp:cNvSpPr/>
      </dsp:nvSpPr>
      <dsp:spPr>
        <a:xfrm>
          <a:off x="4015061"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5F79F-344D-4D35-80EA-5500A2409239}">
      <dsp:nvSpPr>
        <dsp:cNvPr id="0" name=""/>
        <dsp:cNvSpPr/>
      </dsp:nvSpPr>
      <dsp:spPr>
        <a:xfrm>
          <a:off x="4110246"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solidFill>
                <a:schemeClr val="tx1"/>
              </a:solidFill>
              <a:effectLst/>
              <a:latin typeface="Bookman Old Style" panose="02050604050505020204" pitchFamily="18" charset="0"/>
            </a:rPr>
            <a:t>A</a:t>
          </a:r>
          <a:r>
            <a:rPr lang="it-IT" sz="700" kern="1200" dirty="0">
              <a:solidFill>
                <a:schemeClr val="tx1"/>
              </a:solidFill>
              <a:effectLst/>
              <a:latin typeface="Bookman Old Style" panose="02050604050505020204" pitchFamily="18" charset="0"/>
            </a:rPr>
            <a:t> Rischio idrogeologico</a:t>
          </a:r>
        </a:p>
      </dsp:txBody>
      <dsp:txXfrm>
        <a:off x="4124185" y="609708"/>
        <a:ext cx="733596" cy="448043"/>
      </dsp:txXfrm>
    </dsp:sp>
    <dsp:sp modelId="{6471E573-F4BB-45E5-84C1-582FF2076E4E}">
      <dsp:nvSpPr>
        <dsp:cNvPr id="0" name=""/>
        <dsp:cNvSpPr/>
      </dsp:nvSpPr>
      <dsp:spPr>
        <a:xfrm>
          <a:off x="4015061" y="476789"/>
          <a:ext cx="113886" cy="951843"/>
        </a:xfrm>
        <a:custGeom>
          <a:avLst/>
          <a:gdLst/>
          <a:ahLst/>
          <a:cxnLst/>
          <a:rect l="0" t="0" r="0" b="0"/>
          <a:pathLst>
            <a:path>
              <a:moveTo>
                <a:pt x="0" y="0"/>
              </a:moveTo>
              <a:lnTo>
                <a:pt x="0" y="951843"/>
              </a:lnTo>
              <a:lnTo>
                <a:pt x="113886"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D0FF70-0EE6-4C10-8AE6-8DBC36A6BE42}">
      <dsp:nvSpPr>
        <dsp:cNvPr id="0" name=""/>
        <dsp:cNvSpPr/>
      </dsp:nvSpPr>
      <dsp:spPr>
        <a:xfrm>
          <a:off x="4128948"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B</a:t>
          </a:r>
          <a:r>
            <a:rPr lang="it-IT" sz="700" kern="1200" dirty="0">
              <a:latin typeface="Bookman Old Style" panose="02050604050505020204" pitchFamily="18" charset="0"/>
            </a:rPr>
            <a:t> Rischio sismico</a:t>
          </a:r>
        </a:p>
      </dsp:txBody>
      <dsp:txXfrm>
        <a:off x="4142887" y="1204611"/>
        <a:ext cx="733596" cy="448043"/>
      </dsp:txXfrm>
    </dsp:sp>
    <dsp:sp modelId="{FB3A1336-5134-42B9-82DD-B905189F5B84}">
      <dsp:nvSpPr>
        <dsp:cNvPr id="0" name=""/>
        <dsp:cNvSpPr/>
      </dsp:nvSpPr>
      <dsp:spPr>
        <a:xfrm>
          <a:off x="4015061"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98378D-155E-4107-9C74-48D5E0465346}">
      <dsp:nvSpPr>
        <dsp:cNvPr id="0" name=""/>
        <dsp:cNvSpPr/>
      </dsp:nvSpPr>
      <dsp:spPr>
        <a:xfrm>
          <a:off x="4110246"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C</a:t>
          </a:r>
          <a:r>
            <a:rPr lang="it-IT" sz="700" kern="1200" dirty="0">
              <a:latin typeface="Bookman Old Style" panose="02050604050505020204" pitchFamily="18" charset="0"/>
            </a:rPr>
            <a:t> Rischio incendio boschivo di interfaccia</a:t>
          </a:r>
        </a:p>
      </dsp:txBody>
      <dsp:txXfrm>
        <a:off x="4124185" y="1799513"/>
        <a:ext cx="733596" cy="448043"/>
      </dsp:txXfrm>
    </dsp:sp>
    <dsp:sp modelId="{7EE05808-6131-48DA-A88C-5A7A35E5349C}">
      <dsp:nvSpPr>
        <dsp:cNvPr id="0" name=""/>
        <dsp:cNvSpPr/>
      </dsp:nvSpPr>
      <dsp:spPr>
        <a:xfrm>
          <a:off x="4015061"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C41907-69FC-4BE7-A312-0AF7C02F5D22}">
      <dsp:nvSpPr>
        <dsp:cNvPr id="0" name=""/>
        <dsp:cNvSpPr/>
      </dsp:nvSpPr>
      <dsp:spPr>
        <a:xfrm>
          <a:off x="4110246" y="2380476"/>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D</a:t>
          </a:r>
          <a:r>
            <a:rPr lang="it-IT" sz="700" kern="1200" dirty="0">
              <a:latin typeface="Bookman Old Style" panose="02050604050505020204" pitchFamily="18" charset="0"/>
            </a:rPr>
            <a:t> Rischio dighe</a:t>
          </a:r>
        </a:p>
      </dsp:txBody>
      <dsp:txXfrm>
        <a:off x="4124185" y="2394415"/>
        <a:ext cx="733596" cy="448043"/>
      </dsp:txXfrm>
    </dsp:sp>
    <dsp:sp modelId="{BEC86AC0-D9B8-4A33-B3AD-30A96E643136}">
      <dsp:nvSpPr>
        <dsp:cNvPr id="0" name=""/>
        <dsp:cNvSpPr/>
      </dsp:nvSpPr>
      <dsp:spPr>
        <a:xfrm>
          <a:off x="4015061"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8A6385-159E-4947-AF95-81A35F448B8D}">
      <dsp:nvSpPr>
        <dsp:cNvPr id="0" name=""/>
        <dsp:cNvSpPr/>
      </dsp:nvSpPr>
      <dsp:spPr>
        <a:xfrm>
          <a:off x="4110246" y="2975379"/>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E</a:t>
          </a:r>
          <a:r>
            <a:rPr lang="it-IT" sz="700" kern="1200" dirty="0">
              <a:latin typeface="Bookman Old Style" panose="02050604050505020204" pitchFamily="18" charset="0"/>
            </a:rPr>
            <a:t> Rischio chimico industriale</a:t>
          </a:r>
        </a:p>
      </dsp:txBody>
      <dsp:txXfrm>
        <a:off x="4124185" y="2989318"/>
        <a:ext cx="733596" cy="448043"/>
      </dsp:txXfrm>
    </dsp:sp>
    <dsp:sp modelId="{9D9EF486-E21A-40F4-9416-7CCE7D3C7FCD}">
      <dsp:nvSpPr>
        <dsp:cNvPr id="0" name=""/>
        <dsp:cNvSpPr/>
      </dsp:nvSpPr>
      <dsp:spPr>
        <a:xfrm>
          <a:off x="4015061"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B8CF17-B45B-4B4A-922B-A1295384DA62}">
      <dsp:nvSpPr>
        <dsp:cNvPr id="0" name=""/>
        <dsp:cNvSpPr/>
      </dsp:nvSpPr>
      <dsp:spPr>
        <a:xfrm>
          <a:off x="4110246" y="3570281"/>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F</a:t>
          </a:r>
          <a:r>
            <a:rPr lang="it-IT" sz="700" kern="1200" dirty="0">
              <a:latin typeface="Bookman Old Style" panose="02050604050505020204" pitchFamily="18" charset="0"/>
            </a:rPr>
            <a:t> Rischio metereologico</a:t>
          </a:r>
        </a:p>
      </dsp:txBody>
      <dsp:txXfrm>
        <a:off x="4124185" y="3584220"/>
        <a:ext cx="733596" cy="448043"/>
      </dsp:txXfrm>
    </dsp:sp>
    <dsp:sp modelId="{3804C699-A246-48CB-A9B4-C25D754E10BC}">
      <dsp:nvSpPr>
        <dsp:cNvPr id="0" name=""/>
        <dsp:cNvSpPr/>
      </dsp:nvSpPr>
      <dsp:spPr>
        <a:xfrm>
          <a:off x="4015061"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EFBD2D-6CF3-408D-9BE8-F488C764B864}">
      <dsp:nvSpPr>
        <dsp:cNvPr id="0" name=""/>
        <dsp:cNvSpPr/>
      </dsp:nvSpPr>
      <dsp:spPr>
        <a:xfrm>
          <a:off x="4110246" y="4165183"/>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G</a:t>
          </a:r>
          <a:r>
            <a:rPr lang="it-IT" sz="700" kern="1200" dirty="0">
              <a:latin typeface="Bookman Old Style" panose="02050604050505020204" pitchFamily="18" charset="0"/>
            </a:rPr>
            <a:t> Rischio mareggiata</a:t>
          </a:r>
        </a:p>
      </dsp:txBody>
      <dsp:txXfrm>
        <a:off x="4124185" y="4179122"/>
        <a:ext cx="733596" cy="448043"/>
      </dsp:txXfrm>
    </dsp:sp>
    <dsp:sp modelId="{3CE059B7-AE52-438D-92ED-1C9FF3F56883}">
      <dsp:nvSpPr>
        <dsp:cNvPr id="0" name=""/>
        <dsp:cNvSpPr/>
      </dsp:nvSpPr>
      <dsp:spPr>
        <a:xfrm>
          <a:off x="4015061"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273D93-33FE-4DCA-AEB8-48F4E06EF2E1}">
      <dsp:nvSpPr>
        <dsp:cNvPr id="0" name=""/>
        <dsp:cNvSpPr/>
      </dsp:nvSpPr>
      <dsp:spPr>
        <a:xfrm>
          <a:off x="4110246" y="4760085"/>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H</a:t>
          </a:r>
          <a:r>
            <a:rPr lang="it-IT" sz="700" kern="1200" dirty="0">
              <a:latin typeface="Bookman Old Style" panose="02050604050505020204" pitchFamily="18" charset="0"/>
            </a:rPr>
            <a:t> Rischio tsunami</a:t>
          </a:r>
        </a:p>
      </dsp:txBody>
      <dsp:txXfrm>
        <a:off x="4124185" y="4774024"/>
        <a:ext cx="733596" cy="448043"/>
      </dsp:txXfrm>
    </dsp:sp>
    <dsp:sp modelId="{32C86A4F-9C0D-4A9B-B381-0CF9F9278895}">
      <dsp:nvSpPr>
        <dsp:cNvPr id="0" name=""/>
        <dsp:cNvSpPr/>
      </dsp:nvSpPr>
      <dsp:spPr>
        <a:xfrm>
          <a:off x="5109682" y="867"/>
          <a:ext cx="951843" cy="475921"/>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Organizzazione generale del territorio</a:t>
          </a:r>
        </a:p>
      </dsp:txBody>
      <dsp:txXfrm>
        <a:off x="5123621" y="14806"/>
        <a:ext cx="923965" cy="448043"/>
      </dsp:txXfrm>
    </dsp:sp>
    <dsp:sp modelId="{45F90562-025D-4938-9DC7-048FCB6DE716}">
      <dsp:nvSpPr>
        <dsp:cNvPr id="0" name=""/>
        <dsp:cNvSpPr/>
      </dsp:nvSpPr>
      <dsp:spPr>
        <a:xfrm>
          <a:off x="5204866"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DDA57E-30B9-4DCB-99F6-7C2DF1CA87AE}">
      <dsp:nvSpPr>
        <dsp:cNvPr id="0" name=""/>
        <dsp:cNvSpPr/>
      </dsp:nvSpPr>
      <dsp:spPr>
        <a:xfrm>
          <a:off x="5300050"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A Il Sindaco</a:t>
          </a:r>
        </a:p>
      </dsp:txBody>
      <dsp:txXfrm>
        <a:off x="5313989" y="609708"/>
        <a:ext cx="733596" cy="448043"/>
      </dsp:txXfrm>
    </dsp:sp>
    <dsp:sp modelId="{559D037E-FF27-408E-9932-878A80BF3F0C}">
      <dsp:nvSpPr>
        <dsp:cNvPr id="0" name=""/>
        <dsp:cNvSpPr/>
      </dsp:nvSpPr>
      <dsp:spPr>
        <a:xfrm>
          <a:off x="5204866" y="476789"/>
          <a:ext cx="95184" cy="951843"/>
        </a:xfrm>
        <a:custGeom>
          <a:avLst/>
          <a:gdLst/>
          <a:ahLst/>
          <a:cxnLst/>
          <a:rect l="0" t="0" r="0" b="0"/>
          <a:pathLst>
            <a:path>
              <a:moveTo>
                <a:pt x="0" y="0"/>
              </a:moveTo>
              <a:lnTo>
                <a:pt x="0" y="951843"/>
              </a:lnTo>
              <a:lnTo>
                <a:pt x="95184"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8FACC4A-E2F7-4644-A590-8566C73E328B}">
      <dsp:nvSpPr>
        <dsp:cNvPr id="0" name=""/>
        <dsp:cNvSpPr/>
      </dsp:nvSpPr>
      <dsp:spPr>
        <a:xfrm>
          <a:off x="5300050" y="1190672"/>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B Il sistema di allertamento locale</a:t>
          </a:r>
        </a:p>
      </dsp:txBody>
      <dsp:txXfrm>
        <a:off x="5313989" y="1204611"/>
        <a:ext cx="733596" cy="448043"/>
      </dsp:txXfrm>
    </dsp:sp>
    <dsp:sp modelId="{DBEE73D4-333C-42CE-9A8F-8073C58E3D35}">
      <dsp:nvSpPr>
        <dsp:cNvPr id="0" name=""/>
        <dsp:cNvSpPr/>
      </dsp:nvSpPr>
      <dsp:spPr>
        <a:xfrm>
          <a:off x="5204866"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4800B0-1E2C-4CED-856C-2E8D51D6E111}">
      <dsp:nvSpPr>
        <dsp:cNvPr id="0" name=""/>
        <dsp:cNvSpPr/>
      </dsp:nvSpPr>
      <dsp:spPr>
        <a:xfrm>
          <a:off x="5300050"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C Il COC o il COI</a:t>
          </a:r>
        </a:p>
      </dsp:txBody>
      <dsp:txXfrm>
        <a:off x="5313989" y="1799513"/>
        <a:ext cx="733596" cy="448043"/>
      </dsp:txXfrm>
    </dsp:sp>
    <dsp:sp modelId="{DC5EB6DB-3CFF-4078-A5EF-D3F35B5DB192}">
      <dsp:nvSpPr>
        <dsp:cNvPr id="0" name=""/>
        <dsp:cNvSpPr/>
      </dsp:nvSpPr>
      <dsp:spPr>
        <a:xfrm>
          <a:off x="5204866"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618B94-D931-4574-9219-438714F6F526}">
      <dsp:nvSpPr>
        <dsp:cNvPr id="0" name=""/>
        <dsp:cNvSpPr/>
      </dsp:nvSpPr>
      <dsp:spPr>
        <a:xfrm>
          <a:off x="5300050" y="2380476"/>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D Compatibilità con CLE</a:t>
          </a:r>
        </a:p>
      </dsp:txBody>
      <dsp:txXfrm>
        <a:off x="5313989" y="2394415"/>
        <a:ext cx="733596" cy="448043"/>
      </dsp:txXfrm>
    </dsp:sp>
    <dsp:sp modelId="{B7125A7F-90D1-4A77-871B-D3FF626A762D}">
      <dsp:nvSpPr>
        <dsp:cNvPr id="0" name=""/>
        <dsp:cNvSpPr/>
      </dsp:nvSpPr>
      <dsp:spPr>
        <a:xfrm>
          <a:off x="5204866"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B99455-3544-4057-8DDB-31A0AE84DAF4}">
      <dsp:nvSpPr>
        <dsp:cNvPr id="0" name=""/>
        <dsp:cNvSpPr/>
      </dsp:nvSpPr>
      <dsp:spPr>
        <a:xfrm>
          <a:off x="5300050" y="2975379"/>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E Risorse Umane</a:t>
          </a:r>
        </a:p>
      </dsp:txBody>
      <dsp:txXfrm>
        <a:off x="5313989" y="2989318"/>
        <a:ext cx="733596" cy="448043"/>
      </dsp:txXfrm>
    </dsp:sp>
    <dsp:sp modelId="{DC0754F9-1759-412A-8459-FF93BFBA25AF}">
      <dsp:nvSpPr>
        <dsp:cNvPr id="0" name=""/>
        <dsp:cNvSpPr/>
      </dsp:nvSpPr>
      <dsp:spPr>
        <a:xfrm>
          <a:off x="5204866"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689021-E9DE-4E0E-A13A-8DE1D6AC782E}">
      <dsp:nvSpPr>
        <dsp:cNvPr id="0" name=""/>
        <dsp:cNvSpPr/>
      </dsp:nvSpPr>
      <dsp:spPr>
        <a:xfrm>
          <a:off x="5300050" y="3570281"/>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F Presidio Territoriale IDROGEO e IDRA</a:t>
          </a:r>
        </a:p>
      </dsp:txBody>
      <dsp:txXfrm>
        <a:off x="5313989" y="3584220"/>
        <a:ext cx="733596" cy="448043"/>
      </dsp:txXfrm>
    </dsp:sp>
    <dsp:sp modelId="{CC4FA0F8-FAC5-4B53-A637-8A9648F7DD14}">
      <dsp:nvSpPr>
        <dsp:cNvPr id="0" name=""/>
        <dsp:cNvSpPr/>
      </dsp:nvSpPr>
      <dsp:spPr>
        <a:xfrm>
          <a:off x="5204866"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C03D1F-E8D3-4F49-8629-A9436B3F394D}">
      <dsp:nvSpPr>
        <dsp:cNvPr id="0" name=""/>
        <dsp:cNvSpPr/>
      </dsp:nvSpPr>
      <dsp:spPr>
        <a:xfrm>
          <a:off x="5300050" y="4165183"/>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G Materiali e mezzi</a:t>
          </a:r>
        </a:p>
      </dsp:txBody>
      <dsp:txXfrm>
        <a:off x="5313989" y="4179122"/>
        <a:ext cx="733596" cy="448043"/>
      </dsp:txXfrm>
    </dsp:sp>
    <dsp:sp modelId="{DDAF165D-F7FA-4F04-9990-BEDB08EFE8DE}">
      <dsp:nvSpPr>
        <dsp:cNvPr id="0" name=""/>
        <dsp:cNvSpPr/>
      </dsp:nvSpPr>
      <dsp:spPr>
        <a:xfrm>
          <a:off x="5204866"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5B927B-1312-4D03-A24C-D0EF62A3575F}">
      <dsp:nvSpPr>
        <dsp:cNvPr id="0" name=""/>
        <dsp:cNvSpPr/>
      </dsp:nvSpPr>
      <dsp:spPr>
        <a:xfrm>
          <a:off x="5300050" y="4760085"/>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H Aree e strutture di emergenza</a:t>
          </a:r>
        </a:p>
      </dsp:txBody>
      <dsp:txXfrm>
        <a:off x="5313989" y="4774024"/>
        <a:ext cx="733596" cy="448043"/>
      </dsp:txXfrm>
    </dsp:sp>
    <dsp:sp modelId="{6C827C12-D930-4E00-B0CB-333068F3F828}">
      <dsp:nvSpPr>
        <dsp:cNvPr id="0" name=""/>
        <dsp:cNvSpPr/>
      </dsp:nvSpPr>
      <dsp:spPr>
        <a:xfrm>
          <a:off x="5204866" y="476789"/>
          <a:ext cx="95184" cy="5116159"/>
        </a:xfrm>
        <a:custGeom>
          <a:avLst/>
          <a:gdLst/>
          <a:ahLst/>
          <a:cxnLst/>
          <a:rect l="0" t="0" r="0" b="0"/>
          <a:pathLst>
            <a:path>
              <a:moveTo>
                <a:pt x="0" y="0"/>
              </a:moveTo>
              <a:lnTo>
                <a:pt x="0" y="5116159"/>
              </a:lnTo>
              <a:lnTo>
                <a:pt x="95184" y="51161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FA52D9-61B3-4B3E-B3D9-55079B81089D}">
      <dsp:nvSpPr>
        <dsp:cNvPr id="0" name=""/>
        <dsp:cNvSpPr/>
      </dsp:nvSpPr>
      <dsp:spPr>
        <a:xfrm>
          <a:off x="5300050" y="5354988"/>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I Collegamenti infrastrutturali</a:t>
          </a:r>
        </a:p>
      </dsp:txBody>
      <dsp:txXfrm>
        <a:off x="5313989" y="5368927"/>
        <a:ext cx="733596" cy="448043"/>
      </dsp:txXfrm>
    </dsp:sp>
    <dsp:sp modelId="{B8B2EF16-11BF-4C52-AB04-8C8C2404585F}">
      <dsp:nvSpPr>
        <dsp:cNvPr id="0" name=""/>
        <dsp:cNvSpPr/>
      </dsp:nvSpPr>
      <dsp:spPr>
        <a:xfrm>
          <a:off x="5204866" y="476789"/>
          <a:ext cx="95184" cy="5711061"/>
        </a:xfrm>
        <a:custGeom>
          <a:avLst/>
          <a:gdLst/>
          <a:ahLst/>
          <a:cxnLst/>
          <a:rect l="0" t="0" r="0" b="0"/>
          <a:pathLst>
            <a:path>
              <a:moveTo>
                <a:pt x="0" y="0"/>
              </a:moveTo>
              <a:lnTo>
                <a:pt x="0" y="5711061"/>
              </a:lnTo>
              <a:lnTo>
                <a:pt x="95184" y="5711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389A14-7735-40FE-923F-C5839894E712}">
      <dsp:nvSpPr>
        <dsp:cNvPr id="0" name=""/>
        <dsp:cNvSpPr/>
      </dsp:nvSpPr>
      <dsp:spPr>
        <a:xfrm>
          <a:off x="5300050" y="5949890"/>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L Elisuperfici</a:t>
          </a:r>
        </a:p>
      </dsp:txBody>
      <dsp:txXfrm>
        <a:off x="5313989" y="5963829"/>
        <a:ext cx="733596" cy="448043"/>
      </dsp:txXfrm>
    </dsp:sp>
    <dsp:sp modelId="{CA536464-9DB3-4B1A-811A-BDFBED473E50}">
      <dsp:nvSpPr>
        <dsp:cNvPr id="0" name=""/>
        <dsp:cNvSpPr/>
      </dsp:nvSpPr>
      <dsp:spPr>
        <a:xfrm>
          <a:off x="6299486" y="867"/>
          <a:ext cx="951843" cy="475921"/>
        </a:xfrm>
        <a:prstGeom prst="roundRect">
          <a:avLst>
            <a:gd name="adj" fmla="val 1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Modello di intervento</a:t>
          </a:r>
        </a:p>
      </dsp:txBody>
      <dsp:txXfrm>
        <a:off x="6313425" y="14806"/>
        <a:ext cx="923965" cy="448043"/>
      </dsp:txXfrm>
    </dsp:sp>
    <dsp:sp modelId="{DB908DEA-405E-43DA-A9C9-2826ECE871D3}">
      <dsp:nvSpPr>
        <dsp:cNvPr id="0" name=""/>
        <dsp:cNvSpPr/>
      </dsp:nvSpPr>
      <dsp:spPr>
        <a:xfrm>
          <a:off x="6394671"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48112F-157A-4612-9D44-B23647A0045D}">
      <dsp:nvSpPr>
        <dsp:cNvPr id="0" name=""/>
        <dsp:cNvSpPr/>
      </dsp:nvSpPr>
      <dsp:spPr>
        <a:xfrm>
          <a:off x="6489855"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solidFill>
                <a:schemeClr val="tx1"/>
              </a:solidFill>
              <a:effectLst/>
              <a:latin typeface="Bookman Old Style" panose="02050604050505020204" pitchFamily="18" charset="0"/>
            </a:rPr>
            <a:t>A</a:t>
          </a:r>
          <a:r>
            <a:rPr lang="it-IT" sz="700" kern="1200" dirty="0">
              <a:solidFill>
                <a:schemeClr val="tx1"/>
              </a:solidFill>
              <a:effectLst/>
              <a:latin typeface="Bookman Old Style" panose="02050604050505020204" pitchFamily="18" charset="0"/>
            </a:rPr>
            <a:t> Rischio idrogeologico</a:t>
          </a:r>
        </a:p>
      </dsp:txBody>
      <dsp:txXfrm>
        <a:off x="6503794" y="609708"/>
        <a:ext cx="733596" cy="448043"/>
      </dsp:txXfrm>
    </dsp:sp>
    <dsp:sp modelId="{3F7A535B-5BDD-4C74-95EF-4363B90D4B75}">
      <dsp:nvSpPr>
        <dsp:cNvPr id="0" name=""/>
        <dsp:cNvSpPr/>
      </dsp:nvSpPr>
      <dsp:spPr>
        <a:xfrm>
          <a:off x="6394671" y="476789"/>
          <a:ext cx="113886" cy="951843"/>
        </a:xfrm>
        <a:custGeom>
          <a:avLst/>
          <a:gdLst/>
          <a:ahLst/>
          <a:cxnLst/>
          <a:rect l="0" t="0" r="0" b="0"/>
          <a:pathLst>
            <a:path>
              <a:moveTo>
                <a:pt x="0" y="0"/>
              </a:moveTo>
              <a:lnTo>
                <a:pt x="0" y="951843"/>
              </a:lnTo>
              <a:lnTo>
                <a:pt x="113886"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78DC06-6AD0-435B-B279-DF8336FE1E98}">
      <dsp:nvSpPr>
        <dsp:cNvPr id="0" name=""/>
        <dsp:cNvSpPr/>
      </dsp:nvSpPr>
      <dsp:spPr>
        <a:xfrm>
          <a:off x="6508557"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B</a:t>
          </a:r>
          <a:r>
            <a:rPr lang="it-IT" sz="700" kern="1200" dirty="0">
              <a:latin typeface="Bookman Old Style" panose="02050604050505020204" pitchFamily="18" charset="0"/>
            </a:rPr>
            <a:t> Rischio sismico</a:t>
          </a:r>
        </a:p>
      </dsp:txBody>
      <dsp:txXfrm>
        <a:off x="6522496" y="1204611"/>
        <a:ext cx="733596" cy="448043"/>
      </dsp:txXfrm>
    </dsp:sp>
    <dsp:sp modelId="{DE5737D0-73DB-4A3F-BCEB-DD473D5A8558}">
      <dsp:nvSpPr>
        <dsp:cNvPr id="0" name=""/>
        <dsp:cNvSpPr/>
      </dsp:nvSpPr>
      <dsp:spPr>
        <a:xfrm>
          <a:off x="6394671"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44E592-CD5F-4C01-8E22-45D69F143BCA}">
      <dsp:nvSpPr>
        <dsp:cNvPr id="0" name=""/>
        <dsp:cNvSpPr/>
      </dsp:nvSpPr>
      <dsp:spPr>
        <a:xfrm>
          <a:off x="6489855"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C</a:t>
          </a:r>
          <a:r>
            <a:rPr lang="it-IT" sz="700" kern="1200" dirty="0">
              <a:latin typeface="Bookman Old Style" panose="02050604050505020204" pitchFamily="18" charset="0"/>
            </a:rPr>
            <a:t> Rischio incendio boschivo di interfaccia</a:t>
          </a:r>
        </a:p>
      </dsp:txBody>
      <dsp:txXfrm>
        <a:off x="6503794" y="1799513"/>
        <a:ext cx="733596" cy="448043"/>
      </dsp:txXfrm>
    </dsp:sp>
    <dsp:sp modelId="{8FB1C2EC-0AA7-4949-8FF3-B369A1C48D36}">
      <dsp:nvSpPr>
        <dsp:cNvPr id="0" name=""/>
        <dsp:cNvSpPr/>
      </dsp:nvSpPr>
      <dsp:spPr>
        <a:xfrm>
          <a:off x="6394671"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7706FD-C662-450A-B894-9EB2237C0887}">
      <dsp:nvSpPr>
        <dsp:cNvPr id="0" name=""/>
        <dsp:cNvSpPr/>
      </dsp:nvSpPr>
      <dsp:spPr>
        <a:xfrm>
          <a:off x="6489855" y="2380476"/>
          <a:ext cx="761474" cy="475921"/>
        </a:xfrm>
        <a:prstGeom prst="roundRect">
          <a:avLst>
            <a:gd name="adj" fmla="val 10000"/>
          </a:avLst>
        </a:prstGeom>
        <a:solidFill>
          <a:schemeClr val="accent3">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D</a:t>
          </a:r>
          <a:r>
            <a:rPr lang="it-IT" sz="700" kern="1200" dirty="0">
              <a:latin typeface="Bookman Old Style" panose="02050604050505020204" pitchFamily="18" charset="0"/>
            </a:rPr>
            <a:t> Rischio dighe</a:t>
          </a:r>
        </a:p>
      </dsp:txBody>
      <dsp:txXfrm>
        <a:off x="6503794" y="2394415"/>
        <a:ext cx="733596" cy="448043"/>
      </dsp:txXfrm>
    </dsp:sp>
    <dsp:sp modelId="{2D57DB6C-0666-4F22-B399-1076E16423FE}">
      <dsp:nvSpPr>
        <dsp:cNvPr id="0" name=""/>
        <dsp:cNvSpPr/>
      </dsp:nvSpPr>
      <dsp:spPr>
        <a:xfrm>
          <a:off x="6394671"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830CC9-707F-42C7-8FA1-CBCF0BB99BCC}">
      <dsp:nvSpPr>
        <dsp:cNvPr id="0" name=""/>
        <dsp:cNvSpPr/>
      </dsp:nvSpPr>
      <dsp:spPr>
        <a:xfrm>
          <a:off x="6489855" y="2975379"/>
          <a:ext cx="761474" cy="475921"/>
        </a:xfrm>
        <a:prstGeom prst="roundRect">
          <a:avLst>
            <a:gd name="adj" fmla="val 10000"/>
          </a:avLst>
        </a:prstGeom>
        <a:solidFill>
          <a:schemeClr val="bg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E</a:t>
          </a:r>
          <a:r>
            <a:rPr lang="it-IT" sz="700" kern="1200" dirty="0">
              <a:latin typeface="Bookman Old Style" panose="02050604050505020204" pitchFamily="18" charset="0"/>
            </a:rPr>
            <a:t> Rischio chimico industriale</a:t>
          </a:r>
        </a:p>
      </dsp:txBody>
      <dsp:txXfrm>
        <a:off x="6503794" y="2989318"/>
        <a:ext cx="733596" cy="448043"/>
      </dsp:txXfrm>
    </dsp:sp>
    <dsp:sp modelId="{472C1230-D916-480E-82D7-2ED0C559B8AB}">
      <dsp:nvSpPr>
        <dsp:cNvPr id="0" name=""/>
        <dsp:cNvSpPr/>
      </dsp:nvSpPr>
      <dsp:spPr>
        <a:xfrm>
          <a:off x="6394671"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04406A-0728-4A73-9452-7E49D996639A}">
      <dsp:nvSpPr>
        <dsp:cNvPr id="0" name=""/>
        <dsp:cNvSpPr/>
      </dsp:nvSpPr>
      <dsp:spPr>
        <a:xfrm>
          <a:off x="6489855" y="3570281"/>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F</a:t>
          </a:r>
          <a:r>
            <a:rPr lang="it-IT" sz="700" kern="1200" dirty="0">
              <a:latin typeface="Bookman Old Style" panose="02050604050505020204" pitchFamily="18" charset="0"/>
            </a:rPr>
            <a:t> Rischio metereologico</a:t>
          </a:r>
        </a:p>
      </dsp:txBody>
      <dsp:txXfrm>
        <a:off x="6503794" y="3584220"/>
        <a:ext cx="733596" cy="448043"/>
      </dsp:txXfrm>
    </dsp:sp>
    <dsp:sp modelId="{964C50A5-E828-4389-8258-BC0E9900C77A}">
      <dsp:nvSpPr>
        <dsp:cNvPr id="0" name=""/>
        <dsp:cNvSpPr/>
      </dsp:nvSpPr>
      <dsp:spPr>
        <a:xfrm>
          <a:off x="6394671"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1F734C-378A-4927-9CDC-344616FE0FB2}">
      <dsp:nvSpPr>
        <dsp:cNvPr id="0" name=""/>
        <dsp:cNvSpPr/>
      </dsp:nvSpPr>
      <dsp:spPr>
        <a:xfrm>
          <a:off x="6489855" y="4165183"/>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G</a:t>
          </a:r>
          <a:r>
            <a:rPr lang="it-IT" sz="700" kern="1200" dirty="0">
              <a:latin typeface="Bookman Old Style" panose="02050604050505020204" pitchFamily="18" charset="0"/>
            </a:rPr>
            <a:t> Rischio mareggiata</a:t>
          </a:r>
        </a:p>
      </dsp:txBody>
      <dsp:txXfrm>
        <a:off x="6503794" y="4179122"/>
        <a:ext cx="733596" cy="448043"/>
      </dsp:txXfrm>
    </dsp:sp>
    <dsp:sp modelId="{4CA1A17C-A12B-4CD0-98EE-E0B5EB8A3A4F}">
      <dsp:nvSpPr>
        <dsp:cNvPr id="0" name=""/>
        <dsp:cNvSpPr/>
      </dsp:nvSpPr>
      <dsp:spPr>
        <a:xfrm>
          <a:off x="6394671"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E0C645-3EE1-46F5-832E-C139F937DF60}">
      <dsp:nvSpPr>
        <dsp:cNvPr id="0" name=""/>
        <dsp:cNvSpPr/>
      </dsp:nvSpPr>
      <dsp:spPr>
        <a:xfrm>
          <a:off x="6489855" y="4760085"/>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H</a:t>
          </a:r>
          <a:r>
            <a:rPr lang="it-IT" sz="700" kern="1200" dirty="0">
              <a:latin typeface="Bookman Old Style" panose="02050604050505020204" pitchFamily="18" charset="0"/>
            </a:rPr>
            <a:t> Rischio tsunami</a:t>
          </a:r>
        </a:p>
      </dsp:txBody>
      <dsp:txXfrm>
        <a:off x="6503794" y="4774024"/>
        <a:ext cx="733596" cy="448043"/>
      </dsp:txXfrm>
    </dsp:sp>
    <dsp:sp modelId="{BC890420-8482-4084-8567-D110406B464D}">
      <dsp:nvSpPr>
        <dsp:cNvPr id="0" name=""/>
        <dsp:cNvSpPr/>
      </dsp:nvSpPr>
      <dsp:spPr>
        <a:xfrm>
          <a:off x="7489291" y="867"/>
          <a:ext cx="951843" cy="475921"/>
        </a:xfrm>
        <a:prstGeom prst="roundRect">
          <a:avLst>
            <a:gd name="adj" fmla="val 10000"/>
          </a:avLst>
        </a:prstGeom>
        <a:solidFill>
          <a:srgbClr val="CC00C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Formazione ed informazione</a:t>
          </a:r>
        </a:p>
      </dsp:txBody>
      <dsp:txXfrm>
        <a:off x="7503230" y="14806"/>
        <a:ext cx="923965" cy="448043"/>
      </dsp:txXfrm>
    </dsp:sp>
    <dsp:sp modelId="{28F9E2F1-B6D8-40B8-82AB-0FC759D4CC53}">
      <dsp:nvSpPr>
        <dsp:cNvPr id="0" name=""/>
        <dsp:cNvSpPr/>
      </dsp:nvSpPr>
      <dsp:spPr>
        <a:xfrm>
          <a:off x="7584475"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BC6CA3-EEC1-4AD0-AC96-CC03DD633142}">
      <dsp:nvSpPr>
        <dsp:cNvPr id="0" name=""/>
        <dsp:cNvSpPr/>
      </dsp:nvSpPr>
      <dsp:spPr>
        <a:xfrm>
          <a:off x="7679660" y="595769"/>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latin typeface="Bookman Old Style" panose="02050604050505020204" pitchFamily="18" charset="0"/>
            </a:rPr>
            <a:t>A</a:t>
          </a:r>
          <a:r>
            <a:rPr lang="it-IT" sz="800" kern="1200" dirty="0">
              <a:latin typeface="Bookman Old Style" panose="02050604050505020204" pitchFamily="18" charset="0"/>
            </a:rPr>
            <a:t> Formazione operatori di Protezione Civile</a:t>
          </a:r>
        </a:p>
      </dsp:txBody>
      <dsp:txXfrm>
        <a:off x="7693599" y="609708"/>
        <a:ext cx="733596" cy="448043"/>
      </dsp:txXfrm>
    </dsp:sp>
    <dsp:sp modelId="{42DA4F08-6777-4889-ACB0-CDBE5B1FB901}">
      <dsp:nvSpPr>
        <dsp:cNvPr id="0" name=""/>
        <dsp:cNvSpPr/>
      </dsp:nvSpPr>
      <dsp:spPr>
        <a:xfrm>
          <a:off x="7584475" y="476789"/>
          <a:ext cx="95184" cy="951843"/>
        </a:xfrm>
        <a:custGeom>
          <a:avLst/>
          <a:gdLst/>
          <a:ahLst/>
          <a:cxnLst/>
          <a:rect l="0" t="0" r="0" b="0"/>
          <a:pathLst>
            <a:path>
              <a:moveTo>
                <a:pt x="0" y="0"/>
              </a:moveTo>
              <a:lnTo>
                <a:pt x="0" y="951843"/>
              </a:lnTo>
              <a:lnTo>
                <a:pt x="95184"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CF90C5-5015-4A89-9E64-FD6F71C66C7D}">
      <dsp:nvSpPr>
        <dsp:cNvPr id="0" name=""/>
        <dsp:cNvSpPr/>
      </dsp:nvSpPr>
      <dsp:spPr>
        <a:xfrm>
          <a:off x="7679660"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latin typeface="Bookman Old Style" panose="02050604050505020204" pitchFamily="18" charset="0"/>
            </a:rPr>
            <a:t>B</a:t>
          </a:r>
          <a:r>
            <a:rPr lang="it-IT" sz="800" kern="1200" dirty="0">
              <a:latin typeface="Bookman Old Style" panose="02050604050505020204" pitchFamily="18" charset="0"/>
            </a:rPr>
            <a:t> Informazione alla popolazio</a:t>
          </a:r>
          <a:r>
            <a:rPr lang="it-IT" sz="700" kern="1200" dirty="0">
              <a:latin typeface="Bookman Old Style" panose="02050604050505020204" pitchFamily="18" charset="0"/>
            </a:rPr>
            <a:t>ne</a:t>
          </a:r>
        </a:p>
      </dsp:txBody>
      <dsp:txXfrm>
        <a:off x="7693599" y="1204611"/>
        <a:ext cx="733596" cy="4480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DA74F-79E5-40E6-A540-AD69571C145F}">
      <dsp:nvSpPr>
        <dsp:cNvPr id="0" name=""/>
        <dsp:cNvSpPr/>
      </dsp:nvSpPr>
      <dsp:spPr>
        <a:xfrm>
          <a:off x="2730073" y="867"/>
          <a:ext cx="951843" cy="475921"/>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Inquadramento generale del territorio </a:t>
          </a:r>
        </a:p>
      </dsp:txBody>
      <dsp:txXfrm>
        <a:off x="2744012" y="14806"/>
        <a:ext cx="923965" cy="448043"/>
      </dsp:txXfrm>
    </dsp:sp>
    <dsp:sp modelId="{042334E4-DE45-4F20-851D-3956BFC90FB9}">
      <dsp:nvSpPr>
        <dsp:cNvPr id="0" name=""/>
        <dsp:cNvSpPr/>
      </dsp:nvSpPr>
      <dsp:spPr>
        <a:xfrm>
          <a:off x="2825257"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2AB4AD-599D-44FD-8983-4E036B2A4DF0}">
      <dsp:nvSpPr>
        <dsp:cNvPr id="0" name=""/>
        <dsp:cNvSpPr/>
      </dsp:nvSpPr>
      <dsp:spPr>
        <a:xfrm>
          <a:off x="2920441" y="595769"/>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A</a:t>
          </a:r>
          <a:r>
            <a:rPr lang="it-IT" sz="1200" kern="1200" dirty="0">
              <a:solidFill>
                <a:schemeClr val="tx1"/>
              </a:solidFill>
              <a:effectLst/>
              <a:latin typeface="Bookman Old Style" panose="02050604050505020204" pitchFamily="18" charset="0"/>
            </a:rPr>
            <a:t> </a:t>
          </a:r>
          <a:r>
            <a:rPr lang="it-IT" sz="800" kern="1200" dirty="0">
              <a:solidFill>
                <a:schemeClr val="tx1"/>
              </a:solidFill>
              <a:effectLst/>
              <a:latin typeface="Bookman Old Style" panose="02050604050505020204" pitchFamily="18" charset="0"/>
            </a:rPr>
            <a:t>Normativa </a:t>
          </a:r>
        </a:p>
        <a:p>
          <a:pPr marL="0" lvl="0" indent="0" algn="ctr" defTabSz="355600">
            <a:lnSpc>
              <a:spcPct val="90000"/>
            </a:lnSpc>
            <a:spcBef>
              <a:spcPct val="0"/>
            </a:spcBef>
            <a:spcAft>
              <a:spcPct val="35000"/>
            </a:spcAft>
            <a:buNone/>
          </a:pPr>
          <a:r>
            <a:rPr lang="it-IT" sz="800" kern="1200" dirty="0">
              <a:solidFill>
                <a:schemeClr val="tx1"/>
              </a:solidFill>
              <a:effectLst/>
              <a:latin typeface="Bookman Old Style" panose="02050604050505020204" pitchFamily="18" charset="0"/>
            </a:rPr>
            <a:t>di riferimento</a:t>
          </a:r>
          <a:endParaRPr lang="it-IT" sz="800" kern="1200" dirty="0">
            <a:solidFill>
              <a:schemeClr val="tx1"/>
            </a:solidFill>
            <a:effectLst/>
          </a:endParaRPr>
        </a:p>
      </dsp:txBody>
      <dsp:txXfrm>
        <a:off x="2934380" y="609708"/>
        <a:ext cx="733596" cy="448043"/>
      </dsp:txXfrm>
    </dsp:sp>
    <dsp:sp modelId="{73C2A151-B4C5-425B-BE8B-04A7CD3B8CB9}">
      <dsp:nvSpPr>
        <dsp:cNvPr id="0" name=""/>
        <dsp:cNvSpPr/>
      </dsp:nvSpPr>
      <dsp:spPr>
        <a:xfrm>
          <a:off x="2825257" y="476789"/>
          <a:ext cx="95184" cy="990923"/>
        </a:xfrm>
        <a:custGeom>
          <a:avLst/>
          <a:gdLst/>
          <a:ahLst/>
          <a:cxnLst/>
          <a:rect l="0" t="0" r="0" b="0"/>
          <a:pathLst>
            <a:path>
              <a:moveTo>
                <a:pt x="0" y="0"/>
              </a:moveTo>
              <a:lnTo>
                <a:pt x="0" y="990923"/>
              </a:lnTo>
              <a:lnTo>
                <a:pt x="95184" y="9909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30708B-780C-404F-8EAA-376792FA0391}">
      <dsp:nvSpPr>
        <dsp:cNvPr id="0" name=""/>
        <dsp:cNvSpPr/>
      </dsp:nvSpPr>
      <dsp:spPr>
        <a:xfrm>
          <a:off x="2920441" y="1190672"/>
          <a:ext cx="934588" cy="554082"/>
        </a:xfrm>
        <a:prstGeom prst="roundRect">
          <a:avLst>
            <a:gd name="adj" fmla="val 10000"/>
          </a:avLst>
        </a:prstGeom>
        <a:solidFill>
          <a:schemeClr val="accent6">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B</a:t>
          </a:r>
          <a:r>
            <a:rPr lang="it-IT" sz="800" kern="1200" dirty="0">
              <a:solidFill>
                <a:schemeClr val="tx1"/>
              </a:solidFill>
              <a:effectLst/>
              <a:latin typeface="Bookman Old Style" panose="02050604050505020204" pitchFamily="18" charset="0"/>
            </a:rPr>
            <a:t> Analisi storica degli eventi rilevanti</a:t>
          </a:r>
          <a:endParaRPr lang="it-IT" sz="800" kern="1200" dirty="0">
            <a:solidFill>
              <a:schemeClr val="tx1"/>
            </a:solidFill>
            <a:effectLst/>
          </a:endParaRPr>
        </a:p>
      </dsp:txBody>
      <dsp:txXfrm>
        <a:off x="2936670" y="1206901"/>
        <a:ext cx="902130" cy="521624"/>
      </dsp:txXfrm>
    </dsp:sp>
    <dsp:sp modelId="{33EA136B-3ECA-4929-A653-6DF3EA1FA4F0}">
      <dsp:nvSpPr>
        <dsp:cNvPr id="0" name=""/>
        <dsp:cNvSpPr/>
      </dsp:nvSpPr>
      <dsp:spPr>
        <a:xfrm>
          <a:off x="2825257" y="476789"/>
          <a:ext cx="95184" cy="1624906"/>
        </a:xfrm>
        <a:custGeom>
          <a:avLst/>
          <a:gdLst/>
          <a:ahLst/>
          <a:cxnLst/>
          <a:rect l="0" t="0" r="0" b="0"/>
          <a:pathLst>
            <a:path>
              <a:moveTo>
                <a:pt x="0" y="0"/>
              </a:moveTo>
              <a:lnTo>
                <a:pt x="0" y="1624906"/>
              </a:lnTo>
              <a:lnTo>
                <a:pt x="95184" y="16249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7F6F6D-9B33-4E62-9D1C-36FA51D3965B}">
      <dsp:nvSpPr>
        <dsp:cNvPr id="0" name=""/>
        <dsp:cNvSpPr/>
      </dsp:nvSpPr>
      <dsp:spPr>
        <a:xfrm>
          <a:off x="2920441" y="1863735"/>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effectLst/>
              <a:latin typeface="Bookman Old Style" panose="02050604050505020204" pitchFamily="18" charset="0"/>
            </a:rPr>
            <a:t>C</a:t>
          </a:r>
          <a:r>
            <a:rPr lang="it-IT" sz="800" kern="1200" dirty="0">
              <a:solidFill>
                <a:schemeClr val="tx1"/>
              </a:solidFill>
              <a:effectLst/>
              <a:latin typeface="Bookman Old Style" panose="02050604050505020204" pitchFamily="18" charset="0"/>
            </a:rPr>
            <a:t> Analisi territoriale</a:t>
          </a:r>
        </a:p>
      </dsp:txBody>
      <dsp:txXfrm>
        <a:off x="2934380" y="1877674"/>
        <a:ext cx="733596" cy="448043"/>
      </dsp:txXfrm>
    </dsp:sp>
    <dsp:sp modelId="{4EEFFDD7-B595-4E02-9E72-66DBDE8F0630}">
      <dsp:nvSpPr>
        <dsp:cNvPr id="0" name=""/>
        <dsp:cNvSpPr/>
      </dsp:nvSpPr>
      <dsp:spPr>
        <a:xfrm>
          <a:off x="3919877" y="867"/>
          <a:ext cx="951843" cy="475921"/>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Scenari di rischio e scenari di evento</a:t>
          </a:r>
        </a:p>
      </dsp:txBody>
      <dsp:txXfrm>
        <a:off x="3933816" y="14806"/>
        <a:ext cx="923965" cy="448043"/>
      </dsp:txXfrm>
    </dsp:sp>
    <dsp:sp modelId="{9779836F-D8B0-4FAE-BFFE-1ED9FAC6AC07}">
      <dsp:nvSpPr>
        <dsp:cNvPr id="0" name=""/>
        <dsp:cNvSpPr/>
      </dsp:nvSpPr>
      <dsp:spPr>
        <a:xfrm>
          <a:off x="4015061"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5F79F-344D-4D35-80EA-5500A2409239}">
      <dsp:nvSpPr>
        <dsp:cNvPr id="0" name=""/>
        <dsp:cNvSpPr/>
      </dsp:nvSpPr>
      <dsp:spPr>
        <a:xfrm>
          <a:off x="4110246"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solidFill>
                <a:schemeClr val="tx1"/>
              </a:solidFill>
              <a:effectLst/>
              <a:latin typeface="Bookman Old Style" panose="02050604050505020204" pitchFamily="18" charset="0"/>
            </a:rPr>
            <a:t>A</a:t>
          </a:r>
          <a:r>
            <a:rPr lang="it-IT" sz="700" kern="1200" dirty="0">
              <a:solidFill>
                <a:schemeClr val="tx1"/>
              </a:solidFill>
              <a:effectLst/>
              <a:latin typeface="Bookman Old Style" panose="02050604050505020204" pitchFamily="18" charset="0"/>
            </a:rPr>
            <a:t> Rischio idrogeologico</a:t>
          </a:r>
        </a:p>
      </dsp:txBody>
      <dsp:txXfrm>
        <a:off x="4124185" y="609708"/>
        <a:ext cx="733596" cy="448043"/>
      </dsp:txXfrm>
    </dsp:sp>
    <dsp:sp modelId="{6471E573-F4BB-45E5-84C1-582FF2076E4E}">
      <dsp:nvSpPr>
        <dsp:cNvPr id="0" name=""/>
        <dsp:cNvSpPr/>
      </dsp:nvSpPr>
      <dsp:spPr>
        <a:xfrm>
          <a:off x="4015061" y="476789"/>
          <a:ext cx="113886" cy="951843"/>
        </a:xfrm>
        <a:custGeom>
          <a:avLst/>
          <a:gdLst/>
          <a:ahLst/>
          <a:cxnLst/>
          <a:rect l="0" t="0" r="0" b="0"/>
          <a:pathLst>
            <a:path>
              <a:moveTo>
                <a:pt x="0" y="0"/>
              </a:moveTo>
              <a:lnTo>
                <a:pt x="0" y="951843"/>
              </a:lnTo>
              <a:lnTo>
                <a:pt x="113886"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D0FF70-0EE6-4C10-8AE6-8DBC36A6BE42}">
      <dsp:nvSpPr>
        <dsp:cNvPr id="0" name=""/>
        <dsp:cNvSpPr/>
      </dsp:nvSpPr>
      <dsp:spPr>
        <a:xfrm>
          <a:off x="4128948"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B</a:t>
          </a:r>
          <a:r>
            <a:rPr lang="it-IT" sz="700" kern="1200" dirty="0">
              <a:latin typeface="Bookman Old Style" panose="02050604050505020204" pitchFamily="18" charset="0"/>
            </a:rPr>
            <a:t> Rischio sismico</a:t>
          </a:r>
        </a:p>
      </dsp:txBody>
      <dsp:txXfrm>
        <a:off x="4142887" y="1204611"/>
        <a:ext cx="733596" cy="448043"/>
      </dsp:txXfrm>
    </dsp:sp>
    <dsp:sp modelId="{FB3A1336-5134-42B9-82DD-B905189F5B84}">
      <dsp:nvSpPr>
        <dsp:cNvPr id="0" name=""/>
        <dsp:cNvSpPr/>
      </dsp:nvSpPr>
      <dsp:spPr>
        <a:xfrm>
          <a:off x="4015061"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98378D-155E-4107-9C74-48D5E0465346}">
      <dsp:nvSpPr>
        <dsp:cNvPr id="0" name=""/>
        <dsp:cNvSpPr/>
      </dsp:nvSpPr>
      <dsp:spPr>
        <a:xfrm>
          <a:off x="4110246"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C</a:t>
          </a:r>
          <a:r>
            <a:rPr lang="it-IT" sz="700" kern="1200" dirty="0">
              <a:latin typeface="Bookman Old Style" panose="02050604050505020204" pitchFamily="18" charset="0"/>
            </a:rPr>
            <a:t> Rischio incendio boschivo di interfaccia</a:t>
          </a:r>
        </a:p>
      </dsp:txBody>
      <dsp:txXfrm>
        <a:off x="4124185" y="1799513"/>
        <a:ext cx="733596" cy="448043"/>
      </dsp:txXfrm>
    </dsp:sp>
    <dsp:sp modelId="{7EE05808-6131-48DA-A88C-5A7A35E5349C}">
      <dsp:nvSpPr>
        <dsp:cNvPr id="0" name=""/>
        <dsp:cNvSpPr/>
      </dsp:nvSpPr>
      <dsp:spPr>
        <a:xfrm>
          <a:off x="4015061"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C41907-69FC-4BE7-A312-0AF7C02F5D22}">
      <dsp:nvSpPr>
        <dsp:cNvPr id="0" name=""/>
        <dsp:cNvSpPr/>
      </dsp:nvSpPr>
      <dsp:spPr>
        <a:xfrm>
          <a:off x="4110246" y="2380476"/>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D</a:t>
          </a:r>
          <a:r>
            <a:rPr lang="it-IT" sz="700" kern="1200" dirty="0">
              <a:latin typeface="Bookman Old Style" panose="02050604050505020204" pitchFamily="18" charset="0"/>
            </a:rPr>
            <a:t> Rischio dighe</a:t>
          </a:r>
        </a:p>
      </dsp:txBody>
      <dsp:txXfrm>
        <a:off x="4124185" y="2394415"/>
        <a:ext cx="733596" cy="448043"/>
      </dsp:txXfrm>
    </dsp:sp>
    <dsp:sp modelId="{BEC86AC0-D9B8-4A33-B3AD-30A96E643136}">
      <dsp:nvSpPr>
        <dsp:cNvPr id="0" name=""/>
        <dsp:cNvSpPr/>
      </dsp:nvSpPr>
      <dsp:spPr>
        <a:xfrm>
          <a:off x="4015061"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8A6385-159E-4947-AF95-81A35F448B8D}">
      <dsp:nvSpPr>
        <dsp:cNvPr id="0" name=""/>
        <dsp:cNvSpPr/>
      </dsp:nvSpPr>
      <dsp:spPr>
        <a:xfrm>
          <a:off x="4110246" y="2975379"/>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E</a:t>
          </a:r>
          <a:r>
            <a:rPr lang="it-IT" sz="700" kern="1200" dirty="0">
              <a:latin typeface="Bookman Old Style" panose="02050604050505020204" pitchFamily="18" charset="0"/>
            </a:rPr>
            <a:t> Rischio chimico industriale</a:t>
          </a:r>
        </a:p>
      </dsp:txBody>
      <dsp:txXfrm>
        <a:off x="4124185" y="2989318"/>
        <a:ext cx="733596" cy="448043"/>
      </dsp:txXfrm>
    </dsp:sp>
    <dsp:sp modelId="{9D9EF486-E21A-40F4-9416-7CCE7D3C7FCD}">
      <dsp:nvSpPr>
        <dsp:cNvPr id="0" name=""/>
        <dsp:cNvSpPr/>
      </dsp:nvSpPr>
      <dsp:spPr>
        <a:xfrm>
          <a:off x="4015061"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B8CF17-B45B-4B4A-922B-A1295384DA62}">
      <dsp:nvSpPr>
        <dsp:cNvPr id="0" name=""/>
        <dsp:cNvSpPr/>
      </dsp:nvSpPr>
      <dsp:spPr>
        <a:xfrm>
          <a:off x="4110246" y="3570281"/>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F</a:t>
          </a:r>
          <a:r>
            <a:rPr lang="it-IT" sz="700" kern="1200" dirty="0">
              <a:latin typeface="Bookman Old Style" panose="02050604050505020204" pitchFamily="18" charset="0"/>
            </a:rPr>
            <a:t> Rischio metereologico</a:t>
          </a:r>
        </a:p>
      </dsp:txBody>
      <dsp:txXfrm>
        <a:off x="4124185" y="3584220"/>
        <a:ext cx="733596" cy="448043"/>
      </dsp:txXfrm>
    </dsp:sp>
    <dsp:sp modelId="{3804C699-A246-48CB-A9B4-C25D754E10BC}">
      <dsp:nvSpPr>
        <dsp:cNvPr id="0" name=""/>
        <dsp:cNvSpPr/>
      </dsp:nvSpPr>
      <dsp:spPr>
        <a:xfrm>
          <a:off x="4015061"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EFBD2D-6CF3-408D-9BE8-F488C764B864}">
      <dsp:nvSpPr>
        <dsp:cNvPr id="0" name=""/>
        <dsp:cNvSpPr/>
      </dsp:nvSpPr>
      <dsp:spPr>
        <a:xfrm>
          <a:off x="4110246" y="4165183"/>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G</a:t>
          </a:r>
          <a:r>
            <a:rPr lang="it-IT" sz="700" kern="1200" dirty="0">
              <a:latin typeface="Bookman Old Style" panose="02050604050505020204" pitchFamily="18" charset="0"/>
            </a:rPr>
            <a:t> Rischio mareggiata</a:t>
          </a:r>
        </a:p>
      </dsp:txBody>
      <dsp:txXfrm>
        <a:off x="4124185" y="4179122"/>
        <a:ext cx="733596" cy="448043"/>
      </dsp:txXfrm>
    </dsp:sp>
    <dsp:sp modelId="{3CE059B7-AE52-438D-92ED-1C9FF3F56883}">
      <dsp:nvSpPr>
        <dsp:cNvPr id="0" name=""/>
        <dsp:cNvSpPr/>
      </dsp:nvSpPr>
      <dsp:spPr>
        <a:xfrm>
          <a:off x="4015061"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273D93-33FE-4DCA-AEB8-48F4E06EF2E1}">
      <dsp:nvSpPr>
        <dsp:cNvPr id="0" name=""/>
        <dsp:cNvSpPr/>
      </dsp:nvSpPr>
      <dsp:spPr>
        <a:xfrm>
          <a:off x="4110246" y="4760085"/>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H</a:t>
          </a:r>
          <a:r>
            <a:rPr lang="it-IT" sz="700" kern="1200" dirty="0">
              <a:latin typeface="Bookman Old Style" panose="02050604050505020204" pitchFamily="18" charset="0"/>
            </a:rPr>
            <a:t> Rischio tsunami</a:t>
          </a:r>
        </a:p>
      </dsp:txBody>
      <dsp:txXfrm>
        <a:off x="4124185" y="4774024"/>
        <a:ext cx="733596" cy="448043"/>
      </dsp:txXfrm>
    </dsp:sp>
    <dsp:sp modelId="{32C86A4F-9C0D-4A9B-B381-0CF9F9278895}">
      <dsp:nvSpPr>
        <dsp:cNvPr id="0" name=""/>
        <dsp:cNvSpPr/>
      </dsp:nvSpPr>
      <dsp:spPr>
        <a:xfrm>
          <a:off x="5109682" y="867"/>
          <a:ext cx="951843" cy="475921"/>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Organizzazione generale del territorio</a:t>
          </a:r>
        </a:p>
      </dsp:txBody>
      <dsp:txXfrm>
        <a:off x="5123621" y="14806"/>
        <a:ext cx="923965" cy="448043"/>
      </dsp:txXfrm>
    </dsp:sp>
    <dsp:sp modelId="{45F90562-025D-4938-9DC7-048FCB6DE716}">
      <dsp:nvSpPr>
        <dsp:cNvPr id="0" name=""/>
        <dsp:cNvSpPr/>
      </dsp:nvSpPr>
      <dsp:spPr>
        <a:xfrm>
          <a:off x="5204866"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DDA57E-30B9-4DCB-99F6-7C2DF1CA87AE}">
      <dsp:nvSpPr>
        <dsp:cNvPr id="0" name=""/>
        <dsp:cNvSpPr/>
      </dsp:nvSpPr>
      <dsp:spPr>
        <a:xfrm>
          <a:off x="5300050"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A Il Sindaco</a:t>
          </a:r>
        </a:p>
      </dsp:txBody>
      <dsp:txXfrm>
        <a:off x="5313989" y="609708"/>
        <a:ext cx="733596" cy="448043"/>
      </dsp:txXfrm>
    </dsp:sp>
    <dsp:sp modelId="{559D037E-FF27-408E-9932-878A80BF3F0C}">
      <dsp:nvSpPr>
        <dsp:cNvPr id="0" name=""/>
        <dsp:cNvSpPr/>
      </dsp:nvSpPr>
      <dsp:spPr>
        <a:xfrm>
          <a:off x="5204866" y="476789"/>
          <a:ext cx="95184" cy="951843"/>
        </a:xfrm>
        <a:custGeom>
          <a:avLst/>
          <a:gdLst/>
          <a:ahLst/>
          <a:cxnLst/>
          <a:rect l="0" t="0" r="0" b="0"/>
          <a:pathLst>
            <a:path>
              <a:moveTo>
                <a:pt x="0" y="0"/>
              </a:moveTo>
              <a:lnTo>
                <a:pt x="0" y="951843"/>
              </a:lnTo>
              <a:lnTo>
                <a:pt x="95184"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8FACC4A-E2F7-4644-A590-8566C73E328B}">
      <dsp:nvSpPr>
        <dsp:cNvPr id="0" name=""/>
        <dsp:cNvSpPr/>
      </dsp:nvSpPr>
      <dsp:spPr>
        <a:xfrm>
          <a:off x="5300050" y="1190672"/>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B Il sistema di allertamento locale</a:t>
          </a:r>
        </a:p>
      </dsp:txBody>
      <dsp:txXfrm>
        <a:off x="5313989" y="1204611"/>
        <a:ext cx="733596" cy="448043"/>
      </dsp:txXfrm>
    </dsp:sp>
    <dsp:sp modelId="{DBEE73D4-333C-42CE-9A8F-8073C58E3D35}">
      <dsp:nvSpPr>
        <dsp:cNvPr id="0" name=""/>
        <dsp:cNvSpPr/>
      </dsp:nvSpPr>
      <dsp:spPr>
        <a:xfrm>
          <a:off x="5204866"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4800B0-1E2C-4CED-856C-2E8D51D6E111}">
      <dsp:nvSpPr>
        <dsp:cNvPr id="0" name=""/>
        <dsp:cNvSpPr/>
      </dsp:nvSpPr>
      <dsp:spPr>
        <a:xfrm>
          <a:off x="5300050"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C Il COC o il COI</a:t>
          </a:r>
        </a:p>
      </dsp:txBody>
      <dsp:txXfrm>
        <a:off x="5313989" y="1799513"/>
        <a:ext cx="733596" cy="448043"/>
      </dsp:txXfrm>
    </dsp:sp>
    <dsp:sp modelId="{DC5EB6DB-3CFF-4078-A5EF-D3F35B5DB192}">
      <dsp:nvSpPr>
        <dsp:cNvPr id="0" name=""/>
        <dsp:cNvSpPr/>
      </dsp:nvSpPr>
      <dsp:spPr>
        <a:xfrm>
          <a:off x="5204866"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618B94-D931-4574-9219-438714F6F526}">
      <dsp:nvSpPr>
        <dsp:cNvPr id="0" name=""/>
        <dsp:cNvSpPr/>
      </dsp:nvSpPr>
      <dsp:spPr>
        <a:xfrm>
          <a:off x="5300050" y="2380476"/>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D Compatibilità con CLE</a:t>
          </a:r>
        </a:p>
      </dsp:txBody>
      <dsp:txXfrm>
        <a:off x="5313989" y="2394415"/>
        <a:ext cx="733596" cy="448043"/>
      </dsp:txXfrm>
    </dsp:sp>
    <dsp:sp modelId="{B7125A7F-90D1-4A77-871B-D3FF626A762D}">
      <dsp:nvSpPr>
        <dsp:cNvPr id="0" name=""/>
        <dsp:cNvSpPr/>
      </dsp:nvSpPr>
      <dsp:spPr>
        <a:xfrm>
          <a:off x="5204866"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B99455-3544-4057-8DDB-31A0AE84DAF4}">
      <dsp:nvSpPr>
        <dsp:cNvPr id="0" name=""/>
        <dsp:cNvSpPr/>
      </dsp:nvSpPr>
      <dsp:spPr>
        <a:xfrm>
          <a:off x="5300050" y="2975379"/>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E Risorse Umane</a:t>
          </a:r>
        </a:p>
      </dsp:txBody>
      <dsp:txXfrm>
        <a:off x="5313989" y="2989318"/>
        <a:ext cx="733596" cy="448043"/>
      </dsp:txXfrm>
    </dsp:sp>
    <dsp:sp modelId="{DC0754F9-1759-412A-8459-FF93BFBA25AF}">
      <dsp:nvSpPr>
        <dsp:cNvPr id="0" name=""/>
        <dsp:cNvSpPr/>
      </dsp:nvSpPr>
      <dsp:spPr>
        <a:xfrm>
          <a:off x="5204866"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689021-E9DE-4E0E-A13A-8DE1D6AC782E}">
      <dsp:nvSpPr>
        <dsp:cNvPr id="0" name=""/>
        <dsp:cNvSpPr/>
      </dsp:nvSpPr>
      <dsp:spPr>
        <a:xfrm>
          <a:off x="5300050" y="3570281"/>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F Presidio Territoriale IDROGEO e IDRA</a:t>
          </a:r>
        </a:p>
      </dsp:txBody>
      <dsp:txXfrm>
        <a:off x="5313989" y="3584220"/>
        <a:ext cx="733596" cy="448043"/>
      </dsp:txXfrm>
    </dsp:sp>
    <dsp:sp modelId="{CC4FA0F8-FAC5-4B53-A637-8A9648F7DD14}">
      <dsp:nvSpPr>
        <dsp:cNvPr id="0" name=""/>
        <dsp:cNvSpPr/>
      </dsp:nvSpPr>
      <dsp:spPr>
        <a:xfrm>
          <a:off x="5204866"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C03D1F-E8D3-4F49-8629-A9436B3F394D}">
      <dsp:nvSpPr>
        <dsp:cNvPr id="0" name=""/>
        <dsp:cNvSpPr/>
      </dsp:nvSpPr>
      <dsp:spPr>
        <a:xfrm>
          <a:off x="5300050" y="4165183"/>
          <a:ext cx="761474" cy="475921"/>
        </a:xfrm>
        <a:prstGeom prst="roundRect">
          <a:avLst>
            <a:gd name="adj" fmla="val 10000"/>
          </a:avLst>
        </a:prstGeom>
        <a:solidFill>
          <a:schemeClr val="bg1">
            <a:lumMod val="85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G Materiali e mezzi</a:t>
          </a:r>
        </a:p>
      </dsp:txBody>
      <dsp:txXfrm>
        <a:off x="5313989" y="4179122"/>
        <a:ext cx="733596" cy="448043"/>
      </dsp:txXfrm>
    </dsp:sp>
    <dsp:sp modelId="{DDAF165D-F7FA-4F04-9990-BEDB08EFE8DE}">
      <dsp:nvSpPr>
        <dsp:cNvPr id="0" name=""/>
        <dsp:cNvSpPr/>
      </dsp:nvSpPr>
      <dsp:spPr>
        <a:xfrm>
          <a:off x="5204866"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5B927B-1312-4D03-A24C-D0EF62A3575F}">
      <dsp:nvSpPr>
        <dsp:cNvPr id="0" name=""/>
        <dsp:cNvSpPr/>
      </dsp:nvSpPr>
      <dsp:spPr>
        <a:xfrm>
          <a:off x="5300050" y="4760085"/>
          <a:ext cx="761474" cy="475921"/>
        </a:xfrm>
        <a:prstGeom prst="roundRect">
          <a:avLst>
            <a:gd name="adj" fmla="val 10000"/>
          </a:avLst>
        </a:prstGeom>
        <a:solidFill>
          <a:schemeClr val="accent6">
            <a:lumMod val="20000"/>
            <a:lumOff val="80000"/>
            <a:alpha val="9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H Aree e strutture di emergenza</a:t>
          </a:r>
        </a:p>
      </dsp:txBody>
      <dsp:txXfrm>
        <a:off x="5313989" y="4774024"/>
        <a:ext cx="733596" cy="448043"/>
      </dsp:txXfrm>
    </dsp:sp>
    <dsp:sp modelId="{6C827C12-D930-4E00-B0CB-333068F3F828}">
      <dsp:nvSpPr>
        <dsp:cNvPr id="0" name=""/>
        <dsp:cNvSpPr/>
      </dsp:nvSpPr>
      <dsp:spPr>
        <a:xfrm>
          <a:off x="5204866" y="476789"/>
          <a:ext cx="95184" cy="5116159"/>
        </a:xfrm>
        <a:custGeom>
          <a:avLst/>
          <a:gdLst/>
          <a:ahLst/>
          <a:cxnLst/>
          <a:rect l="0" t="0" r="0" b="0"/>
          <a:pathLst>
            <a:path>
              <a:moveTo>
                <a:pt x="0" y="0"/>
              </a:moveTo>
              <a:lnTo>
                <a:pt x="0" y="5116159"/>
              </a:lnTo>
              <a:lnTo>
                <a:pt x="95184" y="51161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FA52D9-61B3-4B3E-B3D9-55079B81089D}">
      <dsp:nvSpPr>
        <dsp:cNvPr id="0" name=""/>
        <dsp:cNvSpPr/>
      </dsp:nvSpPr>
      <dsp:spPr>
        <a:xfrm>
          <a:off x="5300050" y="5354988"/>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r="100000" b="100000"/>
          </a:path>
          <a:tileRect l="-100000" t="-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I Collegamenti infrastrutturali</a:t>
          </a:r>
        </a:p>
      </dsp:txBody>
      <dsp:txXfrm>
        <a:off x="5313989" y="5368927"/>
        <a:ext cx="733596" cy="448043"/>
      </dsp:txXfrm>
    </dsp:sp>
    <dsp:sp modelId="{B8B2EF16-11BF-4C52-AB04-8C8C2404585F}">
      <dsp:nvSpPr>
        <dsp:cNvPr id="0" name=""/>
        <dsp:cNvSpPr/>
      </dsp:nvSpPr>
      <dsp:spPr>
        <a:xfrm>
          <a:off x="5204866" y="476789"/>
          <a:ext cx="95184" cy="5711061"/>
        </a:xfrm>
        <a:custGeom>
          <a:avLst/>
          <a:gdLst/>
          <a:ahLst/>
          <a:cxnLst/>
          <a:rect l="0" t="0" r="0" b="0"/>
          <a:pathLst>
            <a:path>
              <a:moveTo>
                <a:pt x="0" y="0"/>
              </a:moveTo>
              <a:lnTo>
                <a:pt x="0" y="5711061"/>
              </a:lnTo>
              <a:lnTo>
                <a:pt x="95184" y="5711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389A14-7735-40FE-923F-C5839894E712}">
      <dsp:nvSpPr>
        <dsp:cNvPr id="0" name=""/>
        <dsp:cNvSpPr/>
      </dsp:nvSpPr>
      <dsp:spPr>
        <a:xfrm>
          <a:off x="5300050" y="5949890"/>
          <a:ext cx="761474" cy="475921"/>
        </a:xfrm>
        <a:prstGeom prst="roundRect">
          <a:avLst>
            <a:gd name="adj" fmla="val 10000"/>
          </a:avLst>
        </a:prstGeom>
        <a:solidFill>
          <a:schemeClr val="bg2">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kern="1200" dirty="0">
              <a:latin typeface="Bookman Old Style" panose="02050604050505020204" pitchFamily="18" charset="0"/>
            </a:rPr>
            <a:t>L Elisuperfici</a:t>
          </a:r>
        </a:p>
      </dsp:txBody>
      <dsp:txXfrm>
        <a:off x="5313989" y="5963829"/>
        <a:ext cx="733596" cy="448043"/>
      </dsp:txXfrm>
    </dsp:sp>
    <dsp:sp modelId="{CA536464-9DB3-4B1A-811A-BDFBED473E50}">
      <dsp:nvSpPr>
        <dsp:cNvPr id="0" name=""/>
        <dsp:cNvSpPr/>
      </dsp:nvSpPr>
      <dsp:spPr>
        <a:xfrm>
          <a:off x="6299486" y="867"/>
          <a:ext cx="951843" cy="475921"/>
        </a:xfrm>
        <a:prstGeom prst="roundRect">
          <a:avLst>
            <a:gd name="adj" fmla="val 1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Modello di intervento</a:t>
          </a:r>
        </a:p>
      </dsp:txBody>
      <dsp:txXfrm>
        <a:off x="6313425" y="14806"/>
        <a:ext cx="923965" cy="448043"/>
      </dsp:txXfrm>
    </dsp:sp>
    <dsp:sp modelId="{DB908DEA-405E-43DA-A9C9-2826ECE871D3}">
      <dsp:nvSpPr>
        <dsp:cNvPr id="0" name=""/>
        <dsp:cNvSpPr/>
      </dsp:nvSpPr>
      <dsp:spPr>
        <a:xfrm>
          <a:off x="6394671"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48112F-157A-4612-9D44-B23647A0045D}">
      <dsp:nvSpPr>
        <dsp:cNvPr id="0" name=""/>
        <dsp:cNvSpPr/>
      </dsp:nvSpPr>
      <dsp:spPr>
        <a:xfrm>
          <a:off x="6489855" y="595769"/>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solidFill>
                <a:schemeClr val="tx1"/>
              </a:solidFill>
              <a:effectLst/>
              <a:latin typeface="Bookman Old Style" panose="02050604050505020204" pitchFamily="18" charset="0"/>
            </a:rPr>
            <a:t>A</a:t>
          </a:r>
          <a:r>
            <a:rPr lang="it-IT" sz="700" kern="1200" dirty="0">
              <a:solidFill>
                <a:schemeClr val="tx1"/>
              </a:solidFill>
              <a:effectLst/>
              <a:latin typeface="Bookman Old Style" panose="02050604050505020204" pitchFamily="18" charset="0"/>
            </a:rPr>
            <a:t> Rischio idrogeologico</a:t>
          </a:r>
        </a:p>
      </dsp:txBody>
      <dsp:txXfrm>
        <a:off x="6503794" y="609708"/>
        <a:ext cx="733596" cy="448043"/>
      </dsp:txXfrm>
    </dsp:sp>
    <dsp:sp modelId="{3F7A535B-5BDD-4C74-95EF-4363B90D4B75}">
      <dsp:nvSpPr>
        <dsp:cNvPr id="0" name=""/>
        <dsp:cNvSpPr/>
      </dsp:nvSpPr>
      <dsp:spPr>
        <a:xfrm>
          <a:off x="6394671" y="476789"/>
          <a:ext cx="113886" cy="951843"/>
        </a:xfrm>
        <a:custGeom>
          <a:avLst/>
          <a:gdLst/>
          <a:ahLst/>
          <a:cxnLst/>
          <a:rect l="0" t="0" r="0" b="0"/>
          <a:pathLst>
            <a:path>
              <a:moveTo>
                <a:pt x="0" y="0"/>
              </a:moveTo>
              <a:lnTo>
                <a:pt x="0" y="951843"/>
              </a:lnTo>
              <a:lnTo>
                <a:pt x="113886"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78DC06-6AD0-435B-B279-DF8336FE1E98}">
      <dsp:nvSpPr>
        <dsp:cNvPr id="0" name=""/>
        <dsp:cNvSpPr/>
      </dsp:nvSpPr>
      <dsp:spPr>
        <a:xfrm>
          <a:off x="6508557"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B</a:t>
          </a:r>
          <a:r>
            <a:rPr lang="it-IT" sz="700" kern="1200" dirty="0">
              <a:latin typeface="Bookman Old Style" panose="02050604050505020204" pitchFamily="18" charset="0"/>
            </a:rPr>
            <a:t> Rischio sismico</a:t>
          </a:r>
        </a:p>
      </dsp:txBody>
      <dsp:txXfrm>
        <a:off x="6522496" y="1204611"/>
        <a:ext cx="733596" cy="448043"/>
      </dsp:txXfrm>
    </dsp:sp>
    <dsp:sp modelId="{DE5737D0-73DB-4A3F-BCEB-DD473D5A8558}">
      <dsp:nvSpPr>
        <dsp:cNvPr id="0" name=""/>
        <dsp:cNvSpPr/>
      </dsp:nvSpPr>
      <dsp:spPr>
        <a:xfrm>
          <a:off x="6394671" y="476789"/>
          <a:ext cx="95184" cy="1546745"/>
        </a:xfrm>
        <a:custGeom>
          <a:avLst/>
          <a:gdLst/>
          <a:ahLst/>
          <a:cxnLst/>
          <a:rect l="0" t="0" r="0" b="0"/>
          <a:pathLst>
            <a:path>
              <a:moveTo>
                <a:pt x="0" y="0"/>
              </a:moveTo>
              <a:lnTo>
                <a:pt x="0" y="1546745"/>
              </a:lnTo>
              <a:lnTo>
                <a:pt x="95184" y="1546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44E592-CD5F-4C01-8E22-45D69F143BCA}">
      <dsp:nvSpPr>
        <dsp:cNvPr id="0" name=""/>
        <dsp:cNvSpPr/>
      </dsp:nvSpPr>
      <dsp:spPr>
        <a:xfrm>
          <a:off x="6489855" y="1785574"/>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C</a:t>
          </a:r>
          <a:r>
            <a:rPr lang="it-IT" sz="700" kern="1200" dirty="0">
              <a:latin typeface="Bookman Old Style" panose="02050604050505020204" pitchFamily="18" charset="0"/>
            </a:rPr>
            <a:t> Rischio incendio boschivo di interfaccia</a:t>
          </a:r>
        </a:p>
      </dsp:txBody>
      <dsp:txXfrm>
        <a:off x="6503794" y="1799513"/>
        <a:ext cx="733596" cy="448043"/>
      </dsp:txXfrm>
    </dsp:sp>
    <dsp:sp modelId="{8FB1C2EC-0AA7-4949-8FF3-B369A1C48D36}">
      <dsp:nvSpPr>
        <dsp:cNvPr id="0" name=""/>
        <dsp:cNvSpPr/>
      </dsp:nvSpPr>
      <dsp:spPr>
        <a:xfrm>
          <a:off x="6394671" y="476789"/>
          <a:ext cx="95184" cy="2141648"/>
        </a:xfrm>
        <a:custGeom>
          <a:avLst/>
          <a:gdLst/>
          <a:ahLst/>
          <a:cxnLst/>
          <a:rect l="0" t="0" r="0" b="0"/>
          <a:pathLst>
            <a:path>
              <a:moveTo>
                <a:pt x="0" y="0"/>
              </a:moveTo>
              <a:lnTo>
                <a:pt x="0" y="2141648"/>
              </a:lnTo>
              <a:lnTo>
                <a:pt x="95184" y="21416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7706FD-C662-450A-B894-9EB2237C0887}">
      <dsp:nvSpPr>
        <dsp:cNvPr id="0" name=""/>
        <dsp:cNvSpPr/>
      </dsp:nvSpPr>
      <dsp:spPr>
        <a:xfrm>
          <a:off x="6489855" y="2380476"/>
          <a:ext cx="761474" cy="475921"/>
        </a:xfrm>
        <a:prstGeom prst="roundRect">
          <a:avLst>
            <a:gd name="adj" fmla="val 10000"/>
          </a:avLst>
        </a:prstGeom>
        <a:solidFill>
          <a:schemeClr val="accent3">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D</a:t>
          </a:r>
          <a:r>
            <a:rPr lang="it-IT" sz="700" kern="1200" dirty="0">
              <a:latin typeface="Bookman Old Style" panose="02050604050505020204" pitchFamily="18" charset="0"/>
            </a:rPr>
            <a:t> Rischio dighe</a:t>
          </a:r>
        </a:p>
      </dsp:txBody>
      <dsp:txXfrm>
        <a:off x="6503794" y="2394415"/>
        <a:ext cx="733596" cy="448043"/>
      </dsp:txXfrm>
    </dsp:sp>
    <dsp:sp modelId="{2D57DB6C-0666-4F22-B399-1076E16423FE}">
      <dsp:nvSpPr>
        <dsp:cNvPr id="0" name=""/>
        <dsp:cNvSpPr/>
      </dsp:nvSpPr>
      <dsp:spPr>
        <a:xfrm>
          <a:off x="6394671" y="476789"/>
          <a:ext cx="95184" cy="2736550"/>
        </a:xfrm>
        <a:custGeom>
          <a:avLst/>
          <a:gdLst/>
          <a:ahLst/>
          <a:cxnLst/>
          <a:rect l="0" t="0" r="0" b="0"/>
          <a:pathLst>
            <a:path>
              <a:moveTo>
                <a:pt x="0" y="0"/>
              </a:moveTo>
              <a:lnTo>
                <a:pt x="0" y="2736550"/>
              </a:lnTo>
              <a:lnTo>
                <a:pt x="95184" y="2736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830CC9-707F-42C7-8FA1-CBCF0BB99BCC}">
      <dsp:nvSpPr>
        <dsp:cNvPr id="0" name=""/>
        <dsp:cNvSpPr/>
      </dsp:nvSpPr>
      <dsp:spPr>
        <a:xfrm>
          <a:off x="6489855" y="2975379"/>
          <a:ext cx="761474" cy="475921"/>
        </a:xfrm>
        <a:prstGeom prst="roundRect">
          <a:avLst>
            <a:gd name="adj" fmla="val 10000"/>
          </a:avLst>
        </a:prstGeom>
        <a:solidFill>
          <a:schemeClr val="bg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E</a:t>
          </a:r>
          <a:r>
            <a:rPr lang="it-IT" sz="700" kern="1200" dirty="0">
              <a:latin typeface="Bookman Old Style" panose="02050604050505020204" pitchFamily="18" charset="0"/>
            </a:rPr>
            <a:t> Rischio chimico industriale</a:t>
          </a:r>
        </a:p>
      </dsp:txBody>
      <dsp:txXfrm>
        <a:off x="6503794" y="2989318"/>
        <a:ext cx="733596" cy="448043"/>
      </dsp:txXfrm>
    </dsp:sp>
    <dsp:sp modelId="{472C1230-D916-480E-82D7-2ED0C559B8AB}">
      <dsp:nvSpPr>
        <dsp:cNvPr id="0" name=""/>
        <dsp:cNvSpPr/>
      </dsp:nvSpPr>
      <dsp:spPr>
        <a:xfrm>
          <a:off x="6394671" y="476789"/>
          <a:ext cx="95184" cy="3331452"/>
        </a:xfrm>
        <a:custGeom>
          <a:avLst/>
          <a:gdLst/>
          <a:ahLst/>
          <a:cxnLst/>
          <a:rect l="0" t="0" r="0" b="0"/>
          <a:pathLst>
            <a:path>
              <a:moveTo>
                <a:pt x="0" y="0"/>
              </a:moveTo>
              <a:lnTo>
                <a:pt x="0" y="3331452"/>
              </a:lnTo>
              <a:lnTo>
                <a:pt x="95184" y="333145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04406A-0728-4A73-9452-7E49D996639A}">
      <dsp:nvSpPr>
        <dsp:cNvPr id="0" name=""/>
        <dsp:cNvSpPr/>
      </dsp:nvSpPr>
      <dsp:spPr>
        <a:xfrm>
          <a:off x="6489855" y="3570281"/>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F</a:t>
          </a:r>
          <a:r>
            <a:rPr lang="it-IT" sz="700" kern="1200" dirty="0">
              <a:latin typeface="Bookman Old Style" panose="02050604050505020204" pitchFamily="18" charset="0"/>
            </a:rPr>
            <a:t> Rischio metereologico</a:t>
          </a:r>
        </a:p>
      </dsp:txBody>
      <dsp:txXfrm>
        <a:off x="6503794" y="3584220"/>
        <a:ext cx="733596" cy="448043"/>
      </dsp:txXfrm>
    </dsp:sp>
    <dsp:sp modelId="{964C50A5-E828-4389-8258-BC0E9900C77A}">
      <dsp:nvSpPr>
        <dsp:cNvPr id="0" name=""/>
        <dsp:cNvSpPr/>
      </dsp:nvSpPr>
      <dsp:spPr>
        <a:xfrm>
          <a:off x="6394671" y="476789"/>
          <a:ext cx="95184" cy="3926355"/>
        </a:xfrm>
        <a:custGeom>
          <a:avLst/>
          <a:gdLst/>
          <a:ahLst/>
          <a:cxnLst/>
          <a:rect l="0" t="0" r="0" b="0"/>
          <a:pathLst>
            <a:path>
              <a:moveTo>
                <a:pt x="0" y="0"/>
              </a:moveTo>
              <a:lnTo>
                <a:pt x="0" y="3926355"/>
              </a:lnTo>
              <a:lnTo>
                <a:pt x="95184" y="39263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1F734C-378A-4927-9CDC-344616FE0FB2}">
      <dsp:nvSpPr>
        <dsp:cNvPr id="0" name=""/>
        <dsp:cNvSpPr/>
      </dsp:nvSpPr>
      <dsp:spPr>
        <a:xfrm>
          <a:off x="6489855" y="4165183"/>
          <a:ext cx="761474" cy="475921"/>
        </a:xfrm>
        <a:prstGeom prst="roundRect">
          <a:avLst>
            <a:gd name="adj" fmla="val 10000"/>
          </a:avLst>
        </a:prstGeom>
        <a:solidFill>
          <a:schemeClr val="accent6">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G</a:t>
          </a:r>
          <a:r>
            <a:rPr lang="it-IT" sz="700" kern="1200" dirty="0">
              <a:latin typeface="Bookman Old Style" panose="02050604050505020204" pitchFamily="18" charset="0"/>
            </a:rPr>
            <a:t> Rischio mareggiata</a:t>
          </a:r>
        </a:p>
      </dsp:txBody>
      <dsp:txXfrm>
        <a:off x="6503794" y="4179122"/>
        <a:ext cx="733596" cy="448043"/>
      </dsp:txXfrm>
    </dsp:sp>
    <dsp:sp modelId="{4CA1A17C-A12B-4CD0-98EE-E0B5EB8A3A4F}">
      <dsp:nvSpPr>
        <dsp:cNvPr id="0" name=""/>
        <dsp:cNvSpPr/>
      </dsp:nvSpPr>
      <dsp:spPr>
        <a:xfrm>
          <a:off x="6394671" y="476789"/>
          <a:ext cx="95184" cy="4521257"/>
        </a:xfrm>
        <a:custGeom>
          <a:avLst/>
          <a:gdLst/>
          <a:ahLst/>
          <a:cxnLst/>
          <a:rect l="0" t="0" r="0" b="0"/>
          <a:pathLst>
            <a:path>
              <a:moveTo>
                <a:pt x="0" y="0"/>
              </a:moveTo>
              <a:lnTo>
                <a:pt x="0" y="4521257"/>
              </a:lnTo>
              <a:lnTo>
                <a:pt x="95184" y="45212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E0C645-3EE1-46F5-832E-C139F937DF60}">
      <dsp:nvSpPr>
        <dsp:cNvPr id="0" name=""/>
        <dsp:cNvSpPr/>
      </dsp:nvSpPr>
      <dsp:spPr>
        <a:xfrm>
          <a:off x="6489855" y="4760085"/>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marL="0" lvl="0" indent="0" algn="ctr" defTabSz="311150">
            <a:lnSpc>
              <a:spcPct val="90000"/>
            </a:lnSpc>
            <a:spcBef>
              <a:spcPct val="0"/>
            </a:spcBef>
            <a:spcAft>
              <a:spcPct val="35000"/>
            </a:spcAft>
            <a:buNone/>
          </a:pPr>
          <a:r>
            <a:rPr lang="it-IT" sz="700" b="1" kern="1200" dirty="0">
              <a:latin typeface="Bookman Old Style" panose="02050604050505020204" pitchFamily="18" charset="0"/>
            </a:rPr>
            <a:t>H</a:t>
          </a:r>
          <a:r>
            <a:rPr lang="it-IT" sz="700" kern="1200" dirty="0">
              <a:latin typeface="Bookman Old Style" panose="02050604050505020204" pitchFamily="18" charset="0"/>
            </a:rPr>
            <a:t> Rischio tsunami</a:t>
          </a:r>
        </a:p>
      </dsp:txBody>
      <dsp:txXfrm>
        <a:off x="6503794" y="4774024"/>
        <a:ext cx="733596" cy="448043"/>
      </dsp:txXfrm>
    </dsp:sp>
    <dsp:sp modelId="{BC890420-8482-4084-8567-D110406B464D}">
      <dsp:nvSpPr>
        <dsp:cNvPr id="0" name=""/>
        <dsp:cNvSpPr/>
      </dsp:nvSpPr>
      <dsp:spPr>
        <a:xfrm>
          <a:off x="7489291" y="867"/>
          <a:ext cx="951843" cy="475921"/>
        </a:xfrm>
        <a:prstGeom prst="roundRect">
          <a:avLst>
            <a:gd name="adj" fmla="val 10000"/>
          </a:avLst>
        </a:prstGeom>
        <a:solidFill>
          <a:srgbClr val="CC00C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chemeClr val="tx1"/>
              </a:solidFill>
              <a:latin typeface="Bookman Old Style" panose="02050604050505020204" pitchFamily="18" charset="0"/>
            </a:rPr>
            <a:t>Formazione ed informazione</a:t>
          </a:r>
        </a:p>
      </dsp:txBody>
      <dsp:txXfrm>
        <a:off x="7503230" y="14806"/>
        <a:ext cx="923965" cy="448043"/>
      </dsp:txXfrm>
    </dsp:sp>
    <dsp:sp modelId="{28F9E2F1-B6D8-40B8-82AB-0FC759D4CC53}">
      <dsp:nvSpPr>
        <dsp:cNvPr id="0" name=""/>
        <dsp:cNvSpPr/>
      </dsp:nvSpPr>
      <dsp:spPr>
        <a:xfrm>
          <a:off x="7584475" y="476789"/>
          <a:ext cx="95184" cy="356941"/>
        </a:xfrm>
        <a:custGeom>
          <a:avLst/>
          <a:gdLst/>
          <a:ahLst/>
          <a:cxnLst/>
          <a:rect l="0" t="0" r="0" b="0"/>
          <a:pathLst>
            <a:path>
              <a:moveTo>
                <a:pt x="0" y="0"/>
              </a:moveTo>
              <a:lnTo>
                <a:pt x="0" y="356941"/>
              </a:lnTo>
              <a:lnTo>
                <a:pt x="95184" y="356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BC6CA3-EEC1-4AD0-AC96-CC03DD633142}">
      <dsp:nvSpPr>
        <dsp:cNvPr id="0" name=""/>
        <dsp:cNvSpPr/>
      </dsp:nvSpPr>
      <dsp:spPr>
        <a:xfrm>
          <a:off x="7679660" y="595769"/>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latin typeface="Bookman Old Style" panose="02050604050505020204" pitchFamily="18" charset="0"/>
            </a:rPr>
            <a:t>A</a:t>
          </a:r>
          <a:r>
            <a:rPr lang="it-IT" sz="800" kern="1200" dirty="0">
              <a:latin typeface="Bookman Old Style" panose="02050604050505020204" pitchFamily="18" charset="0"/>
            </a:rPr>
            <a:t> Formazione operatori di Protezione Civile</a:t>
          </a:r>
        </a:p>
      </dsp:txBody>
      <dsp:txXfrm>
        <a:off x="7693599" y="609708"/>
        <a:ext cx="733596" cy="448043"/>
      </dsp:txXfrm>
    </dsp:sp>
    <dsp:sp modelId="{42DA4F08-6777-4889-ACB0-CDBE5B1FB901}">
      <dsp:nvSpPr>
        <dsp:cNvPr id="0" name=""/>
        <dsp:cNvSpPr/>
      </dsp:nvSpPr>
      <dsp:spPr>
        <a:xfrm>
          <a:off x="7584475" y="476789"/>
          <a:ext cx="95184" cy="951843"/>
        </a:xfrm>
        <a:custGeom>
          <a:avLst/>
          <a:gdLst/>
          <a:ahLst/>
          <a:cxnLst/>
          <a:rect l="0" t="0" r="0" b="0"/>
          <a:pathLst>
            <a:path>
              <a:moveTo>
                <a:pt x="0" y="0"/>
              </a:moveTo>
              <a:lnTo>
                <a:pt x="0" y="951843"/>
              </a:lnTo>
              <a:lnTo>
                <a:pt x="95184" y="9518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CF90C5-5015-4A89-9E64-FD6F71C66C7D}">
      <dsp:nvSpPr>
        <dsp:cNvPr id="0" name=""/>
        <dsp:cNvSpPr/>
      </dsp:nvSpPr>
      <dsp:spPr>
        <a:xfrm>
          <a:off x="7679660" y="1190672"/>
          <a:ext cx="761474" cy="475921"/>
        </a:xfrm>
        <a:prstGeom prst="roundRect">
          <a:avLst>
            <a:gd name="adj" fmla="val 10000"/>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t="100000" r="100000"/>
          </a:path>
          <a:tileRect l="-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latin typeface="Bookman Old Style" panose="02050604050505020204" pitchFamily="18" charset="0"/>
            </a:rPr>
            <a:t>B</a:t>
          </a:r>
          <a:r>
            <a:rPr lang="it-IT" sz="800" kern="1200" dirty="0">
              <a:latin typeface="Bookman Old Style" panose="02050604050505020204" pitchFamily="18" charset="0"/>
            </a:rPr>
            <a:t> Informazione alla popolazio</a:t>
          </a:r>
          <a:r>
            <a:rPr lang="it-IT" sz="700" kern="1200" dirty="0">
              <a:latin typeface="Bookman Old Style" panose="02050604050505020204" pitchFamily="18" charset="0"/>
            </a:rPr>
            <a:t>ne</a:t>
          </a:r>
        </a:p>
      </dsp:txBody>
      <dsp:txXfrm>
        <a:off x="7693599" y="1204611"/>
        <a:ext cx="733596" cy="4480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50B7A-CF44-4E96-A052-9E691BC1C654}">
      <dsp:nvSpPr>
        <dsp:cNvPr id="0" name=""/>
        <dsp:cNvSpPr/>
      </dsp:nvSpPr>
      <dsp:spPr>
        <a:xfrm rot="5400000">
          <a:off x="546480" y="622329"/>
          <a:ext cx="1073854" cy="1786869"/>
        </a:xfrm>
        <a:prstGeom prst="corner">
          <a:avLst>
            <a:gd name="adj1" fmla="val 16120"/>
            <a:gd name="adj2" fmla="val 1611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DFA850-66FB-423B-839E-322D3EA460C4}">
      <dsp:nvSpPr>
        <dsp:cNvPr id="0" name=""/>
        <dsp:cNvSpPr/>
      </dsp:nvSpPr>
      <dsp:spPr>
        <a:xfrm>
          <a:off x="367227" y="1156218"/>
          <a:ext cx="1613195" cy="1414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it-IT" sz="1600" kern="1200">
              <a:latin typeface="Bookman Old Style" panose="02050604050505020204" pitchFamily="18" charset="0"/>
            </a:rPr>
            <a:t>ATTENZIONE</a:t>
          </a:r>
        </a:p>
      </dsp:txBody>
      <dsp:txXfrm>
        <a:off x="367227" y="1156218"/>
        <a:ext cx="1613195" cy="1414060"/>
      </dsp:txXfrm>
    </dsp:sp>
    <dsp:sp modelId="{43BD88E1-9E44-411B-A217-A2FE0F3DA3E3}">
      <dsp:nvSpPr>
        <dsp:cNvPr id="0" name=""/>
        <dsp:cNvSpPr/>
      </dsp:nvSpPr>
      <dsp:spPr>
        <a:xfrm>
          <a:off x="1676046" y="490777"/>
          <a:ext cx="304376" cy="304376"/>
        </a:xfrm>
        <a:prstGeom prst="triangle">
          <a:avLst>
            <a:gd name="adj" fmla="val 100000"/>
          </a:avLst>
        </a:prstGeom>
        <a:solidFill>
          <a:srgbClr val="C00000"/>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CA7080-E20E-4125-AD5E-A82D4932E342}">
      <dsp:nvSpPr>
        <dsp:cNvPr id="0" name=""/>
        <dsp:cNvSpPr/>
      </dsp:nvSpPr>
      <dsp:spPr>
        <a:xfrm rot="5400000">
          <a:off x="2521347" y="133646"/>
          <a:ext cx="1073854" cy="1786869"/>
        </a:xfrm>
        <a:prstGeom prst="corner">
          <a:avLst>
            <a:gd name="adj1" fmla="val 16120"/>
            <a:gd name="adj2" fmla="val 1611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2D0F5F-AD69-4051-B58B-1E2B002712E2}">
      <dsp:nvSpPr>
        <dsp:cNvPr id="0" name=""/>
        <dsp:cNvSpPr/>
      </dsp:nvSpPr>
      <dsp:spPr>
        <a:xfrm>
          <a:off x="2342094" y="667535"/>
          <a:ext cx="1613195" cy="1414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it-IT" sz="1600" kern="1200">
              <a:latin typeface="Bookman Old Style" panose="02050604050505020204" pitchFamily="18" charset="0"/>
            </a:rPr>
            <a:t>PREALLARME</a:t>
          </a:r>
        </a:p>
      </dsp:txBody>
      <dsp:txXfrm>
        <a:off x="2342094" y="667535"/>
        <a:ext cx="1613195" cy="1414060"/>
      </dsp:txXfrm>
    </dsp:sp>
    <dsp:sp modelId="{CF3A8544-0E57-4988-AEEB-5484BBC40D43}">
      <dsp:nvSpPr>
        <dsp:cNvPr id="0" name=""/>
        <dsp:cNvSpPr/>
      </dsp:nvSpPr>
      <dsp:spPr>
        <a:xfrm>
          <a:off x="3650913" y="2095"/>
          <a:ext cx="304376" cy="304376"/>
        </a:xfrm>
        <a:prstGeom prst="triangle">
          <a:avLst>
            <a:gd name="adj" fmla="val 100000"/>
          </a:avLst>
        </a:prstGeom>
        <a:solidFill>
          <a:srgbClr val="C00000"/>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32220D-2D38-45B0-972B-EF32645FB44F}">
      <dsp:nvSpPr>
        <dsp:cNvPr id="0" name=""/>
        <dsp:cNvSpPr/>
      </dsp:nvSpPr>
      <dsp:spPr>
        <a:xfrm rot="5400000">
          <a:off x="4496214" y="-355036"/>
          <a:ext cx="1073854" cy="1786869"/>
        </a:xfrm>
        <a:prstGeom prst="corner">
          <a:avLst>
            <a:gd name="adj1" fmla="val 16120"/>
            <a:gd name="adj2" fmla="val 1611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3E5B1C-EC9C-4A67-8224-C81758F83310}">
      <dsp:nvSpPr>
        <dsp:cNvPr id="0" name=""/>
        <dsp:cNvSpPr/>
      </dsp:nvSpPr>
      <dsp:spPr>
        <a:xfrm>
          <a:off x="4316961" y="178852"/>
          <a:ext cx="1613195" cy="1414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it-IT" sz="1600" kern="1200">
              <a:latin typeface="Bookman Old Style" panose="02050604050505020204" pitchFamily="18" charset="0"/>
            </a:rPr>
            <a:t>ALLARME</a:t>
          </a:r>
        </a:p>
      </dsp:txBody>
      <dsp:txXfrm>
        <a:off x="4316961" y="178852"/>
        <a:ext cx="1613195" cy="1414060"/>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239B5B-F9C4-DB4E-9C15-F44FAEB54B46}" type="datetimeFigureOut">
              <a:rPr lang="it-IT" smtClean="0"/>
              <a:t>10/12/20</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CFABEB-8EDD-4847-8AE0-A1C3346E90B4}" type="slidenum">
              <a:rPr lang="it-IT" smtClean="0"/>
              <a:t>‹N›</a:t>
            </a:fld>
            <a:endParaRPr lang="it-IT"/>
          </a:p>
        </p:txBody>
      </p:sp>
    </p:spTree>
    <p:extLst>
      <p:ext uri="{BB962C8B-B14F-4D97-AF65-F5344CB8AC3E}">
        <p14:creationId xmlns:p14="http://schemas.microsoft.com/office/powerpoint/2010/main" val="3135834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6BCFABEB-8EDD-4847-8AE0-A1C3346E90B4}" type="slidenum">
              <a:rPr lang="it-IT" smtClean="0"/>
              <a:t>1</a:t>
            </a:fld>
            <a:endParaRPr lang="it-IT"/>
          </a:p>
        </p:txBody>
      </p:sp>
    </p:spTree>
    <p:extLst>
      <p:ext uri="{BB962C8B-B14F-4D97-AF65-F5344CB8AC3E}">
        <p14:creationId xmlns:p14="http://schemas.microsoft.com/office/powerpoint/2010/main" val="3462922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604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AB5EFB-387A-5E4E-8721-C62571513015}"/>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5369701-E37F-CF47-A369-E0D8F111E96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B99FD5C-EED2-0A42-951C-27A5F24EF5D9}"/>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5" name="Segnaposto piè di pagina 4">
            <a:extLst>
              <a:ext uri="{FF2B5EF4-FFF2-40B4-BE49-F238E27FC236}">
                <a16:creationId xmlns:a16="http://schemas.microsoft.com/office/drawing/2014/main" id="{6FDDF32F-50C5-6945-8D0F-5DD91E324FB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55EB355-9B72-7D48-8EB2-2B3651D10EED}"/>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1711444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A2E4712F-8DBE-DE45-B9E5-E81E5400796B}"/>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E95AF54-6DD6-3B47-BB6D-B9342082AF30}"/>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547D46-4F14-E047-9C78-AA6074B95AF1}"/>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5" name="Segnaposto piè di pagina 4">
            <a:extLst>
              <a:ext uri="{FF2B5EF4-FFF2-40B4-BE49-F238E27FC236}">
                <a16:creationId xmlns:a16="http://schemas.microsoft.com/office/drawing/2014/main" id="{2B70CF79-7784-A24C-8F63-6B893838F3D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12F7F9C-C0FA-9846-BBBD-BD12171566DF}"/>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525556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F42C39DA-74A3-4349-96DC-4CF0677FD933}" type="datetimeFigureOut">
              <a:rPr lang="it-IT" smtClean="0"/>
              <a:t>10/12/20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570CDDB-3205-41B6-9934-B4481A2EBB52}" type="slidenum">
              <a:rPr lang="it-IT" smtClean="0"/>
              <a:t>‹N›</a:t>
            </a:fld>
            <a:endParaRPr lang="it-IT"/>
          </a:p>
        </p:txBody>
      </p:sp>
    </p:spTree>
    <p:extLst>
      <p:ext uri="{BB962C8B-B14F-4D97-AF65-F5344CB8AC3E}">
        <p14:creationId xmlns:p14="http://schemas.microsoft.com/office/powerpoint/2010/main" val="1272090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A82A44-0981-874B-BEA8-706234AB194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53E3616-70B8-0447-A077-F07F33013D01}"/>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111B83B-4508-8B4F-BB3D-5F88C6647EBB}"/>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5" name="Segnaposto piè di pagina 4">
            <a:extLst>
              <a:ext uri="{FF2B5EF4-FFF2-40B4-BE49-F238E27FC236}">
                <a16:creationId xmlns:a16="http://schemas.microsoft.com/office/drawing/2014/main" id="{914D18EC-8DB8-FB48-BB98-082C056BA38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A38A98E-079C-E547-A746-38532EA20136}"/>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263866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60D51A-DD21-9D44-A098-8FD03186470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5BCAD06B-98F2-BA4F-BC75-61666B41A6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2C4DDF50-7EF6-104B-AAB7-CC0D86174509}"/>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5" name="Segnaposto piè di pagina 4">
            <a:extLst>
              <a:ext uri="{FF2B5EF4-FFF2-40B4-BE49-F238E27FC236}">
                <a16:creationId xmlns:a16="http://schemas.microsoft.com/office/drawing/2014/main" id="{13E8956D-4157-434A-ABDF-4A767B6315F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60DC74F-33A1-554B-9A65-7130903FBA92}"/>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422957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23E86C-384D-4D4B-824E-1329324F390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4159563-6B7B-3B47-947B-F8D568C31C06}"/>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E23B747-8733-8947-B386-693592E01C6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13CF093-0037-4D4E-BD5E-889C68671749}"/>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6" name="Segnaposto piè di pagina 5">
            <a:extLst>
              <a:ext uri="{FF2B5EF4-FFF2-40B4-BE49-F238E27FC236}">
                <a16:creationId xmlns:a16="http://schemas.microsoft.com/office/drawing/2014/main" id="{2BB3967E-1D11-B242-A8BE-22B90A6194E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F22D56D-5224-EC41-89A3-F5196E30B5FA}"/>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360784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DFFC9B-0024-2148-8267-872CEB0BDAB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107F4264-F830-9645-9056-468FC8F58E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0F21C705-ECFF-194B-B64B-2EA754C1E687}"/>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B6F38820-F1E5-5F4B-9B21-C02DFF9B6D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44D85404-E5CA-FB4A-9E10-E455D45587D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B69E97E-93E3-A842-B06D-965B13F2A3E9}"/>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8" name="Segnaposto piè di pagina 7">
            <a:extLst>
              <a:ext uri="{FF2B5EF4-FFF2-40B4-BE49-F238E27FC236}">
                <a16:creationId xmlns:a16="http://schemas.microsoft.com/office/drawing/2014/main" id="{BB641EE4-A311-614C-9BBC-185A7E53286E}"/>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D4B012FD-CF90-AF4A-B319-2D1DFD75316C}"/>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873146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5F2CC2-1D60-D645-8EEA-4A3D9D4B8F4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C2D6D00-CAC3-2B4B-972B-7632C1C74B8E}"/>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4" name="Segnaposto piè di pagina 3">
            <a:extLst>
              <a:ext uri="{FF2B5EF4-FFF2-40B4-BE49-F238E27FC236}">
                <a16:creationId xmlns:a16="http://schemas.microsoft.com/office/drawing/2014/main" id="{963C181C-810D-D64C-9F03-EFFEAE705DD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808AAD4-B594-E344-B339-2CCAB47E1475}"/>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4109942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54A20FE5-2AA3-3F41-A5E1-0E20461F3093}"/>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3" name="Segnaposto piè di pagina 2">
            <a:extLst>
              <a:ext uri="{FF2B5EF4-FFF2-40B4-BE49-F238E27FC236}">
                <a16:creationId xmlns:a16="http://schemas.microsoft.com/office/drawing/2014/main" id="{19BC4298-FEF3-3A4F-8625-658C6F7BF62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C09BD954-BC48-8440-9102-25194F9CFE67}"/>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2535794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E31D7A-49D0-4E44-B2B3-20284035E7D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0FE745-6742-8147-B255-957981D1D6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104440D3-B17B-D94A-B2A2-9C7999D964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4264445-2281-D34B-A6A4-C0332B58EC44}"/>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6" name="Segnaposto piè di pagina 5">
            <a:extLst>
              <a:ext uri="{FF2B5EF4-FFF2-40B4-BE49-F238E27FC236}">
                <a16:creationId xmlns:a16="http://schemas.microsoft.com/office/drawing/2014/main" id="{76F9D5AD-EC26-EB4D-84DF-E783F72E112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407E4E9-4839-B64C-9D4C-CAF08C33A023}"/>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535257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B615B1-F4E1-9840-BCAC-CC5E83402C7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D3446B1-EE2F-C54D-B59D-2160631253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423B361-1562-694D-B0D4-37B6EAE0FD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623155D-EB9F-ED4E-9F74-7007D521BD65}"/>
              </a:ext>
            </a:extLst>
          </p:cNvPr>
          <p:cNvSpPr>
            <a:spLocks noGrp="1"/>
          </p:cNvSpPr>
          <p:nvPr>
            <p:ph type="dt" sz="half" idx="10"/>
          </p:nvPr>
        </p:nvSpPr>
        <p:spPr/>
        <p:txBody>
          <a:bodyPr/>
          <a:lstStyle/>
          <a:p>
            <a:fld id="{16DDC048-C890-4747-863F-0C98018BB10F}" type="datetimeFigureOut">
              <a:rPr lang="it-IT" smtClean="0"/>
              <a:t>10/12/20</a:t>
            </a:fld>
            <a:endParaRPr lang="it-IT"/>
          </a:p>
        </p:txBody>
      </p:sp>
      <p:sp>
        <p:nvSpPr>
          <p:cNvPr id="6" name="Segnaposto piè di pagina 5">
            <a:extLst>
              <a:ext uri="{FF2B5EF4-FFF2-40B4-BE49-F238E27FC236}">
                <a16:creationId xmlns:a16="http://schemas.microsoft.com/office/drawing/2014/main" id="{FC11309F-78B0-814D-A7E8-DDBCBA28F40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3B09A47-216E-5E45-96BE-12DFD4D71FDB}"/>
              </a:ext>
            </a:extLst>
          </p:cNvPr>
          <p:cNvSpPr>
            <a:spLocks noGrp="1"/>
          </p:cNvSpPr>
          <p:nvPr>
            <p:ph type="sldNum" sz="quarter" idx="12"/>
          </p:nvPr>
        </p:nvSpPr>
        <p:spPr/>
        <p:txBody>
          <a:bodyPr/>
          <a:lstStyle/>
          <a:p>
            <a:fld id="{00600BB4-8C75-3747-846B-8B5FD9136B1B}" type="slidenum">
              <a:rPr lang="it-IT" smtClean="0"/>
              <a:t>‹N›</a:t>
            </a:fld>
            <a:endParaRPr lang="it-IT"/>
          </a:p>
        </p:txBody>
      </p:sp>
    </p:spTree>
    <p:extLst>
      <p:ext uri="{BB962C8B-B14F-4D97-AF65-F5344CB8AC3E}">
        <p14:creationId xmlns:p14="http://schemas.microsoft.com/office/powerpoint/2010/main" val="1102087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C385954B-4106-4147-A984-32747D2A00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AA996AA-A9C3-2D4D-8304-E6EEEA4B3D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BBED733-962C-0E4A-9B04-5A009E339A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DDC048-C890-4747-863F-0C98018BB10F}" type="datetimeFigureOut">
              <a:rPr lang="it-IT" smtClean="0"/>
              <a:t>10/12/20</a:t>
            </a:fld>
            <a:endParaRPr lang="it-IT"/>
          </a:p>
        </p:txBody>
      </p:sp>
      <p:sp>
        <p:nvSpPr>
          <p:cNvPr id="5" name="Segnaposto piè di pagina 4">
            <a:extLst>
              <a:ext uri="{FF2B5EF4-FFF2-40B4-BE49-F238E27FC236}">
                <a16:creationId xmlns:a16="http://schemas.microsoft.com/office/drawing/2014/main" id="{077711B1-323D-3E46-82A0-A8B6B09193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08F736D4-1FFA-CE46-BDA2-9443F620AF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600BB4-8C75-3747-846B-8B5FD9136B1B}" type="slidenum">
              <a:rPr lang="it-IT" smtClean="0"/>
              <a:t>‹N›</a:t>
            </a:fld>
            <a:endParaRPr lang="it-IT"/>
          </a:p>
        </p:txBody>
      </p:sp>
    </p:spTree>
    <p:extLst>
      <p:ext uri="{BB962C8B-B14F-4D97-AF65-F5344CB8AC3E}">
        <p14:creationId xmlns:p14="http://schemas.microsoft.com/office/powerpoint/2010/main" val="2011929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hyperlink" Target="http://geoportale.regione.calabria.i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8.png"/><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35.png"/><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8" Type="http://schemas.openxmlformats.org/officeDocument/2006/relationships/hyperlink" Target="file:///C:/Users/Versace/Desktop/Schede%20Tecniche%20LG%20Piani%20di%20PROCIV%20comunali/Come%20fare%20per%20aggiungere%20un%20nuovo%20documento.docx" TargetMode="External"/><Relationship Id="rId3" Type="http://schemas.openxmlformats.org/officeDocument/2006/relationships/image" Target="../media/image9.png"/><Relationship Id="rId7"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5.png"/><Relationship Id="rId7" Type="http://schemas.openxmlformats.org/officeDocument/2006/relationships/image" Target="../media/image47.png"/><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2.xml"/><Relationship Id="rId1" Type="http://schemas.openxmlformats.org/officeDocument/2006/relationships/tags" Target="../tags/tag15.xml"/><Relationship Id="rId5" Type="http://schemas.openxmlformats.org/officeDocument/2006/relationships/image" Target="../media/image52.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tags" Target="../tags/tag1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9.png"/><Relationship Id="rId7" Type="http://schemas.openxmlformats.org/officeDocument/2006/relationships/diagramColors" Target="../diagrams/colors5.xml"/><Relationship Id="rId12" Type="http://schemas.openxmlformats.org/officeDocument/2006/relationships/image" Target="../media/image62.png"/><Relationship Id="rId2" Type="http://schemas.openxmlformats.org/officeDocument/2006/relationships/slideLayout" Target="../slideLayouts/slideLayout12.xml"/><Relationship Id="rId1" Type="http://schemas.openxmlformats.org/officeDocument/2006/relationships/tags" Target="../tags/tag18.xml"/><Relationship Id="rId6" Type="http://schemas.openxmlformats.org/officeDocument/2006/relationships/diagramQuickStyle" Target="../diagrams/quickStyle5.xml"/><Relationship Id="rId11" Type="http://schemas.openxmlformats.org/officeDocument/2006/relationships/image" Target="../media/image7.png"/><Relationship Id="rId5" Type="http://schemas.openxmlformats.org/officeDocument/2006/relationships/diagramLayout" Target="../diagrams/layout5.xml"/><Relationship Id="rId10" Type="http://schemas.openxmlformats.org/officeDocument/2006/relationships/image" Target="../media/image61.png"/><Relationship Id="rId4" Type="http://schemas.openxmlformats.org/officeDocument/2006/relationships/diagramData" Target="../diagrams/data5.xml"/><Relationship Id="rId9"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12.xml"/><Relationship Id="rId1" Type="http://schemas.openxmlformats.org/officeDocument/2006/relationships/tags" Target="../tags/tag19.xml"/><Relationship Id="rId4" Type="http://schemas.openxmlformats.org/officeDocument/2006/relationships/image" Target="../media/image64.png"/></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hyperlink" Target="http://www.protezionecivilecalabria.i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diagramColors" Target="../diagrams/colors2.xml"/><Relationship Id="rId11" Type="http://schemas.openxmlformats.org/officeDocument/2006/relationships/image" Target="../media/image7.png"/><Relationship Id="rId5" Type="http://schemas.openxmlformats.org/officeDocument/2006/relationships/diagramQuickStyle" Target="../diagrams/quickStyle2.xml"/><Relationship Id="rId10" Type="http://schemas.openxmlformats.org/officeDocument/2006/relationships/image" Target="../media/image6.png"/><Relationship Id="rId4" Type="http://schemas.openxmlformats.org/officeDocument/2006/relationships/diagramLayout" Target="../diagrams/layout2.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8.png"/><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E65D4F5B-3CCE-CA46-BE6B-DF5808CCC9CE}"/>
              </a:ext>
            </a:extLst>
          </p:cNvPr>
          <p:cNvSpPr/>
          <p:nvPr/>
        </p:nvSpPr>
        <p:spPr>
          <a:xfrm>
            <a:off x="5852160" y="3602224"/>
            <a:ext cx="5543006" cy="1477328"/>
          </a:xfrm>
          <a:prstGeom prst="rect">
            <a:avLst/>
          </a:prstGeom>
        </p:spPr>
        <p:txBody>
          <a:bodyPr wrap="square">
            <a:spAutoFit/>
          </a:bodyPr>
          <a:lstStyle/>
          <a:p>
            <a:pPr algn="just"/>
            <a:r>
              <a:rPr lang="it-IT" b="1" dirty="0">
                <a:solidFill>
                  <a:srgbClr val="FFC000"/>
                </a:solidFill>
                <a:latin typeface="TitilliumWeb"/>
              </a:rPr>
              <a:t>Le misure per la prevenzione non strutturale del rischio idrogeologico e idraulico in Calabria </a:t>
            </a:r>
          </a:p>
          <a:p>
            <a:pPr algn="just"/>
            <a:endParaRPr lang="it-IT" b="1" dirty="0">
              <a:solidFill>
                <a:srgbClr val="FFC000"/>
              </a:solidFill>
              <a:latin typeface="TitilliumWeb"/>
            </a:endParaRPr>
          </a:p>
          <a:p>
            <a:pPr algn="ctr"/>
            <a:r>
              <a:rPr lang="it-IT" b="1" dirty="0">
                <a:solidFill>
                  <a:srgbClr val="FFC000"/>
                </a:solidFill>
                <a:latin typeface="TitilliumWeb"/>
              </a:rPr>
              <a:t>	Luigi Maria Mollica</a:t>
            </a:r>
          </a:p>
          <a:p>
            <a:pPr algn="ctr"/>
            <a:r>
              <a:rPr lang="it-IT" b="1" dirty="0">
                <a:solidFill>
                  <a:srgbClr val="FFC000"/>
                </a:solidFill>
                <a:latin typeface="TitilliumWeb"/>
              </a:rPr>
              <a:t>«UOA Protezione Civile Regione Calabria»</a:t>
            </a:r>
            <a:endParaRPr lang="it-IT" dirty="0">
              <a:solidFill>
                <a:srgbClr val="FFC000"/>
              </a:solidFill>
            </a:endParaRPr>
          </a:p>
        </p:txBody>
      </p:sp>
    </p:spTree>
    <p:extLst>
      <p:ext uri="{BB962C8B-B14F-4D97-AF65-F5344CB8AC3E}">
        <p14:creationId xmlns:p14="http://schemas.microsoft.com/office/powerpoint/2010/main" val="2363242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49194E-E542-CA4B-9D72-0FC11D9A9891}"/>
              </a:ext>
            </a:extLst>
          </p:cNvPr>
          <p:cNvSpPr>
            <a:spLocks noGrp="1"/>
          </p:cNvSpPr>
          <p:nvPr>
            <p:ph type="title"/>
          </p:nvPr>
        </p:nvSpPr>
        <p:spPr/>
        <p:txBody>
          <a:bodyPr>
            <a:normAutofit/>
          </a:bodyPr>
          <a:lstStyle/>
          <a:p>
            <a:r>
              <a:rPr lang="it-IT" sz="2400" dirty="0">
                <a:latin typeface="+mn-lt"/>
              </a:rPr>
              <a:t>Importanza della modularità</a:t>
            </a:r>
          </a:p>
        </p:txBody>
      </p:sp>
      <p:sp>
        <p:nvSpPr>
          <p:cNvPr id="3" name="Segnaposto contenuto 2">
            <a:extLst>
              <a:ext uri="{FF2B5EF4-FFF2-40B4-BE49-F238E27FC236}">
                <a16:creationId xmlns:a16="http://schemas.microsoft.com/office/drawing/2014/main" id="{F1763221-CE98-D94E-BC60-11C1FFB563FF}"/>
              </a:ext>
            </a:extLst>
          </p:cNvPr>
          <p:cNvSpPr>
            <a:spLocks noGrp="1"/>
          </p:cNvSpPr>
          <p:nvPr>
            <p:ph idx="1"/>
          </p:nvPr>
        </p:nvSpPr>
        <p:spPr/>
        <p:txBody>
          <a:bodyPr>
            <a:normAutofit/>
          </a:bodyPr>
          <a:lstStyle/>
          <a:p>
            <a:pPr algn="just"/>
            <a:r>
              <a:rPr lang="it-IT" sz="2000" dirty="0"/>
              <a:t>Il tecnico sarà chiamato a inserire cartografie e relazioni all’interno delle cartelle opportunamente predisposte, senza aggiungere nuove cartelle.</a:t>
            </a:r>
          </a:p>
          <a:p>
            <a:pPr algn="just"/>
            <a:r>
              <a:rPr lang="it-IT" sz="2000" dirty="0"/>
              <a:t>La sezione 2 “Scenari di Evento e scenari di Rischio” e la sezione 4 “Modello di intervento” sono predisposte per descrivere tutte le tipologie di rischio contemplate nelle Linee Guida. In fase di compilazione ogni Comune dovrà individuare i rischi presenti sul proprio territorio e compilare </a:t>
            </a:r>
            <a:r>
              <a:rPr lang="it-IT" sz="2000" u="sng" dirty="0"/>
              <a:t>SOLO</a:t>
            </a:r>
            <a:r>
              <a:rPr lang="it-IT" sz="2000" dirty="0"/>
              <a:t> le schede corrispondenti.</a:t>
            </a:r>
          </a:p>
          <a:p>
            <a:pPr algn="just"/>
            <a:r>
              <a:rPr lang="it-IT" sz="2000" dirty="0"/>
              <a:t>Esempio: per il COMUNE DI GALATRO, si dovranno considerare i seguenti rischi: Idrogeologico, Sismico, Incendi boschivi di interfaccia, Collasso Dighe, Meteorologico (gelate). Non andranno considerati, perché non presenti sul territorio comunale, i seguenti rischi: rischio chimico- industriale, rischio mareggiate e rischio maremoto/tsunami.</a:t>
            </a:r>
          </a:p>
          <a:p>
            <a:br>
              <a:rPr lang="it-IT" sz="2000" dirty="0"/>
            </a:br>
            <a:endParaRPr lang="it-IT" sz="2000" dirty="0"/>
          </a:p>
        </p:txBody>
      </p:sp>
    </p:spTree>
    <p:extLst>
      <p:ext uri="{BB962C8B-B14F-4D97-AF65-F5344CB8AC3E}">
        <p14:creationId xmlns:p14="http://schemas.microsoft.com/office/powerpoint/2010/main" val="587296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4">
            <a:extLst>
              <a:ext uri="{FF2B5EF4-FFF2-40B4-BE49-F238E27FC236}">
                <a16:creationId xmlns:a16="http://schemas.microsoft.com/office/drawing/2014/main" id="{58A9481B-1983-464F-8AC7-0EBB9F332FED}"/>
              </a:ext>
            </a:extLst>
          </p:cNvPr>
          <p:cNvSpPr txBox="1">
            <a:spLocks noChangeArrowheads="1"/>
          </p:cNvSpPr>
          <p:nvPr/>
        </p:nvSpPr>
        <p:spPr bwMode="auto">
          <a:xfrm>
            <a:off x="617964" y="1361292"/>
            <a:ext cx="10866280" cy="5355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tabLst>
                <a:tab pos="271463" algn="l"/>
              </a:tabLst>
              <a:defRPr sz="2400">
                <a:solidFill>
                  <a:schemeClr val="tx1"/>
                </a:solidFill>
                <a:latin typeface="Arial" charset="0"/>
                <a:ea typeface="ＭＳ Ｐゴシック" charset="0"/>
                <a:cs typeface="ＭＳ Ｐゴシック" charset="0"/>
              </a:defRPr>
            </a:lvl1pPr>
            <a:lvl2pPr marL="742950" indent="-285750" eaLnBrk="0" hangingPunct="0">
              <a:tabLst>
                <a:tab pos="271463" algn="l"/>
              </a:tabLst>
              <a:defRPr sz="2400">
                <a:solidFill>
                  <a:schemeClr val="tx1"/>
                </a:solidFill>
                <a:latin typeface="Arial" charset="0"/>
                <a:ea typeface="ＭＳ Ｐゴシック" charset="0"/>
              </a:defRPr>
            </a:lvl2pPr>
            <a:lvl3pPr marL="1143000" indent="-228600" eaLnBrk="0" hangingPunct="0">
              <a:tabLst>
                <a:tab pos="271463" algn="l"/>
              </a:tabLst>
              <a:defRPr sz="2400">
                <a:solidFill>
                  <a:schemeClr val="tx1"/>
                </a:solidFill>
                <a:latin typeface="Arial" charset="0"/>
                <a:ea typeface="ＭＳ Ｐゴシック" charset="0"/>
              </a:defRPr>
            </a:lvl3pPr>
            <a:lvl4pPr marL="1600200" indent="-228600" eaLnBrk="0" hangingPunct="0">
              <a:tabLst>
                <a:tab pos="271463" algn="l"/>
              </a:tabLst>
              <a:defRPr sz="2400">
                <a:solidFill>
                  <a:schemeClr val="tx1"/>
                </a:solidFill>
                <a:latin typeface="Arial" charset="0"/>
                <a:ea typeface="ＭＳ Ｐゴシック" charset="0"/>
              </a:defRPr>
            </a:lvl4pPr>
            <a:lvl5pPr marL="2057400" indent="-228600" eaLnBrk="0" hangingPunct="0">
              <a:tabLst>
                <a:tab pos="271463"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9pPr>
          </a:lstStyle>
          <a:p>
            <a:pPr algn="just">
              <a:lnSpc>
                <a:spcPct val="200000"/>
              </a:lnSpc>
            </a:pPr>
            <a:r>
              <a:rPr lang="it-IT" sz="1800" dirty="0"/>
              <a:t>Il tecnico, in fase di redazione del Piano, dovrà procedere per fasi successive: acquisendo prima la documentazione resa disponibile online sul sito del </a:t>
            </a:r>
            <a:r>
              <a:rPr lang="it-IT" sz="1800" dirty="0" err="1"/>
              <a:t>Geoportale</a:t>
            </a:r>
            <a:r>
              <a:rPr lang="it-IT" sz="1800" dirty="0"/>
              <a:t> Regionale e/o sul sito del </a:t>
            </a:r>
            <a:r>
              <a:rPr lang="it-IT" sz="1800" dirty="0" err="1"/>
              <a:t>Geoportale</a:t>
            </a:r>
            <a:r>
              <a:rPr lang="it-IT" sz="1800" dirty="0"/>
              <a:t> Nazionale; procedendo, poi, alla contestuale compilazione delle schede tecniche e redazione off-line della cartografia (le schede tecniche, infatti, sono anche una guida per la predisposizione del piano e dei diversi elaborati e forniscono un quadro sintetico dei contenuti dei diversi moduli). </a:t>
            </a:r>
          </a:p>
          <a:p>
            <a:pPr algn="just">
              <a:lnSpc>
                <a:spcPct val="200000"/>
              </a:lnSpc>
            </a:pPr>
            <a:r>
              <a:rPr lang="it-IT" sz="1800" dirty="0"/>
              <a:t>All’interno delle schede sono presenti tutte le indicazioni su come produrre in modo corretto gli </a:t>
            </a:r>
            <a:r>
              <a:rPr lang="it-IT" sz="1800" dirty="0" err="1"/>
              <a:t>shape</a:t>
            </a:r>
            <a:r>
              <a:rPr lang="it-IT" sz="1800" dirty="0"/>
              <a:t> file che costituiscono gli strati informativi delle cartografie richieste.</a:t>
            </a:r>
          </a:p>
          <a:p>
            <a:pPr algn="just">
              <a:lnSpc>
                <a:spcPct val="200000"/>
              </a:lnSpc>
            </a:pPr>
            <a:r>
              <a:rPr lang="it-IT" sz="1800" dirty="0"/>
              <a:t>Si possono pertanto definire 5 fasi successive nella redazione del Piano di Protezione Civile</a:t>
            </a:r>
          </a:p>
          <a:p>
            <a:pPr algn="just">
              <a:lnSpc>
                <a:spcPct val="200000"/>
              </a:lnSpc>
            </a:pPr>
            <a:r>
              <a:rPr lang="it-IT" sz="1800" dirty="0"/>
              <a:t>o.</a:t>
            </a:r>
          </a:p>
          <a:p>
            <a:pPr eaLnBrk="1" hangingPunct="1">
              <a:buClr>
                <a:srgbClr val="003A70"/>
              </a:buClr>
            </a:pPr>
            <a:endParaRPr lang="it-IT" sz="1800" dirty="0">
              <a:cs typeface="Arial" charset="0"/>
            </a:endParaRPr>
          </a:p>
        </p:txBody>
      </p:sp>
      <p:sp>
        <p:nvSpPr>
          <p:cNvPr id="5" name="CasellaDiTesto 5">
            <a:extLst>
              <a:ext uri="{FF2B5EF4-FFF2-40B4-BE49-F238E27FC236}">
                <a16:creationId xmlns:a16="http://schemas.microsoft.com/office/drawing/2014/main" id="{BC67F034-9F67-AA4C-9B2B-9B3CF7C4CC1B}"/>
              </a:ext>
            </a:extLst>
          </p:cNvPr>
          <p:cNvSpPr txBox="1">
            <a:spLocks noChangeArrowheads="1"/>
          </p:cNvSpPr>
          <p:nvPr/>
        </p:nvSpPr>
        <p:spPr bwMode="auto">
          <a:xfrm>
            <a:off x="1402904" y="510728"/>
            <a:ext cx="51054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lvl="0"/>
            <a:r>
              <a:rPr lang="it-IT" dirty="0"/>
              <a:t>COSTRUZIONE DEL PIANO</a:t>
            </a:r>
            <a:endParaRPr lang="it-IT" b="1" dirty="0"/>
          </a:p>
        </p:txBody>
      </p:sp>
    </p:spTree>
    <p:extLst>
      <p:ext uri="{BB962C8B-B14F-4D97-AF65-F5344CB8AC3E}">
        <p14:creationId xmlns:p14="http://schemas.microsoft.com/office/powerpoint/2010/main" val="2671680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egnaposto immagine 7">
            <a:extLst>
              <a:ext uri="{FF2B5EF4-FFF2-40B4-BE49-F238E27FC236}">
                <a16:creationId xmlns:a16="http://schemas.microsoft.com/office/drawing/2014/main" id="{19B77A29-0E12-5746-869E-6C98A547A40D}"/>
              </a:ext>
            </a:extLst>
          </p:cNvPr>
          <p:cNvPicPr>
            <a:picLocks noGrp="1" noChangeAspect="1"/>
          </p:cNvPicPr>
          <p:nvPr>
            <p:ph type="pic" idx="1"/>
          </p:nvPr>
        </p:nvPicPr>
        <p:blipFill>
          <a:blip r:embed="rId2"/>
          <a:srcRect t="4203" b="4203"/>
          <a:stretch>
            <a:fillRect/>
          </a:stretch>
        </p:blipFill>
        <p:spPr>
          <a:xfrm>
            <a:off x="666750" y="992187"/>
            <a:ext cx="9831388" cy="4873625"/>
          </a:xfrm>
          <a:prstGeom prst="rect">
            <a:avLst/>
          </a:prstGeom>
        </p:spPr>
      </p:pic>
    </p:spTree>
    <p:extLst>
      <p:ext uri="{BB962C8B-B14F-4D97-AF65-F5344CB8AC3E}">
        <p14:creationId xmlns:p14="http://schemas.microsoft.com/office/powerpoint/2010/main" val="1368049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7C5142-2217-A748-9424-1BED59266F71}"/>
              </a:ext>
            </a:extLst>
          </p:cNvPr>
          <p:cNvSpPr>
            <a:spLocks noGrp="1"/>
          </p:cNvSpPr>
          <p:nvPr>
            <p:ph type="title"/>
          </p:nvPr>
        </p:nvSpPr>
        <p:spPr/>
        <p:txBody>
          <a:bodyPr>
            <a:normAutofit/>
          </a:bodyPr>
          <a:lstStyle/>
          <a:p>
            <a:r>
              <a:rPr lang="it-IT" sz="2400" dirty="0">
                <a:latin typeface="Arial" panose="020B0604020202020204" pitchFamily="34" charset="0"/>
                <a:cs typeface="Arial" panose="020B0604020202020204" pitchFamily="34" charset="0"/>
              </a:rPr>
              <a:t>STEP 1: DOWNLOAD CONTENUTI</a:t>
            </a:r>
          </a:p>
        </p:txBody>
      </p:sp>
      <p:sp>
        <p:nvSpPr>
          <p:cNvPr id="3" name="Segnaposto contenuto 2">
            <a:extLst>
              <a:ext uri="{FF2B5EF4-FFF2-40B4-BE49-F238E27FC236}">
                <a16:creationId xmlns:a16="http://schemas.microsoft.com/office/drawing/2014/main" id="{7756A7A9-CA53-0143-A30E-8D19A9F0FC40}"/>
              </a:ext>
            </a:extLst>
          </p:cNvPr>
          <p:cNvSpPr>
            <a:spLocks noGrp="1"/>
          </p:cNvSpPr>
          <p:nvPr>
            <p:ph idx="1"/>
          </p:nvPr>
        </p:nvSpPr>
        <p:spPr/>
        <p:txBody>
          <a:bodyPr/>
          <a:lstStyle/>
          <a:p>
            <a:pPr marL="0" indent="0">
              <a:lnSpc>
                <a:spcPct val="150000"/>
              </a:lnSpc>
              <a:buNone/>
            </a:pPr>
            <a:r>
              <a:rPr lang="it-IT" sz="1800" dirty="0"/>
              <a:t>I </a:t>
            </a:r>
            <a:r>
              <a:rPr lang="it-IT" sz="1800" dirty="0" err="1"/>
              <a:t>layer</a:t>
            </a:r>
            <a:r>
              <a:rPr lang="it-IT" sz="1800" dirty="0"/>
              <a:t> di base per la redazione delle cartografie sono direttamente scaricabili dal sito del </a:t>
            </a:r>
            <a:r>
              <a:rPr lang="it-IT" sz="1800" dirty="0" err="1"/>
              <a:t>Geoportale</a:t>
            </a:r>
            <a:r>
              <a:rPr lang="it-IT" sz="1800" dirty="0"/>
              <a:t> della Regione Calabria raggiungibile al link: </a:t>
            </a:r>
            <a:r>
              <a:rPr lang="it-IT" sz="1800" u="sng" dirty="0">
                <a:hlinkClick r:id="rId2"/>
              </a:rPr>
              <a:t>http://geoportale.regione.calabria.it/</a:t>
            </a:r>
            <a:r>
              <a:rPr lang="it-IT" sz="1800" dirty="0"/>
              <a:t> (in alternativa, alcune informazioni possono essere reperite anche sul sito del </a:t>
            </a:r>
            <a:r>
              <a:rPr lang="it-IT" sz="1800" dirty="0" err="1"/>
              <a:t>Geoportale</a:t>
            </a:r>
            <a:r>
              <a:rPr lang="it-IT" sz="1800" dirty="0"/>
              <a:t> Nazionale http://</a:t>
            </a:r>
            <a:r>
              <a:rPr lang="it-IT" sz="1800" dirty="0" err="1"/>
              <a:t>www.pcn.minambiente.it</a:t>
            </a:r>
            <a:r>
              <a:rPr lang="it-IT" sz="1800" dirty="0"/>
              <a:t>/</a:t>
            </a:r>
            <a:r>
              <a:rPr lang="it-IT" sz="1800" dirty="0" err="1"/>
              <a:t>mattm</a:t>
            </a:r>
            <a:r>
              <a:rPr lang="it-IT" sz="1800" dirty="0"/>
              <a:t>/catalogo-metadati/).</a:t>
            </a:r>
          </a:p>
          <a:p>
            <a:pPr marL="0" indent="0">
              <a:buNone/>
            </a:pPr>
            <a:endParaRPr lang="it-IT" dirty="0"/>
          </a:p>
        </p:txBody>
      </p:sp>
    </p:spTree>
    <p:extLst>
      <p:ext uri="{BB962C8B-B14F-4D97-AF65-F5344CB8AC3E}">
        <p14:creationId xmlns:p14="http://schemas.microsoft.com/office/powerpoint/2010/main" val="3997256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D380A0-1F3A-C748-8797-0742D3F11BEF}"/>
              </a:ext>
            </a:extLst>
          </p:cNvPr>
          <p:cNvSpPr>
            <a:spLocks noGrp="1"/>
          </p:cNvSpPr>
          <p:nvPr>
            <p:ph type="title"/>
          </p:nvPr>
        </p:nvSpPr>
        <p:spPr/>
        <p:txBody>
          <a:bodyPr>
            <a:normAutofit/>
          </a:bodyPr>
          <a:lstStyle/>
          <a:p>
            <a:pPr algn="just"/>
            <a:r>
              <a:rPr lang="it-IT" sz="1800">
                <a:latin typeface="Arial" panose="020B0604020202020204" pitchFamily="34" charset="0"/>
                <a:cs typeface="Arial" panose="020B0604020202020204" pitchFamily="34" charset="0"/>
              </a:rPr>
              <a:t>STEP 2 E STEP 3: COMPILAZIONE SCHEDE, REDAZIONE DELLE CARTE TEMATICHE E SALVATAGGIO DEI PRODOTTI</a:t>
            </a:r>
            <a:endParaRPr lang="it-IT" sz="1800" dirty="0">
              <a:latin typeface="Arial" panose="020B0604020202020204" pitchFamily="34" charset="0"/>
              <a:cs typeface="Arial" panose="020B0604020202020204" pitchFamily="34" charset="0"/>
            </a:endParaRPr>
          </a:p>
        </p:txBody>
      </p:sp>
      <p:sp>
        <p:nvSpPr>
          <p:cNvPr id="3" name="Segnaposto contenuto 2">
            <a:extLst>
              <a:ext uri="{FF2B5EF4-FFF2-40B4-BE49-F238E27FC236}">
                <a16:creationId xmlns:a16="http://schemas.microsoft.com/office/drawing/2014/main" id="{B30E55C2-7A82-5F4D-99C4-BDA2F3EAAF7A}"/>
              </a:ext>
            </a:extLst>
          </p:cNvPr>
          <p:cNvSpPr>
            <a:spLocks noGrp="1"/>
          </p:cNvSpPr>
          <p:nvPr>
            <p:ph idx="1"/>
          </p:nvPr>
        </p:nvSpPr>
        <p:spPr/>
        <p:txBody>
          <a:bodyPr/>
          <a:lstStyle/>
          <a:p>
            <a:pPr>
              <a:lnSpc>
                <a:spcPct val="100000"/>
              </a:lnSpc>
            </a:pPr>
            <a:r>
              <a:rPr lang="it-IT" sz="1800" dirty="0"/>
              <a:t>Con le indicazioni contenute nelle schede, il tecnico sarà guidato nella produzione delle cartografie, con indicazione puntuale della cartella in cui salvare le informazioni prodotte. </a:t>
            </a:r>
          </a:p>
          <a:p>
            <a:pPr>
              <a:lnSpc>
                <a:spcPct val="100000"/>
              </a:lnSpc>
            </a:pPr>
            <a:r>
              <a:rPr lang="it-IT" sz="1800" dirty="0"/>
              <a:t>La compilazione delle schede prevede tre tipi di azione: </a:t>
            </a:r>
          </a:p>
          <a:p>
            <a:pPr lvl="0">
              <a:lnSpc>
                <a:spcPct val="100000"/>
              </a:lnSpc>
            </a:pPr>
            <a:r>
              <a:rPr lang="it-IT" sz="1800" dirty="0"/>
              <a:t>Inserimento dell’informazione richiesta tramite digitazione diretta del testo o selezionando la risposta da un menu a tendina. In tal caso la cella è colorata di azzurro.</a:t>
            </a:r>
          </a:p>
          <a:p>
            <a:pPr lvl="0">
              <a:lnSpc>
                <a:spcPct val="100000"/>
              </a:lnSpc>
            </a:pPr>
            <a:endParaRPr lang="it-IT" sz="1800" dirty="0"/>
          </a:p>
          <a:p>
            <a:pPr lvl="0">
              <a:lnSpc>
                <a:spcPct val="100000"/>
              </a:lnSpc>
            </a:pPr>
            <a:endParaRPr lang="it-IT" sz="1800" dirty="0"/>
          </a:p>
          <a:p>
            <a:endParaRPr lang="it-IT" dirty="0"/>
          </a:p>
        </p:txBody>
      </p:sp>
      <p:pic>
        <p:nvPicPr>
          <p:cNvPr id="4" name="Immagine 3">
            <a:extLst>
              <a:ext uri="{FF2B5EF4-FFF2-40B4-BE49-F238E27FC236}">
                <a16:creationId xmlns:a16="http://schemas.microsoft.com/office/drawing/2014/main" id="{96797307-2D35-AB42-BE85-8BEE65B73EF0}"/>
              </a:ext>
            </a:extLst>
          </p:cNvPr>
          <p:cNvPicPr/>
          <p:nvPr/>
        </p:nvPicPr>
        <p:blipFill rotWithShape="1">
          <a:blip r:embed="rId2"/>
          <a:srcRect l="866" r="856"/>
          <a:stretch/>
        </p:blipFill>
        <p:spPr bwMode="auto">
          <a:xfrm>
            <a:off x="1447800" y="3750218"/>
            <a:ext cx="8572500" cy="196478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51895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DB6D08E-4188-1545-B52F-CA2B01822C98}"/>
              </a:ext>
            </a:extLst>
          </p:cNvPr>
          <p:cNvSpPr>
            <a:spLocks noGrp="1"/>
          </p:cNvSpPr>
          <p:nvPr>
            <p:ph idx="4294967295"/>
          </p:nvPr>
        </p:nvSpPr>
        <p:spPr>
          <a:xfrm>
            <a:off x="352697" y="362584"/>
            <a:ext cx="11547566" cy="6064341"/>
          </a:xfrm>
        </p:spPr>
        <p:txBody>
          <a:bodyPr/>
          <a:lstStyle/>
          <a:p>
            <a:pPr marL="0" indent="0" algn="just">
              <a:buNone/>
            </a:pPr>
            <a:r>
              <a:rPr lang="it-IT" dirty="0"/>
              <a:t>Inserimento dell’informazione mediante caricamento del documento richiesto nella cartella indicata nelle note. In tal caso sulla scheda non dovrà essere compiuta nessuna azione in quanto la cartella è già predisposta. Dopo aver caricato il documento nella cartella indicata, la scheda servirà solo da strumento per visualizzare direttamente il prodotto facendo clic sul collegamento ipertestuale predisposto. Le celle che prevedono questo tipo di azione sono colorate in rosa e il nome del documento appare sottolineato e di colore blu.</a:t>
            </a:r>
          </a:p>
          <a:p>
            <a:endParaRPr lang="it-IT" dirty="0"/>
          </a:p>
        </p:txBody>
      </p:sp>
      <p:pic>
        <p:nvPicPr>
          <p:cNvPr id="4" name="Immagine 3">
            <a:extLst>
              <a:ext uri="{FF2B5EF4-FFF2-40B4-BE49-F238E27FC236}">
                <a16:creationId xmlns:a16="http://schemas.microsoft.com/office/drawing/2014/main" id="{D24BF3AD-5E2E-FA41-ADA3-32D79025E649}"/>
              </a:ext>
            </a:extLst>
          </p:cNvPr>
          <p:cNvPicPr/>
          <p:nvPr/>
        </p:nvPicPr>
        <p:blipFill rotWithShape="1">
          <a:blip r:embed="rId2"/>
          <a:srcRect t="2576"/>
          <a:stretch/>
        </p:blipFill>
        <p:spPr bwMode="auto">
          <a:xfrm>
            <a:off x="1600200" y="3738471"/>
            <a:ext cx="9563100" cy="26884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75162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C2EAC7BE-DF75-7040-AB79-C60C4BFF2BAE}"/>
              </a:ext>
            </a:extLst>
          </p:cNvPr>
          <p:cNvSpPr/>
          <p:nvPr/>
        </p:nvSpPr>
        <p:spPr>
          <a:xfrm>
            <a:off x="323850" y="720214"/>
            <a:ext cx="11449050" cy="3046668"/>
          </a:xfrm>
          <a:prstGeom prst="rect">
            <a:avLst/>
          </a:prstGeom>
        </p:spPr>
        <p:txBody>
          <a:bodyPr wrap="square">
            <a:spAutoFit/>
          </a:bodyPr>
          <a:lstStyle/>
          <a:p>
            <a:pPr marL="342900" lvl="0" indent="-342900" algn="just">
              <a:lnSpc>
                <a:spcPct val="107000"/>
              </a:lnSpc>
              <a:buFont typeface="+mj-lt"/>
              <a:buAutoNum type="arabicPeriod"/>
            </a:pPr>
            <a:r>
              <a:rPr lang="it-IT" dirty="0">
                <a:ea typeface="Calibri" panose="020F0502020204030204" pitchFamily="34" charset="0"/>
                <a:cs typeface="Times New Roman" panose="02020603050405020304" pitchFamily="18" charset="0"/>
              </a:rPr>
              <a:t>Azione di inserimento di un documento riportante un’informazione non prevista ma che il redattore ritiene utile ai fini dell’efficacia del Piano. In questo caso sarà necessario creare una cartella ex novo in cui inserire il documento, dopo aver individuato il modulo e la sezione di appartenenza. Dopo avere creato la cartella e avere inserito il documento, è necessario aggiornare la scheda riportando il nome e generando il collegamento ipertestuale che consentirà l’immediata visualizzazione dell’informazione.</a:t>
            </a:r>
          </a:p>
          <a:p>
            <a:pPr marL="457200" algn="just">
              <a:lnSpc>
                <a:spcPct val="107000"/>
              </a:lnSpc>
            </a:pPr>
            <a:r>
              <a:rPr lang="it-IT" dirty="0">
                <a:ea typeface="Calibri" panose="020F0502020204030204" pitchFamily="34" charset="0"/>
                <a:cs typeface="Times New Roman" panose="02020603050405020304" pitchFamily="18" charset="0"/>
              </a:rPr>
              <a:t>Se il documento non appartiene a nessuna tabella per la quale siano state già predisposte delle righe aggiuntive è necessario creare una nuova tabella. </a:t>
            </a:r>
          </a:p>
          <a:p>
            <a:pPr marL="457200" algn="just">
              <a:lnSpc>
                <a:spcPct val="107000"/>
              </a:lnSpc>
            </a:pPr>
            <a:r>
              <a:rPr lang="it-IT" dirty="0">
                <a:ea typeface="Calibri" panose="020F0502020204030204" pitchFamily="34" charset="0"/>
                <a:cs typeface="Times New Roman" panose="02020603050405020304" pitchFamily="18" charset="0"/>
              </a:rPr>
              <a:t>Se invece il nuovo documento ricade in una cartella già prevista, e di conseguenza esiste già la relativa tabella sulla scheda, sarà necessario solo digitare il nome del documento e generare il collegamento ipertestuale.</a:t>
            </a:r>
          </a:p>
          <a:p>
            <a:pPr marL="457200" algn="just">
              <a:lnSpc>
                <a:spcPct val="107000"/>
              </a:lnSpc>
              <a:spcAft>
                <a:spcPts val="800"/>
              </a:spcAft>
            </a:pPr>
            <a:r>
              <a:rPr lang="it-IT" dirty="0">
                <a:ea typeface="Calibri" panose="020F0502020204030204" pitchFamily="34" charset="0"/>
                <a:cs typeface="Times New Roman" panose="02020603050405020304" pitchFamily="18" charset="0"/>
              </a:rPr>
              <a:t>Le righe per le quali è già predisposta la possibilità di inserire un’informazione aggiuntiva, hanno colore giallo chiaro.</a:t>
            </a:r>
          </a:p>
        </p:txBody>
      </p:sp>
      <p:pic>
        <p:nvPicPr>
          <p:cNvPr id="3" name="Immagine 2">
            <a:extLst>
              <a:ext uri="{FF2B5EF4-FFF2-40B4-BE49-F238E27FC236}">
                <a16:creationId xmlns:a16="http://schemas.microsoft.com/office/drawing/2014/main" id="{244F4173-452F-384C-AA67-DD3C53E3721D}"/>
              </a:ext>
            </a:extLst>
          </p:cNvPr>
          <p:cNvPicPr/>
          <p:nvPr/>
        </p:nvPicPr>
        <p:blipFill rotWithShape="1">
          <a:blip r:embed="rId2"/>
          <a:srcRect r="6931"/>
          <a:stretch/>
        </p:blipFill>
        <p:spPr bwMode="auto">
          <a:xfrm>
            <a:off x="1809750" y="4053840"/>
            <a:ext cx="8343900" cy="208394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86237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479ADB8-4DEF-4445-8EA6-15ABDFDF40D9}"/>
              </a:ext>
            </a:extLst>
          </p:cNvPr>
          <p:cNvSpPr>
            <a:spLocks noGrp="1"/>
          </p:cNvSpPr>
          <p:nvPr>
            <p:ph type="title"/>
          </p:nvPr>
        </p:nvSpPr>
        <p:spPr/>
        <p:txBody>
          <a:bodyPr>
            <a:normAutofit/>
          </a:bodyPr>
          <a:lstStyle/>
          <a:p>
            <a:r>
              <a:rPr lang="it-IT" sz="2400" dirty="0">
                <a:latin typeface="+mn-lt"/>
              </a:rPr>
              <a:t>STEP 4: RELAZIONI</a:t>
            </a:r>
          </a:p>
        </p:txBody>
      </p:sp>
      <p:sp>
        <p:nvSpPr>
          <p:cNvPr id="3" name="Segnaposto contenuto 2">
            <a:extLst>
              <a:ext uri="{FF2B5EF4-FFF2-40B4-BE49-F238E27FC236}">
                <a16:creationId xmlns:a16="http://schemas.microsoft.com/office/drawing/2014/main" id="{AA241B7C-E659-294D-B8AA-73DBC468C228}"/>
              </a:ext>
            </a:extLst>
          </p:cNvPr>
          <p:cNvSpPr>
            <a:spLocks noGrp="1"/>
          </p:cNvSpPr>
          <p:nvPr>
            <p:ph idx="1"/>
          </p:nvPr>
        </p:nvSpPr>
        <p:spPr/>
        <p:txBody>
          <a:bodyPr/>
          <a:lstStyle/>
          <a:p>
            <a:pPr algn="just"/>
            <a:r>
              <a:rPr lang="it-IT" sz="2000" dirty="0"/>
              <a:t>Per ogni modulo di ogni sezione il tecnico dovrà predisporre una breve relazione sintetica che descrive e commenta il lavoro fatto e i risultati ottenuti. Per alcuni moduli non è prevista relazione, mentre per altri è possibile unificare i contenuti relativi ai diversi moduli della sezione in un’unica relazione che riguarda l’intera sezione. In qualche caso, ove ritenuto opportuno, la relazione di un modulo può essere articolata in più relazioni su specifici argomenti (ad esempio per il rischio meteorologico si può fare una sola relazione o relazioni diverse per ondate di calore, nevicate a bassa quota, ecc.)</a:t>
            </a:r>
          </a:p>
          <a:p>
            <a:r>
              <a:rPr lang="it-IT" sz="2000" dirty="0"/>
              <a:t>Come gli altri contenuti (cartografie o documenti) anche le relazioni devono essere salvate nelle cartelle appositamente predisposte.</a:t>
            </a:r>
          </a:p>
          <a:p>
            <a:endParaRPr lang="it-IT" dirty="0"/>
          </a:p>
        </p:txBody>
      </p:sp>
    </p:spTree>
    <p:extLst>
      <p:ext uri="{BB962C8B-B14F-4D97-AF65-F5344CB8AC3E}">
        <p14:creationId xmlns:p14="http://schemas.microsoft.com/office/powerpoint/2010/main" val="4246922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16E2FDC6-F1BF-3346-81CE-F0C7CCAA393D}"/>
              </a:ext>
            </a:extLst>
          </p:cNvPr>
          <p:cNvPicPr>
            <a:picLocks noChangeAspect="1"/>
          </p:cNvPicPr>
          <p:nvPr/>
        </p:nvPicPr>
        <p:blipFill>
          <a:blip r:embed="rId2"/>
          <a:stretch>
            <a:fillRect/>
          </a:stretch>
        </p:blipFill>
        <p:spPr>
          <a:xfrm>
            <a:off x="602255" y="1819275"/>
            <a:ext cx="11278596" cy="3219450"/>
          </a:xfrm>
          <a:prstGeom prst="rect">
            <a:avLst/>
          </a:prstGeom>
        </p:spPr>
      </p:pic>
    </p:spTree>
    <p:extLst>
      <p:ext uri="{BB962C8B-B14F-4D97-AF65-F5344CB8AC3E}">
        <p14:creationId xmlns:p14="http://schemas.microsoft.com/office/powerpoint/2010/main" val="3244442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8614C6F-9CF2-FA43-B55F-740D6BC97E38}"/>
              </a:ext>
            </a:extLst>
          </p:cNvPr>
          <p:cNvPicPr>
            <a:picLocks noChangeAspect="1"/>
          </p:cNvPicPr>
          <p:nvPr/>
        </p:nvPicPr>
        <p:blipFill>
          <a:blip r:embed="rId2"/>
          <a:stretch>
            <a:fillRect/>
          </a:stretch>
        </p:blipFill>
        <p:spPr>
          <a:xfrm>
            <a:off x="2260837" y="742950"/>
            <a:ext cx="7670325" cy="5372100"/>
          </a:xfrm>
          <a:prstGeom prst="rect">
            <a:avLst/>
          </a:prstGeom>
        </p:spPr>
      </p:pic>
    </p:spTree>
    <p:extLst>
      <p:ext uri="{BB962C8B-B14F-4D97-AF65-F5344CB8AC3E}">
        <p14:creationId xmlns:p14="http://schemas.microsoft.com/office/powerpoint/2010/main" val="1930925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5F1AC26-903C-E342-A883-A8CD19FEA4ED}"/>
              </a:ext>
            </a:extLst>
          </p:cNvPr>
          <p:cNvSpPr>
            <a:spLocks noGrp="1"/>
          </p:cNvSpPr>
          <p:nvPr>
            <p:ph type="title"/>
          </p:nvPr>
        </p:nvSpPr>
        <p:spPr/>
        <p:txBody>
          <a:bodyPr>
            <a:normAutofit/>
          </a:bodyPr>
          <a:lstStyle/>
          <a:p>
            <a:r>
              <a:rPr lang="it-IT" sz="2400" dirty="0">
                <a:latin typeface="Arial" panose="020B0604020202020204" pitchFamily="34" charset="0"/>
                <a:cs typeface="Arial" panose="020B0604020202020204" pitchFamily="34" charset="0"/>
              </a:rPr>
              <a:t>Pianificazione</a:t>
            </a:r>
          </a:p>
        </p:txBody>
      </p:sp>
      <p:sp>
        <p:nvSpPr>
          <p:cNvPr id="4" name="Segnaposto contenuto 3">
            <a:extLst>
              <a:ext uri="{FF2B5EF4-FFF2-40B4-BE49-F238E27FC236}">
                <a16:creationId xmlns:a16="http://schemas.microsoft.com/office/drawing/2014/main" id="{EBBD67D8-8A71-994D-A3A9-FF10AA3CD30E}"/>
              </a:ext>
            </a:extLst>
          </p:cNvPr>
          <p:cNvSpPr txBox="1">
            <a:spLocks noGrp="1"/>
          </p:cNvSpPr>
          <p:nvPr>
            <p:ph idx="1"/>
          </p:nvPr>
        </p:nvSpPr>
        <p:spPr>
          <a:xfrm>
            <a:off x="838200" y="1825625"/>
            <a:ext cx="10515600" cy="1512209"/>
          </a:xfrm>
          <a:prstGeom prst="rect">
            <a:avLst/>
          </a:prstGeom>
          <a:noFill/>
        </p:spPr>
        <p:txBody>
          <a:bodyPr wrap="square" rtlCol="0">
            <a:spAutoFit/>
          </a:bodyPr>
          <a:lstStyle/>
          <a:p>
            <a:pPr marL="0" indent="0">
              <a:buNone/>
            </a:pPr>
            <a:r>
              <a:rPr lang="it-IT" sz="2400" dirty="0">
                <a:solidFill>
                  <a:srgbClr val="FF0000"/>
                </a:solidFill>
                <a:latin typeface="Arial" panose="020B0604020202020204" pitchFamily="34" charset="0"/>
                <a:cs typeface="Arial" panose="020B0604020202020204" pitchFamily="34" charset="0"/>
              </a:rPr>
              <a:t>Linee Guida Piani di Protezione Civile Comunale </a:t>
            </a:r>
          </a:p>
          <a:p>
            <a:pPr marL="0" indent="0">
              <a:buNone/>
            </a:pPr>
            <a:r>
              <a:rPr lang="it-IT" sz="2400" dirty="0">
                <a:solidFill>
                  <a:srgbClr val="FF0000"/>
                </a:solidFill>
                <a:latin typeface="Arial" panose="020B0604020202020204" pitchFamily="34" charset="0"/>
                <a:cs typeface="Arial" panose="020B0604020202020204" pitchFamily="34" charset="0"/>
              </a:rPr>
              <a:t>e </a:t>
            </a:r>
          </a:p>
          <a:p>
            <a:pPr marL="0" indent="0">
              <a:buNone/>
            </a:pPr>
            <a:r>
              <a:rPr lang="it-IT" sz="2400" dirty="0">
                <a:solidFill>
                  <a:srgbClr val="FF0000"/>
                </a:solidFill>
                <a:latin typeface="Arial" panose="020B0604020202020204" pitchFamily="34" charset="0"/>
                <a:cs typeface="Arial" panose="020B0604020202020204" pitchFamily="34" charset="0"/>
              </a:rPr>
              <a:t>Schede Tecniche</a:t>
            </a:r>
            <a:r>
              <a:rPr lang="it-IT" sz="3600" dirty="0">
                <a:solidFill>
                  <a:srgbClr val="FF0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10386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B331620A-D2AC-4045-A025-EB2DB3EEEC71}"/>
              </a:ext>
            </a:extLst>
          </p:cNvPr>
          <p:cNvPicPr>
            <a:picLocks noChangeAspect="1"/>
          </p:cNvPicPr>
          <p:nvPr/>
        </p:nvPicPr>
        <p:blipFill>
          <a:blip r:embed="rId2"/>
          <a:stretch>
            <a:fillRect/>
          </a:stretch>
        </p:blipFill>
        <p:spPr>
          <a:xfrm>
            <a:off x="2393950" y="427523"/>
            <a:ext cx="7404100" cy="6002953"/>
          </a:xfrm>
          <a:prstGeom prst="rect">
            <a:avLst/>
          </a:prstGeom>
        </p:spPr>
      </p:pic>
    </p:spTree>
    <p:extLst>
      <p:ext uri="{BB962C8B-B14F-4D97-AF65-F5344CB8AC3E}">
        <p14:creationId xmlns:p14="http://schemas.microsoft.com/office/powerpoint/2010/main" val="2064829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D49BD230-0B5C-E740-AB66-2F813E9BA5C3}"/>
              </a:ext>
            </a:extLst>
          </p:cNvPr>
          <p:cNvPicPr>
            <a:picLocks noChangeAspect="1"/>
          </p:cNvPicPr>
          <p:nvPr/>
        </p:nvPicPr>
        <p:blipFill>
          <a:blip r:embed="rId2"/>
          <a:stretch>
            <a:fillRect/>
          </a:stretch>
        </p:blipFill>
        <p:spPr>
          <a:xfrm>
            <a:off x="1907423" y="665162"/>
            <a:ext cx="8377153" cy="5527675"/>
          </a:xfrm>
          <a:prstGeom prst="rect">
            <a:avLst/>
          </a:prstGeom>
        </p:spPr>
      </p:pic>
    </p:spTree>
    <p:extLst>
      <p:ext uri="{BB962C8B-B14F-4D97-AF65-F5344CB8AC3E}">
        <p14:creationId xmlns:p14="http://schemas.microsoft.com/office/powerpoint/2010/main" val="1115944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DF1CF48-218D-D54F-A9BC-74253C9A4588}"/>
              </a:ext>
            </a:extLst>
          </p:cNvPr>
          <p:cNvPicPr>
            <a:picLocks noChangeAspect="1"/>
          </p:cNvPicPr>
          <p:nvPr/>
        </p:nvPicPr>
        <p:blipFill>
          <a:blip r:embed="rId2"/>
          <a:stretch>
            <a:fillRect/>
          </a:stretch>
        </p:blipFill>
        <p:spPr>
          <a:xfrm>
            <a:off x="600712" y="2019300"/>
            <a:ext cx="10727687" cy="2837906"/>
          </a:xfrm>
          <a:prstGeom prst="rect">
            <a:avLst/>
          </a:prstGeom>
        </p:spPr>
      </p:pic>
    </p:spTree>
    <p:extLst>
      <p:ext uri="{BB962C8B-B14F-4D97-AF65-F5344CB8AC3E}">
        <p14:creationId xmlns:p14="http://schemas.microsoft.com/office/powerpoint/2010/main" val="2055277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61BBCC-C117-934D-A22C-B4DC8973D2BB}"/>
              </a:ext>
            </a:extLst>
          </p:cNvPr>
          <p:cNvSpPr>
            <a:spLocks noGrp="1"/>
          </p:cNvSpPr>
          <p:nvPr>
            <p:ph type="title"/>
          </p:nvPr>
        </p:nvSpPr>
        <p:spPr/>
        <p:txBody>
          <a:bodyPr>
            <a:normAutofit/>
          </a:bodyPr>
          <a:lstStyle/>
          <a:p>
            <a:r>
              <a:rPr lang="it-IT" sz="2400" b="1" dirty="0">
                <a:latin typeface="+mn-lt"/>
              </a:rPr>
              <a:t>STEP 5: SCHEDA DI SINTESI</a:t>
            </a:r>
            <a:endParaRPr lang="it-IT" sz="2400" dirty="0">
              <a:latin typeface="+mn-lt"/>
            </a:endParaRPr>
          </a:p>
        </p:txBody>
      </p:sp>
      <p:sp>
        <p:nvSpPr>
          <p:cNvPr id="3" name="Segnaposto contenuto 2">
            <a:extLst>
              <a:ext uri="{FF2B5EF4-FFF2-40B4-BE49-F238E27FC236}">
                <a16:creationId xmlns:a16="http://schemas.microsoft.com/office/drawing/2014/main" id="{663A3C16-5A71-DF46-BABE-A5D09F246C43}"/>
              </a:ext>
            </a:extLst>
          </p:cNvPr>
          <p:cNvSpPr>
            <a:spLocks noGrp="1"/>
          </p:cNvSpPr>
          <p:nvPr>
            <p:ph idx="1"/>
          </p:nvPr>
        </p:nvSpPr>
        <p:spPr/>
        <p:txBody>
          <a:bodyPr>
            <a:normAutofit/>
          </a:bodyPr>
          <a:lstStyle/>
          <a:p>
            <a:pPr marL="0" indent="0" algn="just">
              <a:lnSpc>
                <a:spcPct val="160000"/>
              </a:lnSpc>
              <a:buNone/>
            </a:pPr>
            <a:r>
              <a:rPr lang="it-IT" sz="2000" dirty="0"/>
              <a:t>Come ultima azione il tecnico dovrà compilare la scheda di sintesi, indicando per ciascun modulo se questo è stato sviluppato o meno, indicando, in caso negativo, quali sono i motivi (ad es. rischio non presente sul territorio comunale). La scheda di sintesi consente il collegamento alle schede tecniche e alle cartelle dei diversi moduli o, nel caso delle sezioni 3 e 5, alla cartella dell’intera sezione.</a:t>
            </a:r>
          </a:p>
          <a:p>
            <a:pPr marL="0" indent="0">
              <a:buNone/>
            </a:pPr>
            <a:endParaRPr lang="it-IT" dirty="0"/>
          </a:p>
        </p:txBody>
      </p:sp>
    </p:spTree>
    <p:extLst>
      <p:ext uri="{BB962C8B-B14F-4D97-AF65-F5344CB8AC3E}">
        <p14:creationId xmlns:p14="http://schemas.microsoft.com/office/powerpoint/2010/main" val="764617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p:cNvPicPr>
            <a:picLocks noChangeAspect="1"/>
          </p:cNvPicPr>
          <p:nvPr/>
        </p:nvPicPr>
        <p:blipFill rotWithShape="1">
          <a:blip r:embed="rId3"/>
          <a:srcRect l="12656" t="86389" r="13073" b="4445"/>
          <a:stretch/>
        </p:blipFill>
        <p:spPr>
          <a:xfrm>
            <a:off x="0" y="6229350"/>
            <a:ext cx="12192000" cy="628650"/>
          </a:xfrm>
          <a:prstGeom prst="rect">
            <a:avLst/>
          </a:prstGeom>
        </p:spPr>
      </p:pic>
      <p:pic>
        <p:nvPicPr>
          <p:cNvPr id="4" name="Immagine 3"/>
          <p:cNvPicPr>
            <a:picLocks noChangeAspect="1"/>
          </p:cNvPicPr>
          <p:nvPr/>
        </p:nvPicPr>
        <p:blipFill>
          <a:blip r:embed="rId4"/>
          <a:stretch>
            <a:fillRect/>
          </a:stretch>
        </p:blipFill>
        <p:spPr>
          <a:xfrm>
            <a:off x="3738413" y="226479"/>
            <a:ext cx="3550905" cy="1435951"/>
          </a:xfrm>
          <a:prstGeom prst="rect">
            <a:avLst/>
          </a:prstGeom>
        </p:spPr>
      </p:pic>
      <p:pic>
        <p:nvPicPr>
          <p:cNvPr id="5" name="Immagine 4"/>
          <p:cNvPicPr>
            <a:picLocks noChangeAspect="1"/>
          </p:cNvPicPr>
          <p:nvPr/>
        </p:nvPicPr>
        <p:blipFill rotWithShape="1">
          <a:blip r:embed="rId5"/>
          <a:srcRect b="3979"/>
          <a:stretch/>
        </p:blipFill>
        <p:spPr>
          <a:xfrm>
            <a:off x="3709026" y="1662430"/>
            <a:ext cx="3595611" cy="841227"/>
          </a:xfrm>
          <a:prstGeom prst="rect">
            <a:avLst/>
          </a:prstGeom>
        </p:spPr>
      </p:pic>
      <p:pic>
        <p:nvPicPr>
          <p:cNvPr id="6" name="Immagine 5"/>
          <p:cNvPicPr>
            <a:picLocks noChangeAspect="1"/>
          </p:cNvPicPr>
          <p:nvPr/>
        </p:nvPicPr>
        <p:blipFill>
          <a:blip r:embed="rId6"/>
          <a:stretch>
            <a:fillRect/>
          </a:stretch>
        </p:blipFill>
        <p:spPr>
          <a:xfrm>
            <a:off x="3738413" y="2503657"/>
            <a:ext cx="3550905" cy="2241556"/>
          </a:xfrm>
          <a:prstGeom prst="rect">
            <a:avLst/>
          </a:prstGeom>
        </p:spPr>
      </p:pic>
      <p:pic>
        <p:nvPicPr>
          <p:cNvPr id="7" name="Immagine 6"/>
          <p:cNvPicPr>
            <a:picLocks noChangeAspect="1"/>
          </p:cNvPicPr>
          <p:nvPr/>
        </p:nvPicPr>
        <p:blipFill>
          <a:blip r:embed="rId7"/>
          <a:stretch>
            <a:fillRect/>
          </a:stretch>
        </p:blipFill>
        <p:spPr>
          <a:xfrm>
            <a:off x="7401099" y="226479"/>
            <a:ext cx="3595611" cy="2002466"/>
          </a:xfrm>
          <a:prstGeom prst="rect">
            <a:avLst/>
          </a:prstGeom>
        </p:spPr>
      </p:pic>
      <p:pic>
        <p:nvPicPr>
          <p:cNvPr id="8" name="Immagine 7"/>
          <p:cNvPicPr>
            <a:picLocks noChangeAspect="1"/>
          </p:cNvPicPr>
          <p:nvPr/>
        </p:nvPicPr>
        <p:blipFill>
          <a:blip r:embed="rId8"/>
          <a:stretch>
            <a:fillRect/>
          </a:stretch>
        </p:blipFill>
        <p:spPr>
          <a:xfrm>
            <a:off x="7401099" y="2217296"/>
            <a:ext cx="3595611" cy="1319926"/>
          </a:xfrm>
          <a:prstGeom prst="rect">
            <a:avLst/>
          </a:prstGeom>
        </p:spPr>
      </p:pic>
      <p:pic>
        <p:nvPicPr>
          <p:cNvPr id="9" name="Immagine 8"/>
          <p:cNvPicPr>
            <a:picLocks noChangeAspect="1"/>
          </p:cNvPicPr>
          <p:nvPr/>
        </p:nvPicPr>
        <p:blipFill>
          <a:blip r:embed="rId9"/>
          <a:stretch>
            <a:fillRect/>
          </a:stretch>
        </p:blipFill>
        <p:spPr>
          <a:xfrm>
            <a:off x="7408485" y="3592081"/>
            <a:ext cx="3588225" cy="833778"/>
          </a:xfrm>
          <a:prstGeom prst="rect">
            <a:avLst/>
          </a:prstGeom>
        </p:spPr>
      </p:pic>
      <p:pic>
        <p:nvPicPr>
          <p:cNvPr id="10" name="Immagine 9"/>
          <p:cNvPicPr>
            <a:picLocks noChangeAspect="1"/>
          </p:cNvPicPr>
          <p:nvPr/>
        </p:nvPicPr>
        <p:blipFill>
          <a:blip r:embed="rId10"/>
          <a:stretch>
            <a:fillRect/>
          </a:stretch>
        </p:blipFill>
        <p:spPr>
          <a:xfrm>
            <a:off x="7408485" y="4425859"/>
            <a:ext cx="3588225" cy="2163936"/>
          </a:xfrm>
          <a:prstGeom prst="rect">
            <a:avLst/>
          </a:prstGeom>
        </p:spPr>
      </p:pic>
      <p:pic>
        <p:nvPicPr>
          <p:cNvPr id="11" name="Immagine 10"/>
          <p:cNvPicPr>
            <a:picLocks noChangeAspect="1"/>
          </p:cNvPicPr>
          <p:nvPr/>
        </p:nvPicPr>
        <p:blipFill>
          <a:blip r:embed="rId11"/>
          <a:stretch>
            <a:fillRect/>
          </a:stretch>
        </p:blipFill>
        <p:spPr>
          <a:xfrm>
            <a:off x="3738413" y="4745213"/>
            <a:ext cx="3580292" cy="1327306"/>
          </a:xfrm>
          <a:prstGeom prst="rect">
            <a:avLst/>
          </a:prstGeom>
        </p:spPr>
      </p:pic>
      <p:pic>
        <p:nvPicPr>
          <p:cNvPr id="12" name="Immagine 11"/>
          <p:cNvPicPr/>
          <p:nvPr/>
        </p:nvPicPr>
        <p:blipFill rotWithShape="1">
          <a:blip r:embed="rId12"/>
          <a:srcRect l="3563" t="2315" r="1693"/>
          <a:stretch/>
        </p:blipFill>
        <p:spPr>
          <a:xfrm>
            <a:off x="146647" y="1475117"/>
            <a:ext cx="3450566" cy="3640879"/>
          </a:xfrm>
          <a:prstGeom prst="rect">
            <a:avLst/>
          </a:prstGeom>
        </p:spPr>
      </p:pic>
      <p:sp>
        <p:nvSpPr>
          <p:cNvPr id="13" name="Rettangolo 12"/>
          <p:cNvSpPr/>
          <p:nvPr/>
        </p:nvSpPr>
        <p:spPr>
          <a:xfrm>
            <a:off x="1436760" y="2083042"/>
            <a:ext cx="2082817" cy="5825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ustDataLst>
      <p:tags r:id="rId1"/>
    </p:custDataLst>
    <p:extLst>
      <p:ext uri="{BB962C8B-B14F-4D97-AF65-F5344CB8AC3E}">
        <p14:creationId xmlns:p14="http://schemas.microsoft.com/office/powerpoint/2010/main" val="278395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p:nvPr/>
        </p:nvPicPr>
        <p:blipFill>
          <a:blip r:embed="rId3"/>
          <a:stretch>
            <a:fillRect/>
          </a:stretch>
        </p:blipFill>
        <p:spPr>
          <a:xfrm>
            <a:off x="154895" y="568924"/>
            <a:ext cx="3641951" cy="3727143"/>
          </a:xfrm>
          <a:prstGeom prst="rect">
            <a:avLst/>
          </a:prstGeom>
        </p:spPr>
      </p:pic>
      <p:pic>
        <p:nvPicPr>
          <p:cNvPr id="10" name="Immagine 9"/>
          <p:cNvPicPr>
            <a:picLocks noChangeAspect="1"/>
          </p:cNvPicPr>
          <p:nvPr/>
        </p:nvPicPr>
        <p:blipFill>
          <a:blip r:embed="rId4"/>
          <a:stretch>
            <a:fillRect/>
          </a:stretch>
        </p:blipFill>
        <p:spPr>
          <a:xfrm>
            <a:off x="3726817" y="2314521"/>
            <a:ext cx="3667125" cy="2324100"/>
          </a:xfrm>
          <a:prstGeom prst="rect">
            <a:avLst/>
          </a:prstGeom>
          <a:ln>
            <a:solidFill>
              <a:srgbClr val="FF0000"/>
            </a:solidFill>
            <a:prstDash val="dash"/>
          </a:ln>
        </p:spPr>
      </p:pic>
      <p:pic>
        <p:nvPicPr>
          <p:cNvPr id="11" name="Immagine 10"/>
          <p:cNvPicPr>
            <a:picLocks noChangeAspect="1"/>
          </p:cNvPicPr>
          <p:nvPr/>
        </p:nvPicPr>
        <p:blipFill>
          <a:blip r:embed="rId5"/>
          <a:stretch>
            <a:fillRect/>
          </a:stretch>
        </p:blipFill>
        <p:spPr>
          <a:xfrm>
            <a:off x="6385152" y="2179131"/>
            <a:ext cx="2181225" cy="762000"/>
          </a:xfrm>
          <a:prstGeom prst="rect">
            <a:avLst/>
          </a:prstGeom>
          <a:ln>
            <a:solidFill>
              <a:srgbClr val="FF0000"/>
            </a:solidFill>
            <a:prstDash val="dash"/>
          </a:ln>
        </p:spPr>
      </p:pic>
      <p:pic>
        <p:nvPicPr>
          <p:cNvPr id="12" name="Immagine 11"/>
          <p:cNvPicPr>
            <a:picLocks noChangeAspect="1"/>
          </p:cNvPicPr>
          <p:nvPr/>
        </p:nvPicPr>
        <p:blipFill>
          <a:blip r:embed="rId6"/>
          <a:stretch>
            <a:fillRect/>
          </a:stretch>
        </p:blipFill>
        <p:spPr>
          <a:xfrm>
            <a:off x="7711519" y="1889093"/>
            <a:ext cx="2238375" cy="819150"/>
          </a:xfrm>
          <a:prstGeom prst="rect">
            <a:avLst/>
          </a:prstGeom>
          <a:ln>
            <a:solidFill>
              <a:srgbClr val="FF0000"/>
            </a:solidFill>
            <a:prstDash val="dash"/>
          </a:ln>
        </p:spPr>
      </p:pic>
      <p:pic>
        <p:nvPicPr>
          <p:cNvPr id="13" name="Immagine 12"/>
          <p:cNvPicPr>
            <a:picLocks noChangeAspect="1"/>
          </p:cNvPicPr>
          <p:nvPr/>
        </p:nvPicPr>
        <p:blipFill>
          <a:blip r:embed="rId7"/>
          <a:stretch>
            <a:fillRect/>
          </a:stretch>
        </p:blipFill>
        <p:spPr>
          <a:xfrm>
            <a:off x="9450326" y="2020715"/>
            <a:ext cx="2711666" cy="3108830"/>
          </a:xfrm>
          <a:prstGeom prst="rect">
            <a:avLst/>
          </a:prstGeom>
          <a:ln>
            <a:solidFill>
              <a:srgbClr val="FF0000"/>
            </a:solidFill>
            <a:prstDash val="dash"/>
          </a:ln>
        </p:spPr>
      </p:pic>
      <p:sp>
        <p:nvSpPr>
          <p:cNvPr id="14" name="Rettangolo 13"/>
          <p:cNvSpPr/>
          <p:nvPr/>
        </p:nvSpPr>
        <p:spPr>
          <a:xfrm>
            <a:off x="1592036" y="2290504"/>
            <a:ext cx="2033587" cy="4850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circolare in giù 14"/>
          <p:cNvSpPr/>
          <p:nvPr/>
        </p:nvSpPr>
        <p:spPr>
          <a:xfrm>
            <a:off x="3484940" y="1726910"/>
            <a:ext cx="832441" cy="587611"/>
          </a:xfrm>
          <a:prstGeom prst="curvedDownArrow">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6" name="Freccia a destra con strisce 15"/>
          <p:cNvSpPr/>
          <p:nvPr/>
        </p:nvSpPr>
        <p:spPr>
          <a:xfrm>
            <a:off x="5560380" y="2511486"/>
            <a:ext cx="860818" cy="393513"/>
          </a:xfrm>
          <a:prstGeom prst="stripedRightArrow">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8" name="Freccia circolare in giù 17"/>
          <p:cNvSpPr/>
          <p:nvPr/>
        </p:nvSpPr>
        <p:spPr>
          <a:xfrm>
            <a:off x="7497623" y="1542242"/>
            <a:ext cx="832441" cy="587611"/>
          </a:xfrm>
          <a:prstGeom prst="curvedDownArrow">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9" name="Freccia a destra con strisce 18"/>
          <p:cNvSpPr/>
          <p:nvPr/>
        </p:nvSpPr>
        <p:spPr>
          <a:xfrm>
            <a:off x="8866222" y="2432496"/>
            <a:ext cx="625988" cy="286163"/>
          </a:xfrm>
          <a:prstGeom prst="stripedRightArrow">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7" name="Rettangolo 16"/>
          <p:cNvSpPr/>
          <p:nvPr/>
        </p:nvSpPr>
        <p:spPr>
          <a:xfrm>
            <a:off x="3754511" y="2533051"/>
            <a:ext cx="1763534" cy="303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Rettangolo 19"/>
          <p:cNvSpPr/>
          <p:nvPr/>
        </p:nvSpPr>
        <p:spPr>
          <a:xfrm>
            <a:off x="6385152" y="2129214"/>
            <a:ext cx="1326367" cy="303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Rettangolo 20"/>
          <p:cNvSpPr/>
          <p:nvPr/>
        </p:nvSpPr>
        <p:spPr>
          <a:xfrm>
            <a:off x="7840132" y="2417940"/>
            <a:ext cx="990573" cy="303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Immagine 22"/>
          <p:cNvPicPr>
            <a:picLocks noChangeAspect="1"/>
          </p:cNvPicPr>
          <p:nvPr/>
        </p:nvPicPr>
        <p:blipFill rotWithShape="1">
          <a:blip r:embed="rId8"/>
          <a:srcRect l="12656" t="86389" r="13073" b="4445"/>
          <a:stretch/>
        </p:blipFill>
        <p:spPr>
          <a:xfrm>
            <a:off x="0" y="6229350"/>
            <a:ext cx="12192000" cy="628650"/>
          </a:xfrm>
          <a:prstGeom prst="rect">
            <a:avLst/>
          </a:prstGeom>
        </p:spPr>
      </p:pic>
    </p:spTree>
    <p:custDataLst>
      <p:tags r:id="rId1"/>
    </p:custDataLst>
    <p:extLst>
      <p:ext uri="{BB962C8B-B14F-4D97-AF65-F5344CB8AC3E}">
        <p14:creationId xmlns:p14="http://schemas.microsoft.com/office/powerpoint/2010/main" val="2790487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3"/>
          <a:srcRect l="12656" t="86389" r="13073" b="4445"/>
          <a:stretch/>
        </p:blipFill>
        <p:spPr>
          <a:xfrm>
            <a:off x="0" y="6229350"/>
            <a:ext cx="12192000" cy="628650"/>
          </a:xfrm>
          <a:prstGeom prst="rect">
            <a:avLst/>
          </a:prstGeom>
        </p:spPr>
      </p:pic>
      <p:pic>
        <p:nvPicPr>
          <p:cNvPr id="7" name="Immagine 6"/>
          <p:cNvPicPr>
            <a:picLocks noChangeAspect="1"/>
          </p:cNvPicPr>
          <p:nvPr/>
        </p:nvPicPr>
        <p:blipFill>
          <a:blip r:embed="rId4"/>
          <a:stretch>
            <a:fillRect/>
          </a:stretch>
        </p:blipFill>
        <p:spPr>
          <a:xfrm>
            <a:off x="129395" y="192918"/>
            <a:ext cx="6755203" cy="3563525"/>
          </a:xfrm>
          <a:prstGeom prst="rect">
            <a:avLst/>
          </a:prstGeom>
        </p:spPr>
      </p:pic>
      <p:pic>
        <p:nvPicPr>
          <p:cNvPr id="8" name="Immagine 7"/>
          <p:cNvPicPr>
            <a:picLocks noChangeAspect="1"/>
          </p:cNvPicPr>
          <p:nvPr/>
        </p:nvPicPr>
        <p:blipFill>
          <a:blip r:embed="rId5"/>
          <a:stretch>
            <a:fillRect/>
          </a:stretch>
        </p:blipFill>
        <p:spPr>
          <a:xfrm>
            <a:off x="3925019" y="3756443"/>
            <a:ext cx="6710003" cy="2784996"/>
          </a:xfrm>
          <a:prstGeom prst="rect">
            <a:avLst/>
          </a:prstGeom>
        </p:spPr>
      </p:pic>
    </p:spTree>
    <p:custDataLst>
      <p:tags r:id="rId1"/>
    </p:custDataLst>
    <p:extLst>
      <p:ext uri="{BB962C8B-B14F-4D97-AF65-F5344CB8AC3E}">
        <p14:creationId xmlns:p14="http://schemas.microsoft.com/office/powerpoint/2010/main" val="795286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rotWithShape="1">
          <a:blip r:embed="rId3"/>
          <a:srcRect l="12656" t="86389" r="13073" b="4445"/>
          <a:stretch/>
        </p:blipFill>
        <p:spPr>
          <a:xfrm>
            <a:off x="0" y="6229350"/>
            <a:ext cx="12192000" cy="628650"/>
          </a:xfrm>
          <a:prstGeom prst="rect">
            <a:avLst/>
          </a:prstGeom>
        </p:spPr>
      </p:pic>
      <p:pic>
        <p:nvPicPr>
          <p:cNvPr id="4" name="Immagine 3"/>
          <p:cNvPicPr>
            <a:picLocks noChangeAspect="1"/>
          </p:cNvPicPr>
          <p:nvPr/>
        </p:nvPicPr>
        <p:blipFill rotWithShape="1">
          <a:blip r:embed="rId4"/>
          <a:srcRect l="2685"/>
          <a:stretch/>
        </p:blipFill>
        <p:spPr>
          <a:xfrm>
            <a:off x="184030" y="473530"/>
            <a:ext cx="2051153" cy="2820901"/>
          </a:xfrm>
          <a:prstGeom prst="rect">
            <a:avLst/>
          </a:prstGeom>
        </p:spPr>
      </p:pic>
      <p:pic>
        <p:nvPicPr>
          <p:cNvPr id="5" name="Immagine 4"/>
          <p:cNvPicPr>
            <a:picLocks noChangeAspect="1"/>
          </p:cNvPicPr>
          <p:nvPr/>
        </p:nvPicPr>
        <p:blipFill rotWithShape="1">
          <a:blip r:embed="rId5"/>
          <a:srcRect l="1186" t="9684" r="2099" b="6865"/>
          <a:stretch/>
        </p:blipFill>
        <p:spPr>
          <a:xfrm>
            <a:off x="2431818" y="89808"/>
            <a:ext cx="4661807" cy="767444"/>
          </a:xfrm>
          <a:prstGeom prst="rect">
            <a:avLst/>
          </a:prstGeom>
        </p:spPr>
      </p:pic>
      <p:pic>
        <p:nvPicPr>
          <p:cNvPr id="6" name="Immagine 5"/>
          <p:cNvPicPr>
            <a:picLocks noChangeAspect="1"/>
          </p:cNvPicPr>
          <p:nvPr/>
        </p:nvPicPr>
        <p:blipFill>
          <a:blip r:embed="rId6"/>
          <a:stretch>
            <a:fillRect/>
          </a:stretch>
        </p:blipFill>
        <p:spPr>
          <a:xfrm>
            <a:off x="2429838" y="857252"/>
            <a:ext cx="5149623" cy="3368049"/>
          </a:xfrm>
          <a:prstGeom prst="rect">
            <a:avLst/>
          </a:prstGeom>
        </p:spPr>
      </p:pic>
      <p:pic>
        <p:nvPicPr>
          <p:cNvPr id="7" name="Immagine 6"/>
          <p:cNvPicPr>
            <a:picLocks noChangeAspect="1"/>
          </p:cNvPicPr>
          <p:nvPr/>
        </p:nvPicPr>
        <p:blipFill>
          <a:blip r:embed="rId7"/>
          <a:stretch>
            <a:fillRect/>
          </a:stretch>
        </p:blipFill>
        <p:spPr>
          <a:xfrm>
            <a:off x="2429837" y="4139037"/>
            <a:ext cx="4026571" cy="2536623"/>
          </a:xfrm>
          <a:prstGeom prst="rect">
            <a:avLst/>
          </a:prstGeom>
        </p:spPr>
      </p:pic>
      <p:sp>
        <p:nvSpPr>
          <p:cNvPr id="13" name="Rectangle 1"/>
          <p:cNvSpPr>
            <a:spLocks noGrp="1" noChangeArrowheads="1"/>
          </p:cNvSpPr>
          <p:nvPr>
            <p:ph type="title"/>
          </p:nvPr>
        </p:nvSpPr>
        <p:spPr bwMode="auto">
          <a:xfrm>
            <a:off x="7579461" y="473530"/>
            <a:ext cx="4428509" cy="566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Mediante le indicazioni contenute nelle schede, il tecnico sarà guidato nella produzione delle cartografie, con indicazione puntuale della cartella in cui salvare le informazioni prodotte. </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Nelle schede tecniche verrà chiesto di eseguire tre tipi di azione:</a:t>
            </a:r>
            <a:b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br>
            <a:endParaRPr kumimoji="0" lang="it-IT" altLang="it-IT" sz="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tabLst/>
            </a:pP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1.</a:t>
            </a:r>
            <a:r>
              <a:rPr kumimoji="0" lang="it-IT" altLang="it-IT" sz="1200" b="0" i="0" u="none" strike="noStrike" cap="none" normalizeH="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 </a:t>
            </a: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Azione DIRETTA</a:t>
            </a:r>
            <a:b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b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Digitando direttamente l’informazione richiesta (nome del comune, indirizzi, etc.);</a:t>
            </a:r>
            <a:br>
              <a:rPr lang="it-IT" altLang="it-IT" sz="800" dirty="0"/>
            </a:b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Selezionando la scelta da un menù a tendina.</a:t>
            </a:r>
            <a:br>
              <a:rPr lang="it-IT" altLang="it-IT" sz="1200" dirty="0">
                <a:latin typeface="Garamond" panose="02020404030301010803" pitchFamily="18" charset="0"/>
                <a:ea typeface="Calibri" panose="020F0502020204030204" pitchFamily="34" charset="0"/>
                <a:cs typeface="Times New Roman" panose="02020603050405020304" pitchFamily="18" charset="0"/>
              </a:rPr>
            </a:br>
            <a:br>
              <a:rPr lang="it-IT" altLang="it-IT" sz="1200" dirty="0">
                <a:latin typeface="Garamond" panose="02020404030301010803" pitchFamily="18" charset="0"/>
                <a:ea typeface="Calibri" panose="020F0502020204030204" pitchFamily="34" charset="0"/>
                <a:cs typeface="Times New Roman" panose="02020603050405020304" pitchFamily="18" charset="0"/>
              </a:rPr>
            </a:br>
            <a:r>
              <a:rPr lang="it-IT" altLang="it-IT" sz="1200" dirty="0">
                <a:latin typeface="Garamond" panose="02020404030301010803" pitchFamily="18" charset="0"/>
                <a:ea typeface="Calibri" panose="020F0502020204030204" pitchFamily="34" charset="0"/>
                <a:cs typeface="Times New Roman" panose="02020603050405020304" pitchFamily="18" charset="0"/>
              </a:rPr>
              <a:t>2.</a:t>
            </a: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Azione di COLLEGAMENTO</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Dopo aver prodotto uno </a:t>
            </a:r>
            <a:r>
              <a:rPr kumimoji="0" lang="it-IT" altLang="it-IT" sz="1200" b="0" i="0" u="none" strike="noStrike" cap="none" normalizeH="0" baseline="0" dirty="0" err="1">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shape</a:t>
            </a: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 file o una cartografia il tecnico deve inserirla nella cartella indicata (esempio: la carta dello scenario di evento inondazione va inserita all’interno della cartella “Carta scenario di evento inondazione”) senza compiere nessuna azione sulla scheda.</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pPr>
            <a:b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b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3.Azioni di COMPILAZIONE E COLLEGAMENTO</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Oltre ai contenuti obbligatori che il tecnico è chiamato a inserire, sulle schede sono disponibili spazi per ulteriori informazioni ritenuti utili ai fini della completezza del Piano. In tal caso si dovrà sia digitare il testo corrispondente all’informazione inserita, sia predisporre un collegamento ipertestuale che colleghi la scheda con la cartella in cui memorizzare l’informazione (Esempio: il tecnico vuole inserire nell’elenco della normativa regionale, una disposizione che non è stata pre-indicata). Per rendere più agevole tale inserimento è stata predisposta la guida </a:t>
            </a:r>
            <a:r>
              <a:rPr kumimoji="0" lang="it-IT" altLang="it-IT" sz="1200" b="0" i="0" u="sng" strike="noStrike" cap="none" normalizeH="0" baseline="0" dirty="0">
                <a:ln>
                  <a:noFill/>
                </a:ln>
                <a:solidFill>
                  <a:srgbClr val="0563C1"/>
                </a:solidFill>
                <a:effectLst/>
                <a:latin typeface="Garamond" panose="02020404030301010803" pitchFamily="18" charset="0"/>
                <a:ea typeface="Calibri" panose="020F0502020204030204" pitchFamily="34" charset="0"/>
                <a:cs typeface="Times New Roman" panose="02020603050405020304" pitchFamily="18" charset="0"/>
                <a:hlinkClick r:id="rId8"/>
              </a:rPr>
              <a:t>Come fare per aggiungere un nuovo documento</a:t>
            </a: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br>
            <a:r>
              <a:rPr kumimoji="0" lang="it-IT" altLang="it-IT" sz="1200" b="0"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Le celle delle diverse tabelle presenti nelle schede potranno essere colorate in base al tipo di azione da eseguire:</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14" name="Immagine 13"/>
          <p:cNvPicPr>
            <a:picLocks noChangeAspect="1"/>
          </p:cNvPicPr>
          <p:nvPr/>
        </p:nvPicPr>
        <p:blipFill>
          <a:blip r:embed="rId9"/>
          <a:stretch>
            <a:fillRect/>
          </a:stretch>
        </p:blipFill>
        <p:spPr>
          <a:xfrm>
            <a:off x="7495905" y="5920266"/>
            <a:ext cx="4429125" cy="600075"/>
          </a:xfrm>
          <a:prstGeom prst="rect">
            <a:avLst/>
          </a:prstGeom>
        </p:spPr>
      </p:pic>
    </p:spTree>
    <p:custDataLst>
      <p:tags r:id="rId1"/>
    </p:custDataLst>
    <p:extLst>
      <p:ext uri="{BB962C8B-B14F-4D97-AF65-F5344CB8AC3E}">
        <p14:creationId xmlns:p14="http://schemas.microsoft.com/office/powerpoint/2010/main" val="22179803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rotWithShape="1">
          <a:blip r:embed="rId3"/>
          <a:srcRect l="12656" t="86389" r="13073" b="4445"/>
          <a:stretch/>
        </p:blipFill>
        <p:spPr>
          <a:xfrm>
            <a:off x="0" y="6229350"/>
            <a:ext cx="12192000" cy="628650"/>
          </a:xfrm>
          <a:prstGeom prst="rect">
            <a:avLst/>
          </a:prstGeom>
        </p:spPr>
      </p:pic>
      <p:pic>
        <p:nvPicPr>
          <p:cNvPr id="1026" name="Picture 2" descr="Servizi_Panoramica | Zeta Uffici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4798" y="2748054"/>
            <a:ext cx="3933346" cy="4109946"/>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156047" y="944609"/>
            <a:ext cx="8142564" cy="388696"/>
          </a:xfrm>
          <a:prstGeom prst="rect">
            <a:avLst/>
          </a:prstGeom>
        </p:spPr>
        <p:txBody>
          <a:bodyPr wrap="square">
            <a:spAutoFit/>
          </a:bodyPr>
          <a:lstStyle/>
          <a:p>
            <a:pPr>
              <a:lnSpc>
                <a:spcPct val="107000"/>
              </a:lnSpc>
              <a:spcAft>
                <a:spcPts val="800"/>
              </a:spcAft>
            </a:pPr>
            <a:r>
              <a:rPr lang="it-IT" dirty="0">
                <a:solidFill>
                  <a:schemeClr val="accent2">
                    <a:lumMod val="75000"/>
                  </a:schemeClr>
                </a:solidFill>
                <a:latin typeface="Modern No. 20" panose="02070704070505020303" pitchFamily="18" charset="0"/>
                <a:ea typeface="Calibri" panose="020F0502020204030204" pitchFamily="34" charset="0"/>
                <a:cs typeface="Times New Roman" panose="02020603050405020304" pitchFamily="18" charset="0"/>
              </a:rPr>
              <a:t>PIANIFICAZIONE DI PROTEZIONE CIVILE ASSISTITA</a:t>
            </a:r>
            <a:endParaRPr lang="it-IT" sz="1050" dirty="0">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7" name="Rettangolo 6"/>
          <p:cNvSpPr/>
          <p:nvPr/>
        </p:nvSpPr>
        <p:spPr>
          <a:xfrm>
            <a:off x="156047" y="1322148"/>
            <a:ext cx="8142564" cy="1251496"/>
          </a:xfrm>
          <a:prstGeom prst="rect">
            <a:avLst/>
          </a:prstGeom>
        </p:spPr>
        <p:txBody>
          <a:bodyPr wrap="square">
            <a:spAutoFit/>
          </a:bodyPr>
          <a:lstStyle/>
          <a:p>
            <a:pPr>
              <a:lnSpc>
                <a:spcPct val="107000"/>
              </a:lnSpc>
              <a:spcAft>
                <a:spcPts val="800"/>
              </a:spcAft>
            </a:pPr>
            <a:r>
              <a:rPr lang="it-IT" dirty="0">
                <a:latin typeface="Modern No. 20" panose="02070704070505020303" pitchFamily="18" charset="0"/>
                <a:ea typeface="Calibri" panose="020F0502020204030204" pitchFamily="34" charset="0"/>
                <a:cs typeface="Times New Roman" panose="02020603050405020304" pitchFamily="18" charset="0"/>
              </a:rPr>
              <a:t>Uno o due comuni verranno affiancati nella redazione del piano di protezione civile al fine di testare le schede tecniche, la loro validità in termini di comprensione e applicabilità.</a:t>
            </a:r>
          </a:p>
          <a:p>
            <a:pPr>
              <a:lnSpc>
                <a:spcPct val="107000"/>
              </a:lnSpc>
              <a:spcAft>
                <a:spcPts val="800"/>
              </a:spcAft>
            </a:pPr>
            <a:endParaRPr lang="it-IT" sz="1050" dirty="0">
              <a:effectLst/>
              <a:latin typeface="Garamond" panose="02020404030301010803" pitchFamily="18"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0538163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a 4"/>
          <p:cNvGraphicFramePr/>
          <p:nvPr/>
        </p:nvGraphicFramePr>
        <p:xfrm>
          <a:off x="207035" y="250165"/>
          <a:ext cx="11171208" cy="6426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ttangolo 7"/>
          <p:cNvSpPr/>
          <p:nvPr/>
        </p:nvSpPr>
        <p:spPr>
          <a:xfrm>
            <a:off x="9204385" y="3536830"/>
            <a:ext cx="543464" cy="47445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9" name="Rettangolo 8"/>
          <p:cNvSpPr/>
          <p:nvPr/>
        </p:nvSpPr>
        <p:spPr>
          <a:xfrm>
            <a:off x="9204385" y="4232694"/>
            <a:ext cx="543464" cy="474453"/>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0" name="Rettangolo 9"/>
          <p:cNvSpPr/>
          <p:nvPr/>
        </p:nvSpPr>
        <p:spPr>
          <a:xfrm>
            <a:off x="9204385" y="4980316"/>
            <a:ext cx="543464" cy="474453"/>
          </a:xfrm>
          <a:prstGeom prst="rect">
            <a:avLst/>
          </a:prstGeom>
          <a:solidFill>
            <a:schemeClr val="bg1">
              <a:lumMod val="8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1" name="CasellaDiTesto 10"/>
          <p:cNvSpPr txBox="1"/>
          <p:nvPr/>
        </p:nvSpPr>
        <p:spPr>
          <a:xfrm>
            <a:off x="9747849" y="3475657"/>
            <a:ext cx="1587260" cy="584775"/>
          </a:xfrm>
          <a:prstGeom prst="rect">
            <a:avLst/>
          </a:prstGeom>
          <a:noFill/>
        </p:spPr>
        <p:txBody>
          <a:bodyPr wrap="square" rtlCol="0">
            <a:spAutoFit/>
          </a:bodyPr>
          <a:lstStyle/>
          <a:p>
            <a:r>
              <a:rPr lang="it-IT" sz="1600" dirty="0">
                <a:latin typeface="Bookman Old Style" panose="02050604050505020204" pitchFamily="18" charset="0"/>
              </a:rPr>
              <a:t>MODULO COMPLETO</a:t>
            </a:r>
          </a:p>
        </p:txBody>
      </p:sp>
      <p:sp>
        <p:nvSpPr>
          <p:cNvPr id="12" name="CasellaDiTesto 11"/>
          <p:cNvSpPr txBox="1"/>
          <p:nvPr/>
        </p:nvSpPr>
        <p:spPr>
          <a:xfrm>
            <a:off x="9747849" y="4121605"/>
            <a:ext cx="1747465" cy="830997"/>
          </a:xfrm>
          <a:prstGeom prst="rect">
            <a:avLst/>
          </a:prstGeom>
          <a:noFill/>
        </p:spPr>
        <p:txBody>
          <a:bodyPr wrap="square" rtlCol="0">
            <a:spAutoFit/>
          </a:bodyPr>
          <a:lstStyle/>
          <a:p>
            <a:r>
              <a:rPr lang="it-IT" sz="1600" dirty="0">
                <a:latin typeface="Bookman Old Style" panose="02050604050505020204" pitchFamily="18" charset="0"/>
              </a:rPr>
              <a:t>MODULO DA MODIFICARE O SOSTITUIRE</a:t>
            </a:r>
          </a:p>
        </p:txBody>
      </p:sp>
      <p:sp>
        <p:nvSpPr>
          <p:cNvPr id="13" name="CasellaDiTesto 12"/>
          <p:cNvSpPr txBox="1"/>
          <p:nvPr/>
        </p:nvSpPr>
        <p:spPr>
          <a:xfrm>
            <a:off x="9747849" y="4980316"/>
            <a:ext cx="2044461" cy="1015663"/>
          </a:xfrm>
          <a:prstGeom prst="rect">
            <a:avLst/>
          </a:prstGeom>
          <a:noFill/>
        </p:spPr>
        <p:txBody>
          <a:bodyPr wrap="square" rtlCol="0">
            <a:spAutoFit/>
          </a:bodyPr>
          <a:lstStyle/>
          <a:p>
            <a:r>
              <a:rPr lang="it-IT" sz="1600" dirty="0">
                <a:latin typeface="Bookman Old Style" panose="02050604050505020204" pitchFamily="18" charset="0"/>
              </a:rPr>
              <a:t>MODULO NON NECESSARIO </a:t>
            </a:r>
            <a:r>
              <a:rPr lang="it-IT" sz="1400" dirty="0">
                <a:latin typeface="Bookman Old Style" panose="02050604050505020204" pitchFamily="18" charset="0"/>
              </a:rPr>
              <a:t>PER IL COMUNE IN QUESTIONE</a:t>
            </a:r>
            <a:endParaRPr lang="it-IT" sz="1600" dirty="0">
              <a:latin typeface="Bookman Old Style" panose="02050604050505020204" pitchFamily="18" charset="0"/>
            </a:endParaRPr>
          </a:p>
        </p:txBody>
      </p:sp>
      <p:sp>
        <p:nvSpPr>
          <p:cNvPr id="15" name="CasellaDiTesto 14"/>
          <p:cNvSpPr txBox="1"/>
          <p:nvPr/>
        </p:nvSpPr>
        <p:spPr>
          <a:xfrm>
            <a:off x="462949" y="824472"/>
            <a:ext cx="2124976" cy="2062103"/>
          </a:xfrm>
          <a:prstGeom prst="rect">
            <a:avLst/>
          </a:prstGeom>
          <a:noFill/>
        </p:spPr>
        <p:txBody>
          <a:bodyPr wrap="square" rtlCol="0">
            <a:spAutoFit/>
          </a:bodyPr>
          <a:lstStyle/>
          <a:p>
            <a:r>
              <a:rPr lang="it-IT" sz="1600" dirty="0">
                <a:latin typeface="Bookman Old Style" panose="02050604050505020204" pitchFamily="18" charset="0"/>
              </a:rPr>
              <a:t>LA MODULARITÀ CONSENTE DI INTERVENIRE SINGOLARMENTE SU OGNI SINGOLA PARTE PER AGGIORNAMENTO O REDAZIONE.</a:t>
            </a:r>
          </a:p>
        </p:txBody>
      </p:sp>
    </p:spTree>
    <p:custDataLst>
      <p:tags r:id="rId1"/>
    </p:custDataLst>
    <p:extLst>
      <p:ext uri="{BB962C8B-B14F-4D97-AF65-F5344CB8AC3E}">
        <p14:creationId xmlns:p14="http://schemas.microsoft.com/office/powerpoint/2010/main" val="1692818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1651001" y="1760420"/>
            <a:ext cx="4311650" cy="461665"/>
          </a:xfrm>
          <a:prstGeom prst="rect">
            <a:avLst/>
          </a:prstGeom>
          <a:solidFill>
            <a:schemeClr val="bg1">
              <a:alpha val="56000"/>
            </a:schemeClr>
          </a:solidFill>
        </p:spPr>
        <p:txBody>
          <a:bodyPr wrap="square" rtlCol="0">
            <a:spAutoFit/>
          </a:bodyPr>
          <a:lstStyle/>
          <a:p>
            <a:r>
              <a:rPr lang="it-IT" sz="2400" dirty="0">
                <a:latin typeface="Bookman Old Style" panose="02050604050505020204" pitchFamily="18" charset="0"/>
              </a:rPr>
              <a:t>FACILE COMPRENSIONE</a:t>
            </a:r>
          </a:p>
        </p:txBody>
      </p:sp>
      <p:sp>
        <p:nvSpPr>
          <p:cNvPr id="10" name="Titolo 2"/>
          <p:cNvSpPr txBox="1">
            <a:spLocks/>
          </p:cNvSpPr>
          <p:nvPr/>
        </p:nvSpPr>
        <p:spPr>
          <a:xfrm>
            <a:off x="7639050" y="6370427"/>
            <a:ext cx="4552951" cy="487573"/>
          </a:xfrm>
          <a:prstGeom prst="rect">
            <a:avLst/>
          </a:prstGeom>
          <a:solidFill>
            <a:schemeClr val="bg1">
              <a:alpha val="37000"/>
            </a:schemeClr>
          </a:solidFill>
          <a:ln w="19050">
            <a:solidFill>
              <a:srgbClr val="E45B06"/>
            </a:solidFill>
          </a:ln>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sz="11200" dirty="0">
                <a:latin typeface="Bookman Old Style" panose="02050604050505020204" pitchFamily="18" charset="0"/>
              </a:rPr>
            </a:br>
            <a:r>
              <a:rPr lang="it-IT" sz="9600" dirty="0">
                <a:latin typeface="Bookman Old Style" panose="02050604050505020204" pitchFamily="18" charset="0"/>
              </a:rPr>
              <a:t>Linee Guida - Caratteristiche</a:t>
            </a:r>
          </a:p>
        </p:txBody>
      </p:sp>
      <p:sp>
        <p:nvSpPr>
          <p:cNvPr id="11" name="Titolo 2"/>
          <p:cNvSpPr>
            <a:spLocks noGrp="1"/>
          </p:cNvSpPr>
          <p:nvPr>
            <p:ph type="ctrTitle"/>
          </p:nvPr>
        </p:nvSpPr>
        <p:spPr>
          <a:xfrm>
            <a:off x="170605" y="470263"/>
            <a:ext cx="11446934" cy="798245"/>
          </a:xfrm>
          <a:solidFill>
            <a:schemeClr val="bg1">
              <a:alpha val="37000"/>
            </a:schemeClr>
          </a:solidFill>
          <a:ln w="3175">
            <a:solidFill>
              <a:srgbClr val="FF6600"/>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r>
              <a:rPr lang="it-IT" sz="2700" dirty="0">
                <a:latin typeface="Arial" panose="020B0604020202020204" pitchFamily="34" charset="0"/>
                <a:cs typeface="Arial" panose="020B0604020202020204" pitchFamily="34" charset="0"/>
              </a:rPr>
              <a:t>Linee Guida </a:t>
            </a:r>
            <a:br>
              <a:rPr lang="it-IT" sz="2700" dirty="0">
                <a:latin typeface="Arial" panose="020B0604020202020204" pitchFamily="34" charset="0"/>
                <a:cs typeface="Arial" panose="020B0604020202020204" pitchFamily="34" charset="0"/>
              </a:rPr>
            </a:br>
            <a:r>
              <a:rPr lang="it-IT" sz="2700" dirty="0">
                <a:latin typeface="Arial" panose="020B0604020202020204" pitchFamily="34" charset="0"/>
                <a:cs typeface="Arial" panose="020B0604020202020204" pitchFamily="34" charset="0"/>
              </a:rPr>
              <a:t>Piani di Protezione Civile –approvate con DGR 611/2019 </a:t>
            </a:r>
          </a:p>
        </p:txBody>
      </p:sp>
      <p:pic>
        <p:nvPicPr>
          <p:cNvPr id="2050" name="Picture 2" descr="Immagine correlat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89779" y="2457760"/>
            <a:ext cx="4251492" cy="3716536"/>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p:cNvSpPr txBox="1"/>
          <p:nvPr/>
        </p:nvSpPr>
        <p:spPr>
          <a:xfrm>
            <a:off x="1651001" y="2402103"/>
            <a:ext cx="4311650" cy="461665"/>
          </a:xfrm>
          <a:prstGeom prst="rect">
            <a:avLst/>
          </a:prstGeom>
          <a:solidFill>
            <a:schemeClr val="bg1">
              <a:alpha val="57000"/>
            </a:schemeClr>
          </a:solidFill>
        </p:spPr>
        <p:txBody>
          <a:bodyPr wrap="square" rtlCol="0">
            <a:spAutoFit/>
          </a:bodyPr>
          <a:lstStyle/>
          <a:p>
            <a:r>
              <a:rPr lang="it-IT" sz="2400" dirty="0">
                <a:latin typeface="Bookman Old Style" panose="02050604050505020204" pitchFamily="18" charset="0"/>
              </a:rPr>
              <a:t>FLESSIBILE</a:t>
            </a:r>
          </a:p>
        </p:txBody>
      </p:sp>
      <p:graphicFrame>
        <p:nvGraphicFramePr>
          <p:cNvPr id="3" name="Diagramma 2"/>
          <p:cNvGraphicFramePr/>
          <p:nvPr/>
        </p:nvGraphicFramePr>
        <p:xfrm>
          <a:off x="550332" y="3043786"/>
          <a:ext cx="5088467" cy="34416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1700371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3">
            <a:extLst>
              <a:ext uri="{28A0092B-C50C-407E-A947-70E740481C1C}">
                <a14:useLocalDpi xmlns:a14="http://schemas.microsoft.com/office/drawing/2010/main" val="0"/>
              </a:ext>
            </a:extLst>
          </a:blip>
          <a:srcRect r="56328"/>
          <a:stretch/>
        </p:blipFill>
        <p:spPr>
          <a:xfrm>
            <a:off x="8568346" y="101599"/>
            <a:ext cx="3407342" cy="5058481"/>
          </a:xfrm>
          <a:prstGeom prst="rect">
            <a:avLst/>
          </a:prstGeom>
        </p:spPr>
      </p:pic>
      <p:sp>
        <p:nvSpPr>
          <p:cNvPr id="3" name="Titolo 2"/>
          <p:cNvSpPr>
            <a:spLocks noGrp="1"/>
          </p:cNvSpPr>
          <p:nvPr>
            <p:ph type="ctrTitle"/>
          </p:nvPr>
        </p:nvSpPr>
        <p:spPr>
          <a:xfrm>
            <a:off x="10122793" y="6370427"/>
            <a:ext cx="2069207"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Contenuti</a:t>
            </a:r>
            <a:endParaRPr lang="it-IT" sz="3600" dirty="0"/>
          </a:p>
        </p:txBody>
      </p:sp>
      <p:sp>
        <p:nvSpPr>
          <p:cNvPr id="2" name="Sottotitolo 1"/>
          <p:cNvSpPr>
            <a:spLocks noGrp="1"/>
          </p:cNvSpPr>
          <p:nvPr>
            <p:ph type="subTitle" idx="1"/>
          </p:nvPr>
        </p:nvSpPr>
        <p:spPr>
          <a:xfrm>
            <a:off x="124902" y="101599"/>
            <a:ext cx="7577666" cy="5816601"/>
          </a:xfrm>
          <a:solidFill>
            <a:schemeClr val="bg1">
              <a:alpha val="36000"/>
            </a:schemeClr>
          </a:solidFill>
        </p:spPr>
        <p:txBody>
          <a:bodyPr>
            <a:normAutofit/>
          </a:bodyPr>
          <a:lstStyle/>
          <a:p>
            <a:pPr algn="l">
              <a:lnSpc>
                <a:spcPct val="100000"/>
              </a:lnSpc>
            </a:pPr>
            <a:r>
              <a:rPr lang="it-IT" b="1" dirty="0">
                <a:solidFill>
                  <a:srgbClr val="FF0000"/>
                </a:solidFill>
                <a:effectLst>
                  <a:outerShdw blurRad="38100" dist="38100" dir="2700000" algn="tl">
                    <a:srgbClr val="000000">
                      <a:alpha val="43137"/>
                    </a:srgbClr>
                  </a:outerShdw>
                </a:effectLst>
                <a:latin typeface="Bookman Old Style" panose="02050604050505020204" pitchFamily="18" charset="0"/>
              </a:rPr>
              <a:t>SEZIONE 2 </a:t>
            </a:r>
          </a:p>
          <a:p>
            <a:pPr algn="l">
              <a:lnSpc>
                <a:spcPct val="100000"/>
              </a:lnSpc>
            </a:pPr>
            <a:r>
              <a:rPr lang="it-IT" sz="2000" dirty="0">
                <a:latin typeface="Bookman Old Style" panose="02050604050505020204" pitchFamily="18" charset="0"/>
              </a:rPr>
              <a:t>S</a:t>
            </a:r>
            <a:r>
              <a:rPr lang="it-IT" sz="1800" dirty="0">
                <a:latin typeface="Bookman Old Style" panose="02050604050505020204" pitchFamily="18" charset="0"/>
              </a:rPr>
              <a:t>CENARI DI EVENTO E DI RISCHIO</a:t>
            </a:r>
          </a:p>
          <a:p>
            <a:pPr marL="285750" indent="-285750" algn="just">
              <a:lnSpc>
                <a:spcPct val="100000"/>
              </a:lnSpc>
              <a:buFontTx/>
              <a:buChar char="-"/>
            </a:pPr>
            <a:r>
              <a:rPr lang="it-IT" sz="1800" b="1" dirty="0">
                <a:solidFill>
                  <a:schemeClr val="tx2"/>
                </a:solidFill>
                <a:effectLst>
                  <a:outerShdw blurRad="38100" dist="38100" dir="2700000" algn="tl">
                    <a:srgbClr val="000000">
                      <a:alpha val="43137"/>
                    </a:srgbClr>
                  </a:outerShdw>
                </a:effectLst>
                <a:latin typeface="Bookman Old Style" panose="02050604050505020204" pitchFamily="18" charset="0"/>
              </a:rPr>
              <a:t>RISCHIO IDROGEOLOGICO</a:t>
            </a:r>
            <a:r>
              <a:rPr lang="it-IT" sz="1800" dirty="0">
                <a:latin typeface="Bookman Old Style" panose="02050604050505020204" pitchFamily="18" charset="0"/>
              </a:rPr>
              <a:t>;</a:t>
            </a:r>
          </a:p>
          <a:p>
            <a:pPr marL="285750" indent="-285750" algn="just">
              <a:lnSpc>
                <a:spcPct val="100000"/>
              </a:lnSpc>
              <a:buFontTx/>
              <a:buChar char="-"/>
            </a:pPr>
            <a:r>
              <a:rPr lang="it-IT" sz="1800" dirty="0">
                <a:latin typeface="Bookman Old Style" panose="02050604050505020204" pitchFamily="18" charset="0"/>
              </a:rPr>
              <a:t>Rischio sismico;</a:t>
            </a:r>
          </a:p>
          <a:p>
            <a:pPr marL="285750" indent="-285750" algn="just">
              <a:lnSpc>
                <a:spcPct val="100000"/>
              </a:lnSpc>
              <a:buFontTx/>
              <a:buChar char="-"/>
            </a:pPr>
            <a:r>
              <a:rPr lang="it-IT" sz="1800" dirty="0">
                <a:latin typeface="Bookman Old Style" panose="02050604050505020204" pitchFamily="18" charset="0"/>
              </a:rPr>
              <a:t>Rischio Incendi boschivi e di interfaccia;</a:t>
            </a:r>
          </a:p>
          <a:p>
            <a:pPr marL="285750" indent="-285750" algn="just">
              <a:lnSpc>
                <a:spcPct val="100000"/>
              </a:lnSpc>
              <a:buFontTx/>
              <a:buChar char="-"/>
            </a:pPr>
            <a:r>
              <a:rPr lang="it-IT" sz="1800" dirty="0">
                <a:latin typeface="Bookman Old Style" panose="02050604050505020204" pitchFamily="18" charset="0"/>
              </a:rPr>
              <a:t>Rischio dighe;</a:t>
            </a:r>
          </a:p>
          <a:p>
            <a:pPr marL="285750" indent="-285750" algn="just">
              <a:lnSpc>
                <a:spcPct val="100000"/>
              </a:lnSpc>
              <a:buFontTx/>
              <a:buChar char="-"/>
            </a:pPr>
            <a:r>
              <a:rPr lang="it-IT" sz="1800" dirty="0">
                <a:latin typeface="Bookman Old Style" panose="02050604050505020204" pitchFamily="18" charset="0"/>
              </a:rPr>
              <a:t>Rischio chimico industriale;</a:t>
            </a:r>
          </a:p>
          <a:p>
            <a:pPr marL="285750" indent="-285750" algn="just">
              <a:lnSpc>
                <a:spcPct val="100000"/>
              </a:lnSpc>
              <a:buFontTx/>
              <a:buChar char="-"/>
            </a:pPr>
            <a:r>
              <a:rPr lang="it-IT" sz="1800" dirty="0">
                <a:latin typeface="Bookman Old Style" panose="02050604050505020204" pitchFamily="18" charset="0"/>
              </a:rPr>
              <a:t>Rischio meteorologico;</a:t>
            </a:r>
          </a:p>
          <a:p>
            <a:pPr marL="285750" indent="-285750" algn="just">
              <a:lnSpc>
                <a:spcPct val="100000"/>
              </a:lnSpc>
              <a:buFontTx/>
              <a:buChar char="-"/>
            </a:pPr>
            <a:r>
              <a:rPr lang="it-IT" sz="1800" dirty="0">
                <a:latin typeface="Bookman Old Style" panose="02050604050505020204" pitchFamily="18" charset="0"/>
              </a:rPr>
              <a:t>Rischio mareggiate;</a:t>
            </a:r>
          </a:p>
          <a:p>
            <a:pPr marL="285750" indent="-285750" algn="just">
              <a:lnSpc>
                <a:spcPct val="100000"/>
              </a:lnSpc>
              <a:buFontTx/>
              <a:buChar char="-"/>
            </a:pPr>
            <a:r>
              <a:rPr lang="it-IT" sz="1800" dirty="0">
                <a:latin typeface="Bookman Old Style" panose="02050604050505020204" pitchFamily="18" charset="0"/>
              </a:rPr>
              <a:t>Rischio maremoto.</a:t>
            </a:r>
          </a:p>
          <a:p>
            <a:pPr algn="l">
              <a:lnSpc>
                <a:spcPct val="100000"/>
              </a:lnSpc>
            </a:pPr>
            <a:endParaRPr lang="it-IT" sz="1800" dirty="0">
              <a:latin typeface="Bookman Old Style" panose="02050604050505020204" pitchFamily="18" charset="0"/>
            </a:endParaRPr>
          </a:p>
        </p:txBody>
      </p:sp>
      <p:pic>
        <p:nvPicPr>
          <p:cNvPr id="11" name="Immagine 10"/>
          <p:cNvPicPr>
            <a:picLocks noChangeAspect="1"/>
          </p:cNvPicPr>
          <p:nvPr/>
        </p:nvPicPr>
        <p:blipFill>
          <a:blip r:embed="rId4"/>
          <a:stretch>
            <a:fillRect/>
          </a:stretch>
        </p:blipFill>
        <p:spPr>
          <a:xfrm>
            <a:off x="5632616" y="789774"/>
            <a:ext cx="4326480" cy="2392523"/>
          </a:xfrm>
          <a:prstGeom prst="rect">
            <a:avLst/>
          </a:prstGeom>
          <a:ln w="3175">
            <a:solidFill>
              <a:schemeClr val="tx1"/>
            </a:solidFill>
          </a:ln>
        </p:spPr>
      </p:pic>
      <p:pic>
        <p:nvPicPr>
          <p:cNvPr id="12" name="Immagine 11"/>
          <p:cNvPicPr>
            <a:picLocks noChangeAspect="1"/>
          </p:cNvPicPr>
          <p:nvPr/>
        </p:nvPicPr>
        <p:blipFill>
          <a:blip r:embed="rId5"/>
          <a:stretch>
            <a:fillRect/>
          </a:stretch>
        </p:blipFill>
        <p:spPr>
          <a:xfrm>
            <a:off x="5319695" y="2663457"/>
            <a:ext cx="3698875" cy="2266509"/>
          </a:xfrm>
          <a:prstGeom prst="rect">
            <a:avLst/>
          </a:prstGeom>
          <a:ln w="3175">
            <a:solidFill>
              <a:schemeClr val="tx1"/>
            </a:solidFill>
          </a:ln>
        </p:spPr>
      </p:pic>
      <p:pic>
        <p:nvPicPr>
          <p:cNvPr id="13" name="Immagine 12"/>
          <p:cNvPicPr>
            <a:picLocks noChangeAspect="1"/>
          </p:cNvPicPr>
          <p:nvPr/>
        </p:nvPicPr>
        <p:blipFill>
          <a:blip r:embed="rId6"/>
          <a:stretch>
            <a:fillRect/>
          </a:stretch>
        </p:blipFill>
        <p:spPr>
          <a:xfrm>
            <a:off x="5124583" y="3015704"/>
            <a:ext cx="4438650" cy="1981200"/>
          </a:xfrm>
          <a:prstGeom prst="rect">
            <a:avLst/>
          </a:prstGeom>
          <a:ln w="3175">
            <a:solidFill>
              <a:schemeClr val="tx1"/>
            </a:solidFill>
          </a:ln>
        </p:spPr>
      </p:pic>
      <p:pic>
        <p:nvPicPr>
          <p:cNvPr id="4" name="Immagine 3"/>
          <p:cNvPicPr>
            <a:picLocks noChangeAspect="1"/>
          </p:cNvPicPr>
          <p:nvPr/>
        </p:nvPicPr>
        <p:blipFill>
          <a:blip r:embed="rId7"/>
          <a:stretch>
            <a:fillRect/>
          </a:stretch>
        </p:blipFill>
        <p:spPr>
          <a:xfrm>
            <a:off x="3286258" y="3986487"/>
            <a:ext cx="4057650" cy="2724150"/>
          </a:xfrm>
          <a:prstGeom prst="rect">
            <a:avLst/>
          </a:prstGeom>
        </p:spPr>
      </p:pic>
      <p:pic>
        <p:nvPicPr>
          <p:cNvPr id="14" name="Picture 2" descr="Immagine correlata"/>
          <p:cNvPicPr>
            <a:picLocks noChangeAspect="1" noChangeArrowheads="1"/>
          </p:cNvPicPr>
          <p:nvPr/>
        </p:nvPicPr>
        <p:blipFill>
          <a:blip r:embed="rId8">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0" y="5076087"/>
            <a:ext cx="1300315" cy="178191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8944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2">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p:cTn id="19"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21" dur="500"/>
                                        <p:tgtEl>
                                          <p:spTgt spid="2">
                                            <p:txEl>
                                              <p:pRg st="3" end="3"/>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2">
                                            <p:txEl>
                                              <p:pRg st="4" end="4"/>
                                            </p:txEl>
                                          </p:spTgt>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 calcmode="lin" valueType="num">
                                      <p:cBhvr>
                                        <p:cTn id="43"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45" dur="500"/>
                                        <p:tgtEl>
                                          <p:spTgt spid="2">
                                            <p:txEl>
                                              <p:pRg st="5" end="5"/>
                                            </p:txEl>
                                          </p:spTgt>
                                        </p:tgtEl>
                                      </p:cBhvr>
                                    </p:animEffect>
                                  </p:childTnLst>
                                </p:cTn>
                              </p:par>
                              <p:par>
                                <p:cTn id="46" presetID="53" presetClass="entr" presetSubtype="16"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2">
                                            <p:txEl>
                                              <p:pRg st="6" end="6"/>
                                            </p:txEl>
                                          </p:spTgt>
                                        </p:tgtEl>
                                        <p:attrNameLst>
                                          <p:attrName>style.visibility</p:attrName>
                                        </p:attrNameLst>
                                      </p:cBhvr>
                                      <p:to>
                                        <p:strVal val="visible"/>
                                      </p:to>
                                    </p:set>
                                    <p:anim calcmode="lin" valueType="num">
                                      <p:cBhvr>
                                        <p:cTn id="55"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57" dur="500"/>
                                        <p:tgtEl>
                                          <p:spTgt spid="2">
                                            <p:txEl>
                                              <p:pRg st="6" end="6"/>
                                            </p:txEl>
                                          </p:spTgt>
                                        </p:tgtEl>
                                      </p:cBhvr>
                                    </p:animEffect>
                                  </p:childTnLst>
                                </p:cTn>
                              </p:par>
                              <p:par>
                                <p:cTn id="58" presetID="53" presetClass="entr" presetSubtype="16" fill="hold" nodeType="withEffect">
                                  <p:stCondLst>
                                    <p:cond delay="0"/>
                                  </p:stCondLst>
                                  <p:childTnLst>
                                    <p:set>
                                      <p:cBhvr>
                                        <p:cTn id="59" dur="1" fill="hold">
                                          <p:stCondLst>
                                            <p:cond delay="0"/>
                                          </p:stCondLst>
                                        </p:cTn>
                                        <p:tgtEl>
                                          <p:spTgt spid="2">
                                            <p:txEl>
                                              <p:pRg st="7" end="7"/>
                                            </p:txEl>
                                          </p:spTgt>
                                        </p:tgtEl>
                                        <p:attrNameLst>
                                          <p:attrName>style.visibility</p:attrName>
                                        </p:attrNameLst>
                                      </p:cBhvr>
                                      <p:to>
                                        <p:strVal val="visible"/>
                                      </p:to>
                                    </p:set>
                                    <p:anim calcmode="lin" valueType="num">
                                      <p:cBhvr>
                                        <p:cTn id="60"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61" dur="500" fill="hold"/>
                                        <p:tgtEl>
                                          <p:spTgt spid="2">
                                            <p:txEl>
                                              <p:pRg st="7" end="7"/>
                                            </p:txEl>
                                          </p:spTgt>
                                        </p:tgtEl>
                                        <p:attrNameLst>
                                          <p:attrName>ppt_h</p:attrName>
                                        </p:attrNameLst>
                                      </p:cBhvr>
                                      <p:tavLst>
                                        <p:tav tm="0">
                                          <p:val>
                                            <p:fltVal val="0"/>
                                          </p:val>
                                        </p:tav>
                                        <p:tav tm="100000">
                                          <p:val>
                                            <p:strVal val="#ppt_h"/>
                                          </p:val>
                                        </p:tav>
                                      </p:tavLst>
                                    </p:anim>
                                    <p:animEffect transition="in" filter="fade">
                                      <p:cBhvr>
                                        <p:cTn id="62" dur="500"/>
                                        <p:tgtEl>
                                          <p:spTgt spid="2">
                                            <p:txEl>
                                              <p:pRg st="7" end="7"/>
                                            </p:txEl>
                                          </p:spTgt>
                                        </p:tgtEl>
                                      </p:cBhvr>
                                    </p:animEffect>
                                  </p:childTnLst>
                                </p:cTn>
                              </p:par>
                              <p:par>
                                <p:cTn id="63" presetID="53" presetClass="entr" presetSubtype="16" fill="hold" nodeType="withEffect">
                                  <p:stCondLst>
                                    <p:cond delay="0"/>
                                  </p:stCondLst>
                                  <p:childTnLst>
                                    <p:set>
                                      <p:cBhvr>
                                        <p:cTn id="64" dur="1" fill="hold">
                                          <p:stCondLst>
                                            <p:cond delay="0"/>
                                          </p:stCondLst>
                                        </p:cTn>
                                        <p:tgtEl>
                                          <p:spTgt spid="2">
                                            <p:txEl>
                                              <p:pRg st="8" end="8"/>
                                            </p:txEl>
                                          </p:spTgt>
                                        </p:tgtEl>
                                        <p:attrNameLst>
                                          <p:attrName>style.visibility</p:attrName>
                                        </p:attrNameLst>
                                      </p:cBhvr>
                                      <p:to>
                                        <p:strVal val="visible"/>
                                      </p:to>
                                    </p:set>
                                    <p:anim calcmode="lin" valueType="num">
                                      <p:cBhvr>
                                        <p:cTn id="65"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66" dur="500" fill="hold"/>
                                        <p:tgtEl>
                                          <p:spTgt spid="2">
                                            <p:txEl>
                                              <p:pRg st="8" end="8"/>
                                            </p:txEl>
                                          </p:spTgt>
                                        </p:tgtEl>
                                        <p:attrNameLst>
                                          <p:attrName>ppt_h</p:attrName>
                                        </p:attrNameLst>
                                      </p:cBhvr>
                                      <p:tavLst>
                                        <p:tav tm="0">
                                          <p:val>
                                            <p:fltVal val="0"/>
                                          </p:val>
                                        </p:tav>
                                        <p:tav tm="100000">
                                          <p:val>
                                            <p:strVal val="#ppt_h"/>
                                          </p:val>
                                        </p:tav>
                                      </p:tavLst>
                                    </p:anim>
                                    <p:animEffect transition="in" filter="fade">
                                      <p:cBhvr>
                                        <p:cTn id="67" dur="500"/>
                                        <p:tgtEl>
                                          <p:spTgt spid="2">
                                            <p:txEl>
                                              <p:pRg st="8" end="8"/>
                                            </p:txEl>
                                          </p:spTgt>
                                        </p:tgtEl>
                                      </p:cBhvr>
                                    </p:animEffect>
                                  </p:childTnLst>
                                </p:cTn>
                              </p:par>
                              <p:par>
                                <p:cTn id="68" presetID="53" presetClass="entr" presetSubtype="16" fill="hold" nodeType="withEffect">
                                  <p:stCondLst>
                                    <p:cond delay="0"/>
                                  </p:stCondLst>
                                  <p:childTnLst>
                                    <p:set>
                                      <p:cBhvr>
                                        <p:cTn id="69" dur="1" fill="hold">
                                          <p:stCondLst>
                                            <p:cond delay="0"/>
                                          </p:stCondLst>
                                        </p:cTn>
                                        <p:tgtEl>
                                          <p:spTgt spid="2">
                                            <p:txEl>
                                              <p:pRg st="9" end="9"/>
                                            </p:txEl>
                                          </p:spTgt>
                                        </p:tgtEl>
                                        <p:attrNameLst>
                                          <p:attrName>style.visibility</p:attrName>
                                        </p:attrNameLst>
                                      </p:cBhvr>
                                      <p:to>
                                        <p:strVal val="visible"/>
                                      </p:to>
                                    </p:set>
                                    <p:anim calcmode="lin" valueType="num">
                                      <p:cBhvr>
                                        <p:cTn id="70"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1" dur="500" fill="hold"/>
                                        <p:tgtEl>
                                          <p:spTgt spid="2">
                                            <p:txEl>
                                              <p:pRg st="9" end="9"/>
                                            </p:txEl>
                                          </p:spTgt>
                                        </p:tgtEl>
                                        <p:attrNameLst>
                                          <p:attrName>ppt_h</p:attrName>
                                        </p:attrNameLst>
                                      </p:cBhvr>
                                      <p:tavLst>
                                        <p:tav tm="0">
                                          <p:val>
                                            <p:fltVal val="0"/>
                                          </p:val>
                                        </p:tav>
                                        <p:tav tm="100000">
                                          <p:val>
                                            <p:strVal val="#ppt_h"/>
                                          </p:val>
                                        </p:tav>
                                      </p:tavLst>
                                    </p:anim>
                                    <p:animEffect transition="in" filter="fade">
                                      <p:cBhvr>
                                        <p:cTn id="7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ttangolo 25"/>
          <p:cNvSpPr/>
          <p:nvPr/>
        </p:nvSpPr>
        <p:spPr>
          <a:xfrm>
            <a:off x="143936" y="5436110"/>
            <a:ext cx="7450664" cy="281523"/>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p:cNvSpPr/>
          <p:nvPr/>
        </p:nvSpPr>
        <p:spPr>
          <a:xfrm>
            <a:off x="143936" y="4038600"/>
            <a:ext cx="7450664" cy="931333"/>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143936" y="1659467"/>
            <a:ext cx="7450664" cy="2167466"/>
          </a:xfrm>
          <a:prstGeom prst="rect">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accent2">
                  <a:lumMod val="75000"/>
                </a:schemeClr>
              </a:solidFill>
            </a:endParaRPr>
          </a:p>
        </p:txBody>
      </p:sp>
      <p:sp>
        <p:nvSpPr>
          <p:cNvPr id="3" name="Titolo 2"/>
          <p:cNvSpPr>
            <a:spLocks noGrp="1"/>
          </p:cNvSpPr>
          <p:nvPr>
            <p:ph type="ctrTitle"/>
          </p:nvPr>
        </p:nvSpPr>
        <p:spPr>
          <a:xfrm>
            <a:off x="10188373" y="6370427"/>
            <a:ext cx="2003627"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Contenuti</a:t>
            </a:r>
            <a:endParaRPr lang="it-IT" sz="3600" dirty="0"/>
          </a:p>
        </p:txBody>
      </p:sp>
      <p:sp>
        <p:nvSpPr>
          <p:cNvPr id="2" name="Sottotitolo 1"/>
          <p:cNvSpPr>
            <a:spLocks noGrp="1"/>
          </p:cNvSpPr>
          <p:nvPr>
            <p:ph type="subTitle" idx="1"/>
          </p:nvPr>
        </p:nvSpPr>
        <p:spPr>
          <a:xfrm>
            <a:off x="143936" y="125698"/>
            <a:ext cx="11726335" cy="6138334"/>
          </a:xfrm>
          <a:solidFill>
            <a:schemeClr val="bg1">
              <a:alpha val="36000"/>
            </a:schemeClr>
          </a:solidFill>
          <a:ln>
            <a:noFill/>
          </a:ln>
        </p:spPr>
        <p:txBody>
          <a:bodyPr>
            <a:normAutofit/>
          </a:bodyPr>
          <a:lstStyle/>
          <a:p>
            <a:pPr algn="l">
              <a:lnSpc>
                <a:spcPct val="100000"/>
              </a:lnSpc>
            </a:pPr>
            <a:r>
              <a:rPr lang="it-IT" b="1" dirty="0">
                <a:solidFill>
                  <a:srgbClr val="FF0000"/>
                </a:solidFill>
                <a:effectLst>
                  <a:outerShdw blurRad="38100" dist="38100" dir="2700000" algn="tl">
                    <a:srgbClr val="000000">
                      <a:alpha val="43137"/>
                    </a:srgbClr>
                  </a:outerShdw>
                </a:effectLst>
                <a:latin typeface="Bookman Old Style" panose="02050604050505020204" pitchFamily="18" charset="0"/>
              </a:rPr>
              <a:t>SEZIONE 2 </a:t>
            </a:r>
          </a:p>
          <a:p>
            <a:pPr algn="l">
              <a:lnSpc>
                <a:spcPct val="100000"/>
              </a:lnSpc>
            </a:pPr>
            <a:r>
              <a:rPr lang="it-IT" sz="2000" dirty="0">
                <a:latin typeface="Bookman Old Style" panose="02050604050505020204" pitchFamily="18" charset="0"/>
              </a:rPr>
              <a:t>S</a:t>
            </a:r>
            <a:r>
              <a:rPr lang="it-IT" sz="1800" dirty="0">
                <a:latin typeface="Bookman Old Style" panose="02050604050505020204" pitchFamily="18" charset="0"/>
              </a:rPr>
              <a:t>CENARI DI EVENTO E DI RISCHIO</a:t>
            </a:r>
          </a:p>
          <a:p>
            <a:pPr algn="l">
              <a:lnSpc>
                <a:spcPct val="100000"/>
              </a:lnSpc>
            </a:pPr>
            <a:r>
              <a:rPr lang="it-IT" sz="1800" b="1" dirty="0">
                <a:effectLst>
                  <a:outerShdw blurRad="38100" dist="38100" dir="2700000" algn="tl">
                    <a:srgbClr val="000000">
                      <a:alpha val="43137"/>
                    </a:srgbClr>
                  </a:outerShdw>
                </a:effectLst>
                <a:latin typeface="Bookman Old Style" panose="02050604050505020204" pitchFamily="18" charset="0"/>
              </a:rPr>
              <a:t>Carte Scenari di Evento  </a:t>
            </a:r>
            <a:r>
              <a:rPr lang="it-IT" sz="1800" dirty="0">
                <a:effectLst>
                  <a:outerShdw blurRad="38100" dist="38100" dir="2700000" algn="tl">
                    <a:srgbClr val="000000">
                      <a:alpha val="43137"/>
                    </a:srgbClr>
                  </a:outerShdw>
                </a:effectLst>
                <a:latin typeface="Bookman Old Style" panose="02050604050505020204" pitchFamily="18" charset="0"/>
              </a:rPr>
              <a:t>contenuti</a:t>
            </a:r>
          </a:p>
          <a:p>
            <a:pPr algn="l">
              <a:lnSpc>
                <a:spcPct val="100000"/>
              </a:lnSpc>
              <a:spcBef>
                <a:spcPts val="600"/>
              </a:spcBef>
            </a:pPr>
            <a:endParaRPr lang="it-IT" sz="1600" dirty="0">
              <a:latin typeface="Bookman Old Style" panose="02050604050505020204" pitchFamily="18" charset="0"/>
            </a:endParaRP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PAI</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catalogo IFFI</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contenute in strumenti di pianificazione comunale, provinciale e regionale</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interessate nel passato da eventi franosi</a:t>
            </a: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r>
              <a:rPr lang="it-IT" sz="1400" dirty="0">
                <a:latin typeface="Bookman Old Style" panose="02050604050505020204" pitchFamily="18" charset="0"/>
              </a:rPr>
              <a:t>Nelle carte si dovranno indicare:</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le zone di invasione, di retrogressione, di espansione laterale;</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i movimenti attivi e quiescenti; </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i movimenti più veloci (colate e crolli); </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la dimensione delle diverse frane, anche per classi. </a:t>
            </a:r>
          </a:p>
          <a:p>
            <a:pPr algn="l">
              <a:lnSpc>
                <a:spcPct val="100000"/>
              </a:lnSpc>
              <a:spcBef>
                <a:spcPts val="0"/>
              </a:spcBef>
            </a:pPr>
            <a:endParaRPr lang="it-IT" sz="1600" dirty="0">
              <a:latin typeface="Bookman Old Style" panose="02050604050505020204" pitchFamily="18" charset="0"/>
            </a:endParaRPr>
          </a:p>
          <a:p>
            <a:pPr algn="l">
              <a:lnSpc>
                <a:spcPct val="100000"/>
              </a:lnSpc>
              <a:spcBef>
                <a:spcPts val="0"/>
              </a:spcBef>
            </a:pPr>
            <a:r>
              <a:rPr lang="it-IT" sz="1400" dirty="0">
                <a:latin typeface="Bookman Old Style" panose="02050604050505020204" pitchFamily="18" charset="0"/>
              </a:rPr>
              <a:t>La carta infine può contenere:</a:t>
            </a:r>
          </a:p>
          <a:p>
            <a:pPr marL="342900" indent="-34290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critici</a:t>
            </a:r>
          </a:p>
          <a:p>
            <a:pPr marL="342900" indent="-34290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di osservazione </a:t>
            </a:r>
          </a:p>
          <a:p>
            <a:pPr marL="342900" indent="-34290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di intervento</a:t>
            </a:r>
          </a:p>
          <a:p>
            <a:pPr algn="l">
              <a:lnSpc>
                <a:spcPct val="100000"/>
              </a:lnSpc>
            </a:pPr>
            <a:endParaRPr lang="it-IT" sz="1800" dirty="0">
              <a:latin typeface="Bookman Old Style" panose="02050604050505020204" pitchFamily="18" charset="0"/>
            </a:endParaRPr>
          </a:p>
          <a:p>
            <a:pPr marL="93663" indent="-93663" algn="l">
              <a:lnSpc>
                <a:spcPct val="100000"/>
              </a:lnSpc>
              <a:buFont typeface="Arial" panose="020B0604020202020204" pitchFamily="34" charset="0"/>
              <a:buChar char="•"/>
            </a:pPr>
            <a:r>
              <a:rPr lang="it-IT" sz="1600" dirty="0">
                <a:latin typeface="Bookman Old Style" panose="02050604050505020204" pitchFamily="18" charset="0"/>
              </a:rPr>
              <a:t>   </a:t>
            </a:r>
            <a:r>
              <a:rPr lang="it-IT" sz="1400" dirty="0">
                <a:latin typeface="Bookman Old Style" panose="02050604050505020204" pitchFamily="18" charset="0"/>
              </a:rPr>
              <a:t>perimetrazione di aree non in frana ma suscettibili a franare              </a:t>
            </a:r>
            <a:endParaRPr lang="it-IT" sz="1600" dirty="0">
              <a:latin typeface="Bookman Old Style" panose="02050604050505020204" pitchFamily="18" charset="0"/>
            </a:endParaRPr>
          </a:p>
        </p:txBody>
      </p:sp>
      <p:sp>
        <p:nvSpPr>
          <p:cNvPr id="8" name="Freccia a destra 7"/>
          <p:cNvSpPr/>
          <p:nvPr/>
        </p:nvSpPr>
        <p:spPr>
          <a:xfrm>
            <a:off x="7758654" y="2628168"/>
            <a:ext cx="683628" cy="28144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p:cNvSpPr/>
          <p:nvPr/>
        </p:nvSpPr>
        <p:spPr>
          <a:xfrm>
            <a:off x="7825372" y="4315035"/>
            <a:ext cx="683628" cy="281448"/>
          </a:xfrm>
          <a:prstGeom prst="rightArrow">
            <a:avLst/>
          </a:prstGeom>
          <a:solidFill>
            <a:schemeClr val="bg1">
              <a:lumMod val="95000"/>
            </a:schemeClr>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17" name="CasellaDiTesto 16"/>
          <p:cNvSpPr txBox="1"/>
          <p:nvPr/>
        </p:nvSpPr>
        <p:spPr>
          <a:xfrm>
            <a:off x="8614834" y="4194017"/>
            <a:ext cx="2849033" cy="461665"/>
          </a:xfrm>
          <a:prstGeom prst="rect">
            <a:avLst/>
          </a:prstGeom>
          <a:noFill/>
          <a:ln w="12700">
            <a:solidFill>
              <a:schemeClr val="bg2">
                <a:lumMod val="50000"/>
              </a:schemeClr>
            </a:solidFill>
          </a:ln>
        </p:spPr>
        <p:txBody>
          <a:bodyPr wrap="square" rtlCol="0">
            <a:spAutoFit/>
          </a:bodyPr>
          <a:lstStyle/>
          <a:p>
            <a:r>
              <a:rPr lang="it-IT" sz="1200" dirty="0">
                <a:latin typeface="Bookman Old Style" panose="02050604050505020204" pitchFamily="18" charset="0"/>
              </a:rPr>
              <a:t>Contenuti facoltativi per il Livello  1 ma obbligatori per un Livello 2</a:t>
            </a:r>
            <a:endParaRPr lang="it-IT" sz="1600" dirty="0">
              <a:latin typeface="Bookman Old Style" panose="02050604050505020204" pitchFamily="18" charset="0"/>
            </a:endParaRPr>
          </a:p>
        </p:txBody>
      </p:sp>
      <p:sp>
        <p:nvSpPr>
          <p:cNvPr id="18" name="CasellaDiTesto 17"/>
          <p:cNvSpPr txBox="1"/>
          <p:nvPr/>
        </p:nvSpPr>
        <p:spPr>
          <a:xfrm>
            <a:off x="8519498" y="2617139"/>
            <a:ext cx="2973972" cy="276999"/>
          </a:xfrm>
          <a:prstGeom prst="rect">
            <a:avLst/>
          </a:prstGeom>
          <a:noFill/>
          <a:ln w="12700">
            <a:solidFill>
              <a:srgbClr val="FF0000"/>
            </a:solidFill>
          </a:ln>
        </p:spPr>
        <p:txBody>
          <a:bodyPr wrap="square" rtlCol="0">
            <a:spAutoFit/>
          </a:bodyPr>
          <a:lstStyle/>
          <a:p>
            <a:r>
              <a:rPr lang="it-IT" sz="1200" dirty="0">
                <a:latin typeface="Bookman Old Style" panose="02050604050505020204" pitchFamily="18" charset="0"/>
              </a:rPr>
              <a:t>Contenuti obbligatori per il Livello  1</a:t>
            </a:r>
          </a:p>
        </p:txBody>
      </p:sp>
      <p:sp>
        <p:nvSpPr>
          <p:cNvPr id="19" name="CasellaDiTesto 18"/>
          <p:cNvSpPr txBox="1"/>
          <p:nvPr/>
        </p:nvSpPr>
        <p:spPr>
          <a:xfrm>
            <a:off x="8614833" y="5436110"/>
            <a:ext cx="2849034" cy="276999"/>
          </a:xfrm>
          <a:prstGeom prst="rect">
            <a:avLst/>
          </a:prstGeom>
          <a:noFill/>
          <a:ln w="12700">
            <a:solidFill>
              <a:schemeClr val="bg2">
                <a:lumMod val="75000"/>
              </a:schemeClr>
            </a:solidFill>
          </a:ln>
        </p:spPr>
        <p:txBody>
          <a:bodyPr wrap="square" rtlCol="0">
            <a:spAutoFit/>
          </a:bodyPr>
          <a:lstStyle/>
          <a:p>
            <a:r>
              <a:rPr lang="it-IT" sz="1200" dirty="0">
                <a:latin typeface="Bookman Old Style" panose="02050604050505020204" pitchFamily="18" charset="0"/>
              </a:rPr>
              <a:t>Contenuti di Livello  3</a:t>
            </a:r>
          </a:p>
        </p:txBody>
      </p:sp>
      <p:sp>
        <p:nvSpPr>
          <p:cNvPr id="21" name="Freccia a destra 20"/>
          <p:cNvSpPr/>
          <p:nvPr/>
        </p:nvSpPr>
        <p:spPr>
          <a:xfrm>
            <a:off x="7825372" y="5436110"/>
            <a:ext cx="616910" cy="281448"/>
          </a:xfrm>
          <a:prstGeom prst="rightArrow">
            <a:avLst/>
          </a:prstGeom>
          <a:solidFill>
            <a:schemeClr val="bg1">
              <a:lumMod val="75000"/>
            </a:schemeClr>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grpSp>
        <p:nvGrpSpPr>
          <p:cNvPr id="24" name="Gruppo 23"/>
          <p:cNvGrpSpPr/>
          <p:nvPr/>
        </p:nvGrpSpPr>
        <p:grpSpPr>
          <a:xfrm>
            <a:off x="5249333" y="643467"/>
            <a:ext cx="1642534" cy="668866"/>
            <a:chOff x="5249333" y="643467"/>
            <a:chExt cx="1642534" cy="668866"/>
          </a:xfrm>
        </p:grpSpPr>
        <p:sp>
          <p:nvSpPr>
            <p:cNvPr id="22" name="Ovale 21"/>
            <p:cNvSpPr/>
            <p:nvPr/>
          </p:nvSpPr>
          <p:spPr>
            <a:xfrm>
              <a:off x="5249333" y="643467"/>
              <a:ext cx="1642534" cy="668866"/>
            </a:xfrm>
            <a:prstGeom prst="ellipse">
              <a:avLst/>
            </a:prstGeom>
            <a:noFill/>
            <a:ln>
              <a:solidFill>
                <a:srgbClr val="9A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p:cNvSpPr txBox="1"/>
            <p:nvPr/>
          </p:nvSpPr>
          <p:spPr>
            <a:xfrm>
              <a:off x="5647267" y="788918"/>
              <a:ext cx="1244600" cy="400110"/>
            </a:xfrm>
            <a:prstGeom prst="rect">
              <a:avLst/>
            </a:prstGeom>
            <a:noFill/>
          </p:spPr>
          <p:txBody>
            <a:bodyPr wrap="square" rtlCol="0">
              <a:spAutoFit/>
            </a:bodyPr>
            <a:lstStyle/>
            <a:p>
              <a:r>
                <a:rPr lang="it-IT" sz="2000" dirty="0">
                  <a:latin typeface="Bookman Old Style" panose="02050604050505020204" pitchFamily="18" charset="0"/>
                </a:rPr>
                <a:t>frane</a:t>
              </a:r>
            </a:p>
          </p:txBody>
        </p:sp>
      </p:gr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9668" y="125698"/>
            <a:ext cx="1067596" cy="769737"/>
          </a:xfrm>
          <a:prstGeom prst="rect">
            <a:avLst/>
          </a:prstGeom>
        </p:spPr>
      </p:pic>
    </p:spTree>
    <p:custDataLst>
      <p:tags r:id="rId1"/>
    </p:custDataLst>
    <p:extLst>
      <p:ext uri="{BB962C8B-B14F-4D97-AF65-F5344CB8AC3E}">
        <p14:creationId xmlns:p14="http://schemas.microsoft.com/office/powerpoint/2010/main" val="34032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19"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ttangolo 25"/>
          <p:cNvSpPr/>
          <p:nvPr/>
        </p:nvSpPr>
        <p:spPr>
          <a:xfrm>
            <a:off x="143936" y="5436110"/>
            <a:ext cx="7450664" cy="281523"/>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p:cNvSpPr/>
          <p:nvPr/>
        </p:nvSpPr>
        <p:spPr>
          <a:xfrm>
            <a:off x="143936" y="4038600"/>
            <a:ext cx="7450664" cy="931333"/>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143936" y="1659467"/>
            <a:ext cx="7450664" cy="216746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Titolo 2"/>
          <p:cNvSpPr>
            <a:spLocks noGrp="1"/>
          </p:cNvSpPr>
          <p:nvPr>
            <p:ph type="ctrTitle"/>
          </p:nvPr>
        </p:nvSpPr>
        <p:spPr>
          <a:xfrm>
            <a:off x="10188373" y="6370427"/>
            <a:ext cx="2003627"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Contenuti</a:t>
            </a:r>
            <a:endParaRPr lang="it-IT" sz="3600" dirty="0"/>
          </a:p>
        </p:txBody>
      </p:sp>
      <p:sp>
        <p:nvSpPr>
          <p:cNvPr id="2" name="Sottotitolo 1"/>
          <p:cNvSpPr>
            <a:spLocks noGrp="1"/>
          </p:cNvSpPr>
          <p:nvPr>
            <p:ph type="subTitle" idx="1"/>
          </p:nvPr>
        </p:nvSpPr>
        <p:spPr>
          <a:xfrm>
            <a:off x="143936" y="232093"/>
            <a:ext cx="11726335" cy="6138334"/>
          </a:xfrm>
          <a:solidFill>
            <a:schemeClr val="bg1">
              <a:alpha val="36000"/>
            </a:schemeClr>
          </a:solidFill>
          <a:ln>
            <a:noFill/>
          </a:ln>
        </p:spPr>
        <p:txBody>
          <a:bodyPr>
            <a:normAutofit/>
          </a:bodyPr>
          <a:lstStyle/>
          <a:p>
            <a:pPr algn="l">
              <a:lnSpc>
                <a:spcPct val="100000"/>
              </a:lnSpc>
            </a:pPr>
            <a:r>
              <a:rPr lang="it-IT" b="1" dirty="0">
                <a:solidFill>
                  <a:srgbClr val="FF0000"/>
                </a:solidFill>
                <a:effectLst>
                  <a:outerShdw blurRad="38100" dist="38100" dir="2700000" algn="tl">
                    <a:srgbClr val="000000">
                      <a:alpha val="43137"/>
                    </a:srgbClr>
                  </a:outerShdw>
                </a:effectLst>
                <a:latin typeface="Bookman Old Style" panose="02050604050505020204" pitchFamily="18" charset="0"/>
              </a:rPr>
              <a:t>SEZIONE 2 </a:t>
            </a:r>
          </a:p>
          <a:p>
            <a:pPr algn="l">
              <a:lnSpc>
                <a:spcPct val="100000"/>
              </a:lnSpc>
            </a:pPr>
            <a:r>
              <a:rPr lang="it-IT" sz="2000" dirty="0">
                <a:latin typeface="Bookman Old Style" panose="02050604050505020204" pitchFamily="18" charset="0"/>
              </a:rPr>
              <a:t>S</a:t>
            </a:r>
            <a:r>
              <a:rPr lang="it-IT" sz="1800" dirty="0">
                <a:latin typeface="Bookman Old Style" panose="02050604050505020204" pitchFamily="18" charset="0"/>
              </a:rPr>
              <a:t>CENARI DI EVENTO</a:t>
            </a:r>
          </a:p>
          <a:p>
            <a:pPr algn="l">
              <a:lnSpc>
                <a:spcPct val="100000"/>
              </a:lnSpc>
            </a:pPr>
            <a:r>
              <a:rPr lang="it-IT" sz="1800" b="1" dirty="0">
                <a:effectLst>
                  <a:outerShdw blurRad="38100" dist="38100" dir="2700000" algn="tl">
                    <a:srgbClr val="000000">
                      <a:alpha val="43137"/>
                    </a:srgbClr>
                  </a:outerShdw>
                </a:effectLst>
                <a:latin typeface="Bookman Old Style" panose="02050604050505020204" pitchFamily="18" charset="0"/>
              </a:rPr>
              <a:t>Carte Scenari di Evento </a:t>
            </a:r>
            <a:r>
              <a:rPr lang="it-IT" sz="1800" dirty="0">
                <a:effectLst>
                  <a:outerShdw blurRad="38100" dist="38100" dir="2700000" algn="tl">
                    <a:srgbClr val="000000">
                      <a:alpha val="43137"/>
                    </a:srgbClr>
                  </a:outerShdw>
                </a:effectLst>
                <a:latin typeface="Bookman Old Style" panose="02050604050505020204" pitchFamily="18" charset="0"/>
              </a:rPr>
              <a:t>contenuti</a:t>
            </a:r>
          </a:p>
          <a:p>
            <a:pPr algn="l">
              <a:lnSpc>
                <a:spcPct val="100000"/>
              </a:lnSpc>
              <a:spcBef>
                <a:spcPts val="600"/>
              </a:spcBef>
            </a:pPr>
            <a:endParaRPr lang="it-IT" sz="1600" dirty="0">
              <a:latin typeface="Bookman Old Style" panose="02050604050505020204" pitchFamily="18" charset="0"/>
            </a:endParaRP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PAI</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contenute in strumenti di pianificazione comunale, provinciale e regionale</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Aree interessate nel passato da eventi alluvionali</a:t>
            </a: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r>
              <a:rPr lang="it-IT" sz="1400" dirty="0">
                <a:latin typeface="Bookman Old Style" panose="02050604050505020204" pitchFamily="18" charset="0"/>
              </a:rPr>
              <a:t>Nelle carte si dovranno indicare altresì:</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critici (strettoie, tratti </a:t>
            </a:r>
            <a:r>
              <a:rPr lang="it-IT" sz="1400" dirty="0" err="1">
                <a:latin typeface="Bookman Old Style" panose="02050604050505020204" pitchFamily="18" charset="0"/>
              </a:rPr>
              <a:t>tombati</a:t>
            </a:r>
            <a:r>
              <a:rPr lang="it-IT" sz="1400" dirty="0">
                <a:latin typeface="Bookman Old Style" panose="02050604050505020204" pitchFamily="18" charset="0"/>
              </a:rPr>
              <a:t>, punti di possibile sormonto argine)</a:t>
            </a:r>
          </a:p>
          <a:p>
            <a:pPr marL="285750" indent="-28575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di osservazione</a:t>
            </a: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endParaRPr lang="it-IT" sz="1400" dirty="0">
              <a:latin typeface="Bookman Old Style" panose="02050604050505020204" pitchFamily="18" charset="0"/>
            </a:endParaRPr>
          </a:p>
          <a:p>
            <a:pPr algn="l">
              <a:lnSpc>
                <a:spcPct val="100000"/>
              </a:lnSpc>
              <a:spcBef>
                <a:spcPts val="0"/>
              </a:spcBef>
            </a:pPr>
            <a:r>
              <a:rPr lang="it-IT" sz="1400" dirty="0">
                <a:latin typeface="Bookman Old Style" panose="02050604050505020204" pitchFamily="18" charset="0"/>
              </a:rPr>
              <a:t>La carta infine può contenere:</a:t>
            </a:r>
          </a:p>
          <a:p>
            <a:pPr marL="342900" indent="-34290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i valori delle altezze idriche e delle velocità desumibili da un modello di </a:t>
            </a:r>
          </a:p>
          <a:p>
            <a:pPr algn="l">
              <a:lnSpc>
                <a:spcPct val="100000"/>
              </a:lnSpc>
              <a:spcBef>
                <a:spcPts val="0"/>
              </a:spcBef>
            </a:pPr>
            <a:r>
              <a:rPr lang="it-IT" sz="1400" dirty="0">
                <a:latin typeface="Bookman Old Style" panose="02050604050505020204" pitchFamily="18" charset="0"/>
              </a:rPr>
              <a:t>      simulazione bidimensionale.</a:t>
            </a:r>
          </a:p>
          <a:p>
            <a:pPr marL="342900" indent="-342900" algn="l">
              <a:lnSpc>
                <a:spcPct val="100000"/>
              </a:lnSpc>
              <a:spcBef>
                <a:spcPts val="0"/>
              </a:spcBef>
              <a:buFont typeface="Arial" panose="020B0604020202020204" pitchFamily="34" charset="0"/>
              <a:buChar char="•"/>
            </a:pPr>
            <a:r>
              <a:rPr lang="it-IT" sz="1400" dirty="0">
                <a:latin typeface="Bookman Old Style" panose="02050604050505020204" pitchFamily="18" charset="0"/>
              </a:rPr>
              <a:t>punti di interventi</a:t>
            </a:r>
          </a:p>
          <a:p>
            <a:pPr algn="l">
              <a:lnSpc>
                <a:spcPct val="100000"/>
              </a:lnSpc>
            </a:pPr>
            <a:endParaRPr lang="it-IT" sz="1800" dirty="0">
              <a:latin typeface="Bookman Old Style" panose="02050604050505020204" pitchFamily="18" charset="0"/>
            </a:endParaRPr>
          </a:p>
          <a:p>
            <a:pPr marL="285750" indent="-285750" algn="l">
              <a:lnSpc>
                <a:spcPct val="100000"/>
              </a:lnSpc>
              <a:buFont typeface="Arial" panose="020B0604020202020204" pitchFamily="34" charset="0"/>
              <a:buChar char="•"/>
            </a:pPr>
            <a:r>
              <a:rPr lang="it-IT" sz="1400" dirty="0">
                <a:latin typeface="Bookman Old Style" panose="02050604050505020204" pitchFamily="18" charset="0"/>
              </a:rPr>
              <a:t>perimetrazione di eventuali fenomeni localizzati (rottura argine)</a:t>
            </a:r>
          </a:p>
        </p:txBody>
      </p:sp>
      <p:sp>
        <p:nvSpPr>
          <p:cNvPr id="8" name="Freccia a destra 7"/>
          <p:cNvSpPr/>
          <p:nvPr/>
        </p:nvSpPr>
        <p:spPr>
          <a:xfrm>
            <a:off x="7758654" y="2628168"/>
            <a:ext cx="683628" cy="28144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p:cNvSpPr/>
          <p:nvPr/>
        </p:nvSpPr>
        <p:spPr>
          <a:xfrm>
            <a:off x="7825372" y="4315035"/>
            <a:ext cx="683628" cy="281448"/>
          </a:xfrm>
          <a:prstGeom prst="rightArrow">
            <a:avLst/>
          </a:prstGeom>
          <a:solidFill>
            <a:schemeClr val="bg1">
              <a:lumMod val="95000"/>
            </a:schemeClr>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17" name="CasellaDiTesto 16"/>
          <p:cNvSpPr txBox="1"/>
          <p:nvPr/>
        </p:nvSpPr>
        <p:spPr>
          <a:xfrm>
            <a:off x="8614834" y="4194017"/>
            <a:ext cx="2849033" cy="461665"/>
          </a:xfrm>
          <a:prstGeom prst="rect">
            <a:avLst/>
          </a:prstGeom>
          <a:noFill/>
          <a:ln w="12700">
            <a:solidFill>
              <a:schemeClr val="bg2">
                <a:lumMod val="50000"/>
              </a:schemeClr>
            </a:solidFill>
          </a:ln>
        </p:spPr>
        <p:txBody>
          <a:bodyPr wrap="square" rtlCol="0">
            <a:spAutoFit/>
          </a:bodyPr>
          <a:lstStyle/>
          <a:p>
            <a:r>
              <a:rPr lang="it-IT" sz="1200" dirty="0">
                <a:latin typeface="Bookman Old Style" panose="02050604050505020204" pitchFamily="18" charset="0"/>
              </a:rPr>
              <a:t>Contenuti facoltativi per il Livello  1 ma obbligatori per un Livello 2</a:t>
            </a:r>
            <a:endParaRPr lang="it-IT" sz="1600" dirty="0">
              <a:latin typeface="Bookman Old Style" panose="02050604050505020204" pitchFamily="18" charset="0"/>
            </a:endParaRPr>
          </a:p>
        </p:txBody>
      </p:sp>
      <p:sp>
        <p:nvSpPr>
          <p:cNvPr id="18" name="CasellaDiTesto 17"/>
          <p:cNvSpPr txBox="1"/>
          <p:nvPr/>
        </p:nvSpPr>
        <p:spPr>
          <a:xfrm>
            <a:off x="8519498" y="2617139"/>
            <a:ext cx="2973972" cy="276999"/>
          </a:xfrm>
          <a:prstGeom prst="rect">
            <a:avLst/>
          </a:prstGeom>
          <a:noFill/>
          <a:ln w="12700">
            <a:solidFill>
              <a:srgbClr val="FF0000"/>
            </a:solidFill>
          </a:ln>
        </p:spPr>
        <p:txBody>
          <a:bodyPr wrap="square" rtlCol="0">
            <a:spAutoFit/>
          </a:bodyPr>
          <a:lstStyle/>
          <a:p>
            <a:r>
              <a:rPr lang="it-IT" sz="1200" dirty="0">
                <a:latin typeface="Bookman Old Style" panose="02050604050505020204" pitchFamily="18" charset="0"/>
              </a:rPr>
              <a:t>Contenuti obbligatori per il Livello  1</a:t>
            </a:r>
          </a:p>
        </p:txBody>
      </p:sp>
      <p:sp>
        <p:nvSpPr>
          <p:cNvPr id="19" name="CasellaDiTesto 18"/>
          <p:cNvSpPr txBox="1"/>
          <p:nvPr/>
        </p:nvSpPr>
        <p:spPr>
          <a:xfrm>
            <a:off x="8614833" y="5436110"/>
            <a:ext cx="2849034" cy="276999"/>
          </a:xfrm>
          <a:prstGeom prst="rect">
            <a:avLst/>
          </a:prstGeom>
          <a:noFill/>
          <a:ln w="12700">
            <a:solidFill>
              <a:schemeClr val="bg2">
                <a:lumMod val="75000"/>
              </a:schemeClr>
            </a:solidFill>
          </a:ln>
        </p:spPr>
        <p:txBody>
          <a:bodyPr wrap="square" rtlCol="0">
            <a:spAutoFit/>
          </a:bodyPr>
          <a:lstStyle/>
          <a:p>
            <a:r>
              <a:rPr lang="it-IT" sz="1200" dirty="0">
                <a:latin typeface="Bookman Old Style" panose="02050604050505020204" pitchFamily="18" charset="0"/>
              </a:rPr>
              <a:t>Contenuti di Livello  3</a:t>
            </a:r>
          </a:p>
        </p:txBody>
      </p:sp>
      <p:sp>
        <p:nvSpPr>
          <p:cNvPr id="21" name="Freccia a destra 20"/>
          <p:cNvSpPr/>
          <p:nvPr/>
        </p:nvSpPr>
        <p:spPr>
          <a:xfrm>
            <a:off x="7825372" y="5436110"/>
            <a:ext cx="616910" cy="281448"/>
          </a:xfrm>
          <a:prstGeom prst="rightArrow">
            <a:avLst/>
          </a:prstGeom>
          <a:solidFill>
            <a:schemeClr val="bg1">
              <a:lumMod val="75000"/>
            </a:schemeClr>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grpSp>
        <p:nvGrpSpPr>
          <p:cNvPr id="24" name="Gruppo 23"/>
          <p:cNvGrpSpPr/>
          <p:nvPr/>
        </p:nvGrpSpPr>
        <p:grpSpPr>
          <a:xfrm>
            <a:off x="5249333" y="643467"/>
            <a:ext cx="1642534" cy="668866"/>
            <a:chOff x="5249333" y="643467"/>
            <a:chExt cx="1642534" cy="668866"/>
          </a:xfrm>
        </p:grpSpPr>
        <p:sp>
          <p:nvSpPr>
            <p:cNvPr id="22" name="Ovale 21"/>
            <p:cNvSpPr/>
            <p:nvPr/>
          </p:nvSpPr>
          <p:spPr>
            <a:xfrm>
              <a:off x="5249333" y="643467"/>
              <a:ext cx="1642534" cy="668866"/>
            </a:xfrm>
            <a:prstGeom prst="ellipse">
              <a:avLst/>
            </a:prstGeom>
            <a:noFill/>
            <a:ln>
              <a:solidFill>
                <a:srgbClr val="9A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p:cNvSpPr txBox="1"/>
            <p:nvPr/>
          </p:nvSpPr>
          <p:spPr>
            <a:xfrm>
              <a:off x="5401733" y="821266"/>
              <a:ext cx="1490134" cy="400110"/>
            </a:xfrm>
            <a:prstGeom prst="rect">
              <a:avLst/>
            </a:prstGeom>
            <a:noFill/>
          </p:spPr>
          <p:txBody>
            <a:bodyPr wrap="square" rtlCol="0">
              <a:spAutoFit/>
            </a:bodyPr>
            <a:lstStyle/>
            <a:p>
              <a:r>
                <a:rPr lang="it-IT" sz="2000" dirty="0">
                  <a:latin typeface="Bookman Old Style" panose="02050604050505020204" pitchFamily="18" charset="0"/>
                </a:rPr>
                <a:t>alluvioni</a:t>
              </a:r>
            </a:p>
          </p:txBody>
        </p:sp>
      </p:gr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3727" y="54400"/>
            <a:ext cx="1139486" cy="1139486"/>
          </a:xfrm>
          <a:prstGeom prst="rect">
            <a:avLst/>
          </a:prstGeom>
        </p:spPr>
      </p:pic>
    </p:spTree>
    <p:custDataLst>
      <p:tags r:id="rId1"/>
    </p:custDataLst>
    <p:extLst>
      <p:ext uri="{BB962C8B-B14F-4D97-AF65-F5344CB8AC3E}">
        <p14:creationId xmlns:p14="http://schemas.microsoft.com/office/powerpoint/2010/main" val="102860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19" grpId="0" animBg="1"/>
      <p:bldP spid="2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ctrTitle"/>
          </p:nvPr>
        </p:nvSpPr>
        <p:spPr>
          <a:xfrm>
            <a:off x="10225825" y="6370427"/>
            <a:ext cx="1966176"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Contenuti</a:t>
            </a:r>
            <a:endParaRPr lang="it-IT" sz="3600" dirty="0"/>
          </a:p>
        </p:txBody>
      </p:sp>
      <p:sp>
        <p:nvSpPr>
          <p:cNvPr id="2" name="Sottotitolo 1"/>
          <p:cNvSpPr>
            <a:spLocks noGrp="1"/>
          </p:cNvSpPr>
          <p:nvPr>
            <p:ph type="subTitle" idx="1"/>
          </p:nvPr>
        </p:nvSpPr>
        <p:spPr>
          <a:xfrm>
            <a:off x="93133" y="128745"/>
            <a:ext cx="8631768" cy="5986305"/>
          </a:xfrm>
          <a:solidFill>
            <a:schemeClr val="bg1">
              <a:alpha val="36000"/>
            </a:schemeClr>
          </a:solidFill>
        </p:spPr>
        <p:txBody>
          <a:bodyPr>
            <a:normAutofit/>
          </a:bodyPr>
          <a:lstStyle/>
          <a:p>
            <a:pPr algn="l">
              <a:lnSpc>
                <a:spcPct val="100000"/>
              </a:lnSpc>
              <a:spcAft>
                <a:spcPts val="1200"/>
              </a:spcAft>
            </a:pPr>
            <a:r>
              <a:rPr lang="it-IT" b="1" dirty="0">
                <a:solidFill>
                  <a:schemeClr val="accent4">
                    <a:lumMod val="60000"/>
                    <a:lumOff val="40000"/>
                  </a:schemeClr>
                </a:solidFill>
                <a:effectLst>
                  <a:outerShdw blurRad="38100" dist="38100" dir="2700000" algn="tl">
                    <a:srgbClr val="000000">
                      <a:alpha val="43137"/>
                    </a:srgbClr>
                  </a:outerShdw>
                </a:effectLst>
                <a:latin typeface="Bookman Old Style" panose="02050604050505020204" pitchFamily="18" charset="0"/>
              </a:rPr>
              <a:t>SEZIONE 3 </a:t>
            </a:r>
          </a:p>
          <a:p>
            <a:pPr algn="just">
              <a:lnSpc>
                <a:spcPct val="100000"/>
              </a:lnSpc>
              <a:spcBef>
                <a:spcPts val="0"/>
              </a:spcBef>
            </a:pPr>
            <a:r>
              <a:rPr lang="it-IT" sz="1800" dirty="0">
                <a:latin typeface="Bookman Old Style" panose="02050604050505020204" pitchFamily="18" charset="0"/>
              </a:rPr>
              <a:t>ORGANIZZAZIONE DEL SISTEMA LOCALE DI PROTEZIONE CIVILE</a:t>
            </a:r>
          </a:p>
          <a:p>
            <a:pPr algn="just">
              <a:lnSpc>
                <a:spcPct val="100000"/>
              </a:lnSpc>
              <a:spcBef>
                <a:spcPts val="0"/>
              </a:spcBef>
            </a:pPr>
            <a:endParaRPr lang="it-IT" sz="1600" dirty="0">
              <a:latin typeface="Bookman Old Style" panose="02050604050505020204" pitchFamily="18" charset="0"/>
            </a:endParaRPr>
          </a:p>
          <a:p>
            <a:pPr algn="l">
              <a:spcBef>
                <a:spcPts val="0"/>
              </a:spcBef>
            </a:pPr>
            <a:r>
              <a:rPr lang="it-IT" sz="1600" dirty="0">
                <a:latin typeface="Bookman Old Style" panose="02050604050505020204" pitchFamily="18" charset="0"/>
              </a:rPr>
              <a:t>Il Sistema locale comprende, nella sua configurazione più generale, le seguenti componenti:</a:t>
            </a:r>
          </a:p>
          <a:p>
            <a:pPr algn="l"/>
            <a:r>
              <a:rPr lang="it-IT" sz="1600" dirty="0">
                <a:latin typeface="Bookman Old Style" panose="02050604050505020204" pitchFamily="18" charset="0"/>
              </a:rPr>
              <a:t>A. Sindaco </a:t>
            </a:r>
          </a:p>
          <a:p>
            <a:pPr algn="l"/>
            <a:r>
              <a:rPr lang="it-IT" sz="1600" dirty="0">
                <a:latin typeface="Bookman Old Style" panose="02050604050505020204" pitchFamily="18" charset="0"/>
              </a:rPr>
              <a:t>B. Sistema di allertamento </a:t>
            </a:r>
          </a:p>
          <a:p>
            <a:pPr algn="l"/>
            <a:r>
              <a:rPr lang="it-IT" sz="1600" dirty="0">
                <a:latin typeface="Bookman Old Style" panose="02050604050505020204" pitchFamily="18" charset="0"/>
              </a:rPr>
              <a:t>C. Centro Operativo Comunale (COC) o Intercomunale (COI) </a:t>
            </a:r>
          </a:p>
          <a:p>
            <a:pPr algn="l"/>
            <a:r>
              <a:rPr lang="it-IT" sz="1600" dirty="0">
                <a:latin typeface="Bookman Old Style" panose="02050604050505020204" pitchFamily="18" charset="0"/>
              </a:rPr>
              <a:t>D. Funzioni di Supporto</a:t>
            </a:r>
          </a:p>
          <a:p>
            <a:pPr algn="l"/>
            <a:r>
              <a:rPr lang="it-IT" sz="1600" dirty="0">
                <a:latin typeface="Bookman Old Style" panose="02050604050505020204" pitchFamily="18" charset="0"/>
              </a:rPr>
              <a:t>E. Risorse umane </a:t>
            </a:r>
          </a:p>
          <a:p>
            <a:pPr algn="l"/>
            <a:r>
              <a:rPr lang="it-IT" sz="1600" dirty="0">
                <a:latin typeface="Bookman Old Style" panose="02050604050505020204" pitchFamily="18" charset="0"/>
              </a:rPr>
              <a:t>F. </a:t>
            </a:r>
            <a:r>
              <a:rPr lang="it-IT" sz="1600" dirty="0">
                <a:solidFill>
                  <a:schemeClr val="accent6">
                    <a:lumMod val="75000"/>
                  </a:schemeClr>
                </a:solidFill>
                <a:effectLst>
                  <a:outerShdw blurRad="38100" dist="38100" dir="2700000" algn="tl">
                    <a:srgbClr val="000000">
                      <a:alpha val="43137"/>
                    </a:srgbClr>
                  </a:outerShdw>
                </a:effectLst>
                <a:latin typeface="Bookman Old Style" panose="02050604050505020204" pitchFamily="18" charset="0"/>
              </a:rPr>
              <a:t>PRESIDIO TERRITORIALE IDROGEOLOGICO E IDRAULICO E UTMC O UTMCC</a:t>
            </a:r>
          </a:p>
          <a:p>
            <a:pPr algn="l"/>
            <a:r>
              <a:rPr lang="it-IT" sz="1600" dirty="0">
                <a:latin typeface="Bookman Old Style" panose="02050604050505020204" pitchFamily="18" charset="0"/>
              </a:rPr>
              <a:t>G. Mezzi e Materiali </a:t>
            </a:r>
          </a:p>
          <a:p>
            <a:pPr algn="l"/>
            <a:r>
              <a:rPr lang="it-IT" sz="1600" dirty="0">
                <a:latin typeface="Bookman Old Style" panose="02050604050505020204" pitchFamily="18" charset="0"/>
              </a:rPr>
              <a:t>H. Aree di Emergenza </a:t>
            </a:r>
          </a:p>
          <a:p>
            <a:pPr algn="l"/>
            <a:r>
              <a:rPr lang="it-IT" sz="1600" dirty="0">
                <a:latin typeface="Bookman Old Style" panose="02050604050505020204" pitchFamily="18" charset="0"/>
              </a:rPr>
              <a:t>I.  Collegamenti infrastrutturali </a:t>
            </a:r>
          </a:p>
          <a:p>
            <a:pPr algn="l"/>
            <a:r>
              <a:rPr lang="it-IT" sz="1600" dirty="0">
                <a:latin typeface="Bookman Old Style" panose="02050604050505020204" pitchFamily="18" charset="0"/>
              </a:rPr>
              <a:t>L. Eli superfici</a:t>
            </a:r>
          </a:p>
          <a:p>
            <a:pPr algn="just">
              <a:lnSpc>
                <a:spcPct val="100000"/>
              </a:lnSpc>
              <a:spcBef>
                <a:spcPts val="0"/>
              </a:spcBef>
            </a:pPr>
            <a:endParaRPr lang="it-IT" sz="1600" dirty="0">
              <a:latin typeface="Bookman Old Style" panose="02050604050505020204" pitchFamily="18" charset="0"/>
            </a:endParaRPr>
          </a:p>
        </p:txBody>
      </p:sp>
      <p:pic>
        <p:nvPicPr>
          <p:cNvPr id="5" name="Picture 2" descr="Immagine correlata"/>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0" y="5529943"/>
            <a:ext cx="969123" cy="132805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magine correlat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61" r="5858" b="8116"/>
          <a:stretch/>
        </p:blipFill>
        <p:spPr bwMode="auto">
          <a:xfrm>
            <a:off x="8102250" y="3717837"/>
            <a:ext cx="3529263" cy="2542674"/>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rotWithShape="1">
          <a:blip r:embed="rId5">
            <a:extLst>
              <a:ext uri="{28A0092B-C50C-407E-A947-70E740481C1C}">
                <a14:useLocalDpi xmlns:a14="http://schemas.microsoft.com/office/drawing/2010/main" val="0"/>
              </a:ext>
            </a:extLst>
          </a:blip>
          <a:srcRect r="60454"/>
          <a:stretch/>
        </p:blipFill>
        <p:spPr>
          <a:xfrm>
            <a:off x="9800064" y="128745"/>
            <a:ext cx="2078727" cy="3408085"/>
          </a:xfrm>
          <a:prstGeom prst="rect">
            <a:avLst/>
          </a:prstGeom>
        </p:spPr>
      </p:pic>
    </p:spTree>
    <p:custDataLst>
      <p:tags r:id="rId1"/>
    </p:custDataLst>
    <p:extLst>
      <p:ext uri="{BB962C8B-B14F-4D97-AF65-F5344CB8AC3E}">
        <p14:creationId xmlns:p14="http://schemas.microsoft.com/office/powerpoint/2010/main" val="2523722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17856" y="171156"/>
            <a:ext cx="784795" cy="517361"/>
          </a:xfrm>
          <a:prstGeom prst="rect">
            <a:avLst/>
          </a:prstGeom>
        </p:spPr>
      </p:pic>
      <p:sp>
        <p:nvSpPr>
          <p:cNvPr id="7" name="Titolo 1"/>
          <p:cNvSpPr txBox="1">
            <a:spLocks/>
          </p:cNvSpPr>
          <p:nvPr/>
        </p:nvSpPr>
        <p:spPr>
          <a:xfrm>
            <a:off x="88494" y="351057"/>
            <a:ext cx="7141226" cy="266368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pPr algn="l"/>
            <a:r>
              <a:rPr lang="it-IT" sz="2000" dirty="0">
                <a:solidFill>
                  <a:prstClr val="black"/>
                </a:solidFill>
                <a:latin typeface="Calisto MT" panose="02040603050505030304" pitchFamily="18" charset="0"/>
              </a:rPr>
              <a:t>LIVELLO</a:t>
            </a:r>
            <a:r>
              <a:rPr lang="it-IT" sz="2000" dirty="0">
                <a:solidFill>
                  <a:srgbClr val="FF0000"/>
                </a:solidFill>
                <a:latin typeface="Calisto MT" panose="02040603050505030304" pitchFamily="18" charset="0"/>
              </a:rPr>
              <a:t> </a:t>
            </a:r>
            <a:r>
              <a:rPr lang="it-IT" sz="2800" b="1" dirty="0">
                <a:solidFill>
                  <a:srgbClr val="FF0000"/>
                </a:solidFill>
                <a:effectLst>
                  <a:outerShdw blurRad="38100" dist="38100" dir="2700000" algn="tl">
                    <a:srgbClr val="000000">
                      <a:alpha val="43137"/>
                    </a:srgbClr>
                  </a:outerShdw>
                </a:effectLst>
                <a:latin typeface="Calisto MT" panose="02040603050505030304" pitchFamily="18" charset="0"/>
              </a:rPr>
              <a:t>COMUNALE</a:t>
            </a:r>
          </a:p>
          <a:p>
            <a:pPr algn="l"/>
            <a:endParaRPr lang="it-IT" sz="2000" dirty="0">
              <a:solidFill>
                <a:prstClr val="black"/>
              </a:solidFill>
              <a:latin typeface="Calisto MT" panose="02040603050505030304" pitchFamily="18" charset="0"/>
            </a:endParaRPr>
          </a:p>
          <a:p>
            <a:pPr algn="l"/>
            <a:r>
              <a:rPr lang="it-IT" sz="3200" dirty="0">
                <a:solidFill>
                  <a:srgbClr val="FF0000"/>
                </a:solidFill>
                <a:latin typeface="Calisto MT" panose="02040603050505030304" pitchFamily="18" charset="0"/>
              </a:rPr>
              <a:t>U</a:t>
            </a:r>
            <a:r>
              <a:rPr lang="it-IT" sz="3200" dirty="0">
                <a:solidFill>
                  <a:prstClr val="black"/>
                </a:solidFill>
                <a:latin typeface="Calisto MT" panose="02040603050505030304" pitchFamily="18" charset="0"/>
              </a:rPr>
              <a:t>nità </a:t>
            </a:r>
            <a:r>
              <a:rPr lang="it-IT" sz="3200" dirty="0">
                <a:solidFill>
                  <a:srgbClr val="FF0000"/>
                </a:solidFill>
                <a:latin typeface="Calisto MT" panose="02040603050505030304" pitchFamily="18" charset="0"/>
              </a:rPr>
              <a:t>T</a:t>
            </a:r>
            <a:r>
              <a:rPr lang="it-IT" sz="3200" dirty="0">
                <a:solidFill>
                  <a:prstClr val="black"/>
                </a:solidFill>
                <a:latin typeface="Calisto MT" panose="02040603050505030304" pitchFamily="18" charset="0"/>
              </a:rPr>
              <a:t>ecniche </a:t>
            </a:r>
            <a:r>
              <a:rPr lang="it-IT" sz="3200" dirty="0">
                <a:solidFill>
                  <a:srgbClr val="FF0000"/>
                </a:solidFill>
                <a:latin typeface="Calisto MT" panose="02040603050505030304" pitchFamily="18" charset="0"/>
              </a:rPr>
              <a:t>M</a:t>
            </a:r>
            <a:r>
              <a:rPr lang="it-IT" sz="3200" dirty="0">
                <a:solidFill>
                  <a:prstClr val="black"/>
                </a:solidFill>
                <a:latin typeface="Calisto MT" panose="02040603050505030304" pitchFamily="18" charset="0"/>
              </a:rPr>
              <a:t>obili </a:t>
            </a:r>
            <a:r>
              <a:rPr lang="it-IT" sz="3200" dirty="0">
                <a:solidFill>
                  <a:srgbClr val="FF0000"/>
                </a:solidFill>
                <a:latin typeface="Calisto MT" panose="02040603050505030304" pitchFamily="18" charset="0"/>
              </a:rPr>
              <a:t>C</a:t>
            </a:r>
            <a:r>
              <a:rPr lang="it-IT" sz="3200" dirty="0">
                <a:solidFill>
                  <a:prstClr val="black"/>
                </a:solidFill>
                <a:latin typeface="Calisto MT" panose="02040603050505030304" pitchFamily="18" charset="0"/>
              </a:rPr>
              <a:t>omunali</a:t>
            </a:r>
          </a:p>
          <a:p>
            <a:pPr algn="l"/>
            <a:endParaRPr lang="it-IT" sz="3200" dirty="0">
              <a:solidFill>
                <a:prstClr val="black"/>
              </a:solidFill>
              <a:latin typeface="Calisto MT" panose="02040603050505030304" pitchFamily="18" charset="0"/>
            </a:endParaRPr>
          </a:p>
          <a:p>
            <a:pPr algn="l"/>
            <a:r>
              <a:rPr lang="it-IT" sz="3200" dirty="0">
                <a:solidFill>
                  <a:prstClr val="black"/>
                </a:solidFill>
                <a:latin typeface="Calisto MT" panose="02040603050505030304" pitchFamily="18" charset="0"/>
              </a:rPr>
              <a:t>1 persona</a:t>
            </a:r>
          </a:p>
          <a:p>
            <a:pPr algn="l"/>
            <a:r>
              <a:rPr lang="it-IT" sz="3200" dirty="0">
                <a:solidFill>
                  <a:prstClr val="black"/>
                </a:solidFill>
                <a:latin typeface="Calisto MT" panose="02040603050505030304" pitchFamily="18" charset="0"/>
              </a:rPr>
              <a:t>1 mezzo</a:t>
            </a:r>
          </a:p>
          <a:p>
            <a:endParaRPr lang="it-IT" sz="3200" dirty="0">
              <a:solidFill>
                <a:prstClr val="black"/>
              </a:solidFill>
              <a:latin typeface="Calisto MT" panose="02040603050505030304" pitchFamily="18" charset="0"/>
            </a:endParaRPr>
          </a:p>
        </p:txBody>
      </p:sp>
      <p:pic>
        <p:nvPicPr>
          <p:cNvPr id="6" name="Immagine 5"/>
          <p:cNvPicPr>
            <a:picLocks noChangeAspect="1"/>
          </p:cNvPicPr>
          <p:nvPr/>
        </p:nvPicPr>
        <p:blipFill rotWithShape="1">
          <a:blip r:embed="rId4" cstate="print">
            <a:extLst>
              <a:ext uri="{28A0092B-C50C-407E-A947-70E740481C1C}">
                <a14:useLocalDpi xmlns:a14="http://schemas.microsoft.com/office/drawing/2010/main" val="0"/>
              </a:ext>
            </a:extLst>
          </a:blip>
          <a:srcRect t="16100" b="12769"/>
          <a:stretch/>
        </p:blipFill>
        <p:spPr>
          <a:xfrm>
            <a:off x="88494" y="5541064"/>
            <a:ext cx="1669774" cy="1187726"/>
          </a:xfrm>
          <a:prstGeom prst="rect">
            <a:avLst/>
          </a:prstGeom>
        </p:spPr>
      </p:pic>
      <p:pic>
        <p:nvPicPr>
          <p:cNvPr id="3" name="Immagine 2"/>
          <p:cNvPicPr>
            <a:picLocks noChangeAspect="1"/>
          </p:cNvPicPr>
          <p:nvPr/>
        </p:nvPicPr>
        <p:blipFill>
          <a:blip r:embed="rId5"/>
          <a:stretch>
            <a:fillRect/>
          </a:stretch>
        </p:blipFill>
        <p:spPr>
          <a:xfrm>
            <a:off x="6328547" y="1016038"/>
            <a:ext cx="2710364" cy="3756029"/>
          </a:xfrm>
          <a:prstGeom prst="rect">
            <a:avLst/>
          </a:prstGeom>
        </p:spPr>
      </p:pic>
      <p:pic>
        <p:nvPicPr>
          <p:cNvPr id="4" name="Immagine 3"/>
          <p:cNvPicPr>
            <a:picLocks noChangeAspect="1"/>
          </p:cNvPicPr>
          <p:nvPr/>
        </p:nvPicPr>
        <p:blipFill>
          <a:blip r:embed="rId6"/>
          <a:stretch>
            <a:fillRect/>
          </a:stretch>
        </p:blipFill>
        <p:spPr>
          <a:xfrm>
            <a:off x="9038911" y="2894052"/>
            <a:ext cx="2756802" cy="2997475"/>
          </a:xfrm>
          <a:prstGeom prst="rect">
            <a:avLst/>
          </a:prstGeom>
        </p:spPr>
      </p:pic>
      <p:pic>
        <p:nvPicPr>
          <p:cNvPr id="8" name="Immagine 7" descr="utmc.png"/>
          <p:cNvPicPr>
            <a:picLocks noChangeAspect="1"/>
          </p:cNvPicPr>
          <p:nvPr/>
        </p:nvPicPr>
        <p:blipFill>
          <a:blip r:embed="rId7">
            <a:duotone>
              <a:schemeClr val="accent6">
                <a:shade val="45000"/>
                <a:satMod val="135000"/>
              </a:schemeClr>
              <a:prstClr val="white"/>
            </a:duotone>
          </a:blip>
          <a:srcRect l="40800" r="5200" b="158"/>
          <a:stretch>
            <a:fillRect/>
          </a:stretch>
        </p:blipFill>
        <p:spPr>
          <a:xfrm>
            <a:off x="10682758" y="5973416"/>
            <a:ext cx="1509241" cy="884583"/>
          </a:xfrm>
          <a:prstGeom prst="rect">
            <a:avLst/>
          </a:prstGeom>
        </p:spPr>
      </p:pic>
    </p:spTree>
    <p:custDataLst>
      <p:tags r:id="rId1"/>
    </p:custDataLst>
    <p:extLst>
      <p:ext uri="{BB962C8B-B14F-4D97-AF65-F5344CB8AC3E}">
        <p14:creationId xmlns:p14="http://schemas.microsoft.com/office/powerpoint/2010/main" val="1340188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a:xfrm>
            <a:off x="93132" y="128745"/>
            <a:ext cx="3654619" cy="5986305"/>
          </a:xfrm>
          <a:solidFill>
            <a:schemeClr val="bg1">
              <a:alpha val="36000"/>
            </a:schemeClr>
          </a:solidFill>
        </p:spPr>
        <p:txBody>
          <a:bodyPr>
            <a:normAutofit/>
          </a:bodyPr>
          <a:lstStyle/>
          <a:p>
            <a:pPr algn="l">
              <a:lnSpc>
                <a:spcPct val="100000"/>
              </a:lnSpc>
              <a:spcAft>
                <a:spcPts val="1200"/>
              </a:spcAft>
            </a:pPr>
            <a:r>
              <a:rPr lang="it-IT" b="1" dirty="0">
                <a:solidFill>
                  <a:schemeClr val="accent4">
                    <a:lumMod val="60000"/>
                    <a:lumOff val="40000"/>
                  </a:schemeClr>
                </a:solidFill>
                <a:effectLst>
                  <a:outerShdw blurRad="38100" dist="38100" dir="2700000" algn="tl">
                    <a:srgbClr val="000000">
                      <a:alpha val="43137"/>
                    </a:srgbClr>
                  </a:outerShdw>
                </a:effectLst>
                <a:latin typeface="Bookman Old Style" panose="02050604050505020204" pitchFamily="18" charset="0"/>
              </a:rPr>
              <a:t>SEZIONE 3 </a:t>
            </a:r>
          </a:p>
          <a:p>
            <a:pPr algn="just">
              <a:lnSpc>
                <a:spcPct val="100000"/>
              </a:lnSpc>
              <a:spcBef>
                <a:spcPts val="0"/>
              </a:spcBef>
            </a:pPr>
            <a:r>
              <a:rPr lang="it-IT" sz="1800" dirty="0">
                <a:latin typeface="Bookman Old Style" panose="02050604050505020204" pitchFamily="18" charset="0"/>
              </a:rPr>
              <a:t>ORGANIZZAZIONE DEL </a:t>
            </a:r>
          </a:p>
          <a:p>
            <a:pPr algn="just">
              <a:lnSpc>
                <a:spcPct val="100000"/>
              </a:lnSpc>
              <a:spcBef>
                <a:spcPts val="0"/>
              </a:spcBef>
            </a:pPr>
            <a:r>
              <a:rPr lang="it-IT" sz="1800" dirty="0">
                <a:latin typeface="Bookman Old Style" panose="02050604050505020204" pitchFamily="18" charset="0"/>
              </a:rPr>
              <a:t>SISTEMA LOCALE DI </a:t>
            </a:r>
          </a:p>
          <a:p>
            <a:pPr algn="just">
              <a:lnSpc>
                <a:spcPct val="100000"/>
              </a:lnSpc>
              <a:spcBef>
                <a:spcPts val="0"/>
              </a:spcBef>
            </a:pPr>
            <a:r>
              <a:rPr lang="it-IT" sz="1800" dirty="0">
                <a:latin typeface="Bookman Old Style" panose="02050604050505020204" pitchFamily="18" charset="0"/>
              </a:rPr>
              <a:t>PROTEZIONE CIVILE</a:t>
            </a:r>
          </a:p>
          <a:p>
            <a:pPr algn="just">
              <a:lnSpc>
                <a:spcPct val="100000"/>
              </a:lnSpc>
              <a:spcBef>
                <a:spcPts val="0"/>
              </a:spcBef>
            </a:pPr>
            <a:endParaRPr lang="it-IT" sz="1600" dirty="0">
              <a:latin typeface="Bookman Old Style" panose="02050604050505020204" pitchFamily="18" charset="0"/>
            </a:endParaRPr>
          </a:p>
          <a:p>
            <a:pPr algn="just">
              <a:lnSpc>
                <a:spcPct val="100000"/>
              </a:lnSpc>
              <a:spcBef>
                <a:spcPts val="0"/>
              </a:spcBef>
            </a:pPr>
            <a:endParaRPr lang="it-IT" sz="1600" dirty="0">
              <a:latin typeface="Bookman Old Style" panose="02050604050505020204" pitchFamily="18" charset="0"/>
            </a:endParaRPr>
          </a:p>
          <a:p>
            <a:pPr algn="just">
              <a:lnSpc>
                <a:spcPct val="100000"/>
              </a:lnSpc>
              <a:spcBef>
                <a:spcPts val="0"/>
              </a:spcBef>
            </a:pPr>
            <a:endParaRPr lang="it-IT" sz="1600" dirty="0">
              <a:latin typeface="Bookman Old Style" panose="02050604050505020204" pitchFamily="18" charset="0"/>
            </a:endParaRPr>
          </a:p>
          <a:p>
            <a:pPr algn="just">
              <a:lnSpc>
                <a:spcPct val="100000"/>
              </a:lnSpc>
              <a:spcBef>
                <a:spcPts val="0"/>
              </a:spcBef>
            </a:pPr>
            <a:endParaRPr lang="it-IT" sz="1600" dirty="0">
              <a:latin typeface="Bookman Old Style" panose="02050604050505020204" pitchFamily="18" charset="0"/>
            </a:endParaRPr>
          </a:p>
          <a:p>
            <a:pPr algn="l">
              <a:lnSpc>
                <a:spcPct val="100000"/>
              </a:lnSpc>
              <a:spcBef>
                <a:spcPts val="0"/>
              </a:spcBef>
            </a:pPr>
            <a:r>
              <a:rPr lang="it-IT" sz="1600" b="1" i="1" dirty="0">
                <a:latin typeface="Bookman Old Style" panose="02050604050505020204" pitchFamily="18" charset="0"/>
              </a:rPr>
              <a:t>CARTA DEL </a:t>
            </a:r>
          </a:p>
          <a:p>
            <a:pPr algn="l">
              <a:lnSpc>
                <a:spcPct val="100000"/>
              </a:lnSpc>
              <a:spcBef>
                <a:spcPts val="0"/>
              </a:spcBef>
            </a:pPr>
            <a:r>
              <a:rPr lang="it-IT" sz="1600" b="1" i="1" dirty="0">
                <a:latin typeface="Bookman Old Style" panose="02050604050505020204" pitchFamily="18" charset="0"/>
              </a:rPr>
              <a:t>SISTEMA LOCALE </a:t>
            </a:r>
          </a:p>
          <a:p>
            <a:pPr algn="l">
              <a:lnSpc>
                <a:spcPct val="100000"/>
              </a:lnSpc>
              <a:spcBef>
                <a:spcPts val="0"/>
              </a:spcBef>
            </a:pPr>
            <a:r>
              <a:rPr lang="it-IT" sz="1600" b="1" i="1" dirty="0">
                <a:latin typeface="Bookman Old Style" panose="02050604050505020204" pitchFamily="18" charset="0"/>
              </a:rPr>
              <a:t>DI </a:t>
            </a:r>
          </a:p>
          <a:p>
            <a:pPr algn="l">
              <a:lnSpc>
                <a:spcPct val="100000"/>
              </a:lnSpc>
              <a:spcBef>
                <a:spcPts val="0"/>
              </a:spcBef>
            </a:pPr>
            <a:r>
              <a:rPr lang="it-IT" sz="1600" b="1" i="1" dirty="0">
                <a:latin typeface="Bookman Old Style" panose="02050604050505020204" pitchFamily="18" charset="0"/>
              </a:rPr>
              <a:t>PROTEZIONE CIVILE</a:t>
            </a:r>
          </a:p>
        </p:txBody>
      </p:sp>
      <p:pic>
        <p:nvPicPr>
          <p:cNvPr id="5" name="Picture 2" descr="Immagine correlata"/>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0" y="5529943"/>
            <a:ext cx="969123" cy="1328057"/>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3619" y="128745"/>
            <a:ext cx="6641606" cy="6345949"/>
          </a:xfrm>
          <a:prstGeom prst="rect">
            <a:avLst/>
          </a:prstGeom>
          <a:ln w="6350">
            <a:solidFill>
              <a:schemeClr val="tx1"/>
            </a:solidFill>
          </a:ln>
        </p:spPr>
      </p:pic>
    </p:spTree>
    <p:custDataLst>
      <p:tags r:id="rId1"/>
    </p:custDataLst>
    <p:extLst>
      <p:ext uri="{BB962C8B-B14F-4D97-AF65-F5344CB8AC3E}">
        <p14:creationId xmlns:p14="http://schemas.microsoft.com/office/powerpoint/2010/main" val="1156737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a:xfrm>
            <a:off x="135635" y="136169"/>
            <a:ext cx="6692002" cy="4664431"/>
          </a:xfrm>
          <a:solidFill>
            <a:schemeClr val="bg1">
              <a:alpha val="36000"/>
            </a:schemeClr>
          </a:solidFill>
        </p:spPr>
        <p:txBody>
          <a:bodyPr>
            <a:normAutofit/>
          </a:bodyPr>
          <a:lstStyle/>
          <a:p>
            <a:pPr algn="l">
              <a:lnSpc>
                <a:spcPct val="100000"/>
              </a:lnSpc>
            </a:pPr>
            <a:r>
              <a:rPr lang="it-IT" sz="2000" b="1" dirty="0">
                <a:solidFill>
                  <a:srgbClr val="002060"/>
                </a:solidFill>
                <a:effectLst>
                  <a:outerShdw blurRad="38100" dist="38100" dir="2700000" algn="tl">
                    <a:srgbClr val="000000">
                      <a:alpha val="43137"/>
                    </a:srgbClr>
                  </a:outerShdw>
                </a:effectLst>
                <a:latin typeface="Bookman Old Style" panose="02050604050505020204" pitchFamily="18" charset="0"/>
              </a:rPr>
              <a:t>SEZIONE 4</a:t>
            </a:r>
          </a:p>
          <a:p>
            <a:pPr algn="l">
              <a:lnSpc>
                <a:spcPct val="100000"/>
              </a:lnSpc>
            </a:pPr>
            <a:r>
              <a:rPr lang="it-IT" sz="1800" dirty="0">
                <a:latin typeface="Bookman Old Style" panose="02050604050505020204" pitchFamily="18" charset="0"/>
              </a:rPr>
              <a:t>MODELLO DI INTERVENTO</a:t>
            </a:r>
          </a:p>
          <a:p>
            <a:pPr lvl="0" algn="l">
              <a:lnSpc>
                <a:spcPct val="100000"/>
              </a:lnSpc>
            </a:pPr>
            <a:r>
              <a:rPr lang="it-IT" sz="1800" dirty="0">
                <a:solidFill>
                  <a:prstClr val="black"/>
                </a:solidFill>
                <a:latin typeface="Bookman Old Style" panose="02050604050505020204" pitchFamily="18" charset="0"/>
              </a:rPr>
              <a:t>Il Modello di Intervento è strutturato per </a:t>
            </a:r>
            <a:r>
              <a:rPr lang="it-IT" sz="1800" b="1" dirty="0">
                <a:solidFill>
                  <a:prstClr val="black"/>
                </a:solidFill>
                <a:effectLst>
                  <a:outerShdw blurRad="38100" dist="38100" dir="2700000" algn="tl">
                    <a:srgbClr val="000000">
                      <a:alpha val="43137"/>
                    </a:srgbClr>
                  </a:outerShdw>
                </a:effectLst>
                <a:latin typeface="Bookman Old Style" panose="02050604050505020204" pitchFamily="18" charset="0"/>
              </a:rPr>
              <a:t>Fasi Operative</a:t>
            </a:r>
          </a:p>
        </p:txBody>
      </p:sp>
      <p:pic>
        <p:nvPicPr>
          <p:cNvPr id="5" name="Picture 2" descr="Immagine correlata"/>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 y="5986533"/>
            <a:ext cx="635936" cy="871468"/>
          </a:xfrm>
          <a:prstGeom prst="rect">
            <a:avLst/>
          </a:prstGeom>
          <a:noFill/>
          <a:extLst>
            <a:ext uri="{909E8E84-426E-40DD-AFC4-6F175D3DCCD1}">
              <a14:hiddenFill xmlns:a14="http://schemas.microsoft.com/office/drawing/2010/main">
                <a:solidFill>
                  <a:srgbClr val="FFFFFF"/>
                </a:solidFill>
              </a14:hiddenFill>
            </a:ext>
          </a:extLst>
        </p:spPr>
      </p:pic>
      <p:sp>
        <p:nvSpPr>
          <p:cNvPr id="16" name="CasellaDiTesto 15"/>
          <p:cNvSpPr txBox="1"/>
          <p:nvPr/>
        </p:nvSpPr>
        <p:spPr>
          <a:xfrm>
            <a:off x="318701" y="1583065"/>
            <a:ext cx="2150692" cy="400110"/>
          </a:xfrm>
          <a:prstGeom prst="rect">
            <a:avLst/>
          </a:prstGeom>
          <a:solidFill>
            <a:schemeClr val="accent1">
              <a:lumMod val="20000"/>
              <a:lumOff val="80000"/>
            </a:schemeClr>
          </a:solidFill>
          <a:ln>
            <a:solidFill>
              <a:schemeClr val="tx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PRE EVENTO</a:t>
            </a:r>
          </a:p>
        </p:txBody>
      </p:sp>
      <p:sp>
        <p:nvSpPr>
          <p:cNvPr id="17" name="CasellaDiTesto 16"/>
          <p:cNvSpPr txBox="1"/>
          <p:nvPr/>
        </p:nvSpPr>
        <p:spPr>
          <a:xfrm>
            <a:off x="5940668" y="3735747"/>
            <a:ext cx="3712438" cy="954107"/>
          </a:xfrm>
          <a:prstGeom prst="rect">
            <a:avLst/>
          </a:prstGeom>
          <a:solidFill>
            <a:srgbClr val="FFFF00"/>
          </a:solidFill>
          <a:ln>
            <a:solidFill>
              <a:schemeClr val="tx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POST EVENTO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2800" dirty="0">
                <a:solidFill>
                  <a:prstClr val="black"/>
                </a:solidFill>
                <a:latin typeface="Bookman Old Style" panose="02050604050505020204" pitchFamily="18" charset="0"/>
              </a:rPr>
              <a:t>Stato di emergenza</a:t>
            </a:r>
            <a:endParaRPr kumimoji="0" lang="it-IT" sz="28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p:txBody>
      </p:sp>
      <p:graphicFrame>
        <p:nvGraphicFramePr>
          <p:cNvPr id="13" name="Diagramma 12"/>
          <p:cNvGraphicFramePr/>
          <p:nvPr/>
        </p:nvGraphicFramePr>
        <p:xfrm>
          <a:off x="532773" y="2449873"/>
          <a:ext cx="6120130" cy="25717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4" name="Freccia circolare in giù 23"/>
          <p:cNvSpPr/>
          <p:nvPr/>
        </p:nvSpPr>
        <p:spPr>
          <a:xfrm rot="20316162">
            <a:off x="1405400" y="2394004"/>
            <a:ext cx="1689735" cy="57467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5" name="Freccia circolare in giù 24"/>
          <p:cNvSpPr/>
          <p:nvPr/>
        </p:nvSpPr>
        <p:spPr>
          <a:xfrm rot="20316162">
            <a:off x="3789609" y="1795276"/>
            <a:ext cx="1817370" cy="615315"/>
          </a:xfrm>
          <a:prstGeom prst="curvedDownArrow">
            <a:avLst/>
          </a:prstGeom>
          <a:solidFill>
            <a:srgbClr val="4472C4"/>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6" name="Freccia circolare in giù 25"/>
          <p:cNvSpPr/>
          <p:nvPr/>
        </p:nvSpPr>
        <p:spPr>
          <a:xfrm rot="9156219">
            <a:off x="4184254" y="3428090"/>
            <a:ext cx="1817370" cy="615315"/>
          </a:xfrm>
          <a:prstGeom prst="curvedDownArrow">
            <a:avLst/>
          </a:prstGeom>
          <a:solidFill>
            <a:srgbClr val="4472C4"/>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7" name="Freccia circolare in giù 26"/>
          <p:cNvSpPr/>
          <p:nvPr/>
        </p:nvSpPr>
        <p:spPr>
          <a:xfrm rot="9156219">
            <a:off x="1663614" y="4107427"/>
            <a:ext cx="1817370" cy="615315"/>
          </a:xfrm>
          <a:prstGeom prst="curvedDownArrow">
            <a:avLst/>
          </a:prstGeom>
          <a:solidFill>
            <a:srgbClr val="4472C4"/>
          </a:solidFill>
          <a:ln w="12700" cap="flat" cmpd="sng" algn="ctr">
            <a:solidFill>
              <a:srgbClr val="4472C4">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pic>
        <p:nvPicPr>
          <p:cNvPr id="6" name="Immagine 5"/>
          <p:cNvPicPr>
            <a:picLocks noChangeAspect="1"/>
          </p:cNvPicPr>
          <p:nvPr/>
        </p:nvPicPr>
        <p:blipFill>
          <a:blip r:embed="rId9"/>
          <a:stretch>
            <a:fillRect/>
          </a:stretch>
        </p:blipFill>
        <p:spPr>
          <a:xfrm>
            <a:off x="9752469" y="3895584"/>
            <a:ext cx="1664397" cy="1810032"/>
          </a:xfrm>
          <a:prstGeom prst="rect">
            <a:avLst/>
          </a:prstGeom>
        </p:spPr>
      </p:pic>
      <p:pic>
        <p:nvPicPr>
          <p:cNvPr id="8" name="Immagine 7"/>
          <p:cNvPicPr>
            <a:picLocks noChangeAspect="1"/>
          </p:cNvPicPr>
          <p:nvPr/>
        </p:nvPicPr>
        <p:blipFill>
          <a:blip r:embed="rId10"/>
          <a:stretch>
            <a:fillRect/>
          </a:stretch>
        </p:blipFill>
        <p:spPr>
          <a:xfrm>
            <a:off x="5900024" y="4749860"/>
            <a:ext cx="3743044" cy="1144931"/>
          </a:xfrm>
          <a:prstGeom prst="rect">
            <a:avLst/>
          </a:prstGeom>
        </p:spPr>
      </p:pic>
      <p:pic>
        <p:nvPicPr>
          <p:cNvPr id="15" name="Immagine 14"/>
          <p:cNvPicPr>
            <a:picLocks noChangeAspect="1"/>
          </p:cNvPicPr>
          <p:nvPr/>
        </p:nvPicPr>
        <p:blipFill rotWithShape="1">
          <a:blip r:embed="rId11">
            <a:extLst>
              <a:ext uri="{28A0092B-C50C-407E-A947-70E740481C1C}">
                <a14:useLocalDpi xmlns:a14="http://schemas.microsoft.com/office/drawing/2010/main" val="0"/>
              </a:ext>
            </a:extLst>
          </a:blip>
          <a:srcRect r="58969"/>
          <a:stretch/>
        </p:blipFill>
        <p:spPr>
          <a:xfrm>
            <a:off x="10050243" y="316124"/>
            <a:ext cx="1975270" cy="3121210"/>
          </a:xfrm>
          <a:prstGeom prst="rect">
            <a:avLst/>
          </a:prstGeom>
        </p:spPr>
      </p:pic>
      <p:sp>
        <p:nvSpPr>
          <p:cNvPr id="18" name="Titolo 2"/>
          <p:cNvSpPr>
            <a:spLocks noGrp="1"/>
          </p:cNvSpPr>
          <p:nvPr>
            <p:ph type="ctrTitle"/>
          </p:nvPr>
        </p:nvSpPr>
        <p:spPr>
          <a:xfrm>
            <a:off x="10225825" y="6370427"/>
            <a:ext cx="1966176"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Contenuti</a:t>
            </a:r>
            <a:endParaRPr lang="it-IT" sz="3600" dirty="0"/>
          </a:p>
        </p:txBody>
      </p:sp>
      <p:pic>
        <p:nvPicPr>
          <p:cNvPr id="19" name="Picture 2" descr="Risultati immagini per ALLERTA 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14678" y="164289"/>
            <a:ext cx="2837791" cy="16188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643881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ctrTitle"/>
          </p:nvPr>
        </p:nvSpPr>
        <p:spPr>
          <a:xfrm>
            <a:off x="16354426" y="8461693"/>
            <a:ext cx="4385734" cy="487573"/>
          </a:xfrm>
          <a:solidFill>
            <a:schemeClr val="bg1">
              <a:alpha val="37000"/>
            </a:schemeClr>
          </a:solidFill>
          <a:ln w="19050">
            <a:solidFill>
              <a:srgbClr val="E45B06"/>
            </a:solidFill>
          </a:ln>
        </p:spPr>
        <p:txBody>
          <a:bodyPr>
            <a:normAutofit fontScale="90000"/>
          </a:body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br>
            <a:r>
              <a:rPr lang="it-IT" sz="3100" dirty="0">
                <a:latin typeface="Bookman Old Style" panose="02050604050505020204" pitchFamily="18" charset="0"/>
              </a:rPr>
              <a:t>Linee Guida - Contenuti</a:t>
            </a:r>
            <a:endParaRPr lang="it-IT" sz="3600" dirty="0"/>
          </a:p>
        </p:txBody>
      </p:sp>
      <p:sp>
        <p:nvSpPr>
          <p:cNvPr id="2" name="Sottotitolo 1"/>
          <p:cNvSpPr>
            <a:spLocks noGrp="1"/>
          </p:cNvSpPr>
          <p:nvPr>
            <p:ph type="subTitle" idx="1"/>
          </p:nvPr>
        </p:nvSpPr>
        <p:spPr>
          <a:xfrm>
            <a:off x="133350" y="92073"/>
            <a:ext cx="9478434" cy="6108702"/>
          </a:xfrm>
          <a:solidFill>
            <a:schemeClr val="bg1">
              <a:alpha val="36000"/>
            </a:schemeClr>
          </a:solidFill>
        </p:spPr>
        <p:txBody>
          <a:bodyPr>
            <a:normAutofit/>
          </a:bodyPr>
          <a:lstStyle/>
          <a:p>
            <a:pPr algn="l">
              <a:lnSpc>
                <a:spcPct val="100000"/>
              </a:lnSpc>
            </a:pPr>
            <a:r>
              <a:rPr lang="it-IT" sz="2000" b="1" dirty="0">
                <a:solidFill>
                  <a:srgbClr val="002060"/>
                </a:solidFill>
                <a:effectLst>
                  <a:outerShdw blurRad="38100" dist="38100" dir="2700000" algn="tl">
                    <a:srgbClr val="000000">
                      <a:alpha val="43137"/>
                    </a:srgbClr>
                  </a:outerShdw>
                </a:effectLst>
                <a:latin typeface="Bookman Old Style" panose="02050604050505020204" pitchFamily="18" charset="0"/>
              </a:rPr>
              <a:t>SEZIONE 4</a:t>
            </a:r>
          </a:p>
          <a:p>
            <a:pPr algn="just">
              <a:lnSpc>
                <a:spcPct val="100000"/>
              </a:lnSpc>
            </a:pPr>
            <a:endParaRPr lang="it-IT" sz="1600" b="1" dirty="0">
              <a:latin typeface="Bookman Old Style" panose="02050604050505020204" pitchFamily="18" charset="0"/>
            </a:endParaRPr>
          </a:p>
          <a:p>
            <a:pPr algn="just">
              <a:lnSpc>
                <a:spcPct val="110000"/>
              </a:lnSpc>
            </a:pPr>
            <a:endParaRPr lang="it-IT" sz="1800" dirty="0">
              <a:latin typeface="Bookman Old Style" panose="02050604050505020204" pitchFamily="18" charset="0"/>
            </a:endParaRPr>
          </a:p>
        </p:txBody>
      </p:sp>
      <p:graphicFrame>
        <p:nvGraphicFramePr>
          <p:cNvPr id="7" name="Tabella 6"/>
          <p:cNvGraphicFramePr>
            <a:graphicFrameLocks noGrp="1"/>
          </p:cNvGraphicFramePr>
          <p:nvPr/>
        </p:nvGraphicFramePr>
        <p:xfrm>
          <a:off x="415925" y="843601"/>
          <a:ext cx="7018867" cy="273598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133600">
                  <a:extLst>
                    <a:ext uri="{9D8B030D-6E8A-4147-A177-3AD203B41FA5}">
                      <a16:colId xmlns:a16="http://schemas.microsoft.com/office/drawing/2014/main" val="20000"/>
                    </a:ext>
                  </a:extLst>
                </a:gridCol>
                <a:gridCol w="1312333">
                  <a:extLst>
                    <a:ext uri="{9D8B030D-6E8A-4147-A177-3AD203B41FA5}">
                      <a16:colId xmlns:a16="http://schemas.microsoft.com/office/drawing/2014/main" val="20001"/>
                    </a:ext>
                  </a:extLst>
                </a:gridCol>
                <a:gridCol w="1346200">
                  <a:extLst>
                    <a:ext uri="{9D8B030D-6E8A-4147-A177-3AD203B41FA5}">
                      <a16:colId xmlns:a16="http://schemas.microsoft.com/office/drawing/2014/main" val="20002"/>
                    </a:ext>
                  </a:extLst>
                </a:gridCol>
                <a:gridCol w="1024467">
                  <a:extLst>
                    <a:ext uri="{9D8B030D-6E8A-4147-A177-3AD203B41FA5}">
                      <a16:colId xmlns:a16="http://schemas.microsoft.com/office/drawing/2014/main" val="20003"/>
                    </a:ext>
                  </a:extLst>
                </a:gridCol>
                <a:gridCol w="1202267">
                  <a:extLst>
                    <a:ext uri="{9D8B030D-6E8A-4147-A177-3AD203B41FA5}">
                      <a16:colId xmlns:a16="http://schemas.microsoft.com/office/drawing/2014/main" val="20004"/>
                    </a:ext>
                  </a:extLst>
                </a:gridCol>
              </a:tblGrid>
              <a:tr h="447641">
                <a:tc>
                  <a:txBody>
                    <a:bodyPr/>
                    <a:lstStyle/>
                    <a:p>
                      <a:r>
                        <a:rPr lang="it-IT" sz="1200" dirty="0">
                          <a:solidFill>
                            <a:schemeClr val="tx1"/>
                          </a:solidFill>
                          <a:latin typeface="Bookman Old Style" panose="02050604050505020204" pitchFamily="18" charset="0"/>
                        </a:rPr>
                        <a:t>RISCHIO</a:t>
                      </a:r>
                    </a:p>
                    <a:p>
                      <a:r>
                        <a:rPr lang="it-IT" sz="1200" dirty="0">
                          <a:solidFill>
                            <a:schemeClr val="tx1"/>
                          </a:solidFill>
                          <a:latin typeface="Bookman Old Style" panose="02050604050505020204" pitchFamily="18" charset="0"/>
                        </a:rPr>
                        <a:t>modulo</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solidFill>
                            <a:schemeClr val="tx1"/>
                          </a:solidFill>
                          <a:latin typeface="Bookman Old Style" panose="02050604050505020204" pitchFamily="18" charset="0"/>
                        </a:rPr>
                        <a:t>ATTENZIONE</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solidFill>
                            <a:schemeClr val="tx1"/>
                          </a:solidFill>
                          <a:latin typeface="Bookman Old Style" panose="02050604050505020204" pitchFamily="18" charset="0"/>
                        </a:rPr>
                        <a:t>PREALLARME</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solidFill>
                            <a:schemeClr val="tx1"/>
                          </a:solidFill>
                          <a:latin typeface="Bookman Old Style" panose="02050604050505020204" pitchFamily="18" charset="0"/>
                        </a:rPr>
                        <a:t>ALLARME</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1200" dirty="0">
                          <a:solidFill>
                            <a:schemeClr val="tx1"/>
                          </a:solidFill>
                          <a:latin typeface="Bookman Old Style" panose="02050604050505020204" pitchFamily="18" charset="0"/>
                        </a:rPr>
                        <a:t>EMERGENZA</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2958">
                <a:tc>
                  <a:txBody>
                    <a:bodyPr/>
                    <a:lstStyle/>
                    <a:p>
                      <a:r>
                        <a:rPr lang="it-IT" sz="1200" dirty="0">
                          <a:solidFill>
                            <a:schemeClr val="tx1"/>
                          </a:solidFill>
                          <a:latin typeface="Bookman Old Style" panose="02050604050505020204" pitchFamily="18" charset="0"/>
                        </a:rPr>
                        <a:t>A</a:t>
                      </a:r>
                      <a:r>
                        <a:rPr lang="it-IT" sz="1200" baseline="0" dirty="0">
                          <a:solidFill>
                            <a:schemeClr val="tx1"/>
                          </a:solidFill>
                          <a:latin typeface="Bookman Old Style" panose="02050604050505020204" pitchFamily="18" charset="0"/>
                        </a:rPr>
                        <a:t> . </a:t>
                      </a:r>
                      <a:r>
                        <a:rPr lang="it-IT" sz="1200" dirty="0">
                          <a:solidFill>
                            <a:schemeClr val="tx1"/>
                          </a:solidFill>
                          <a:latin typeface="Bookman Old Style" panose="02050604050505020204" pitchFamily="18" charset="0"/>
                        </a:rPr>
                        <a:t>Idrogeologico</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2958">
                <a:tc>
                  <a:txBody>
                    <a:bodyPr/>
                    <a:lstStyle/>
                    <a:p>
                      <a:r>
                        <a:rPr lang="it-IT" sz="1200" dirty="0">
                          <a:solidFill>
                            <a:schemeClr val="tx1"/>
                          </a:solidFill>
                          <a:latin typeface="Bookman Old Style" panose="02050604050505020204" pitchFamily="18" charset="0"/>
                        </a:rPr>
                        <a:t>B .Sismico</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47641">
                <a:tc>
                  <a:txBody>
                    <a:bodyPr/>
                    <a:lstStyle/>
                    <a:p>
                      <a:r>
                        <a:rPr lang="it-IT" sz="1200" dirty="0">
                          <a:solidFill>
                            <a:schemeClr val="tx1"/>
                          </a:solidFill>
                          <a:latin typeface="Bookman Old Style" panose="02050604050505020204" pitchFamily="18" charset="0"/>
                        </a:rPr>
                        <a:t>C. Incendi Boschivi e</a:t>
                      </a:r>
                      <a:r>
                        <a:rPr lang="it-IT" sz="1200" baseline="0" dirty="0">
                          <a:solidFill>
                            <a:schemeClr val="tx1"/>
                          </a:solidFill>
                          <a:latin typeface="Bookman Old Style" panose="02050604050505020204" pitchFamily="18" charset="0"/>
                        </a:rPr>
                        <a:t> di Interfaccia</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958">
                <a:tc>
                  <a:txBody>
                    <a:bodyPr/>
                    <a:lstStyle/>
                    <a:p>
                      <a:r>
                        <a:rPr lang="it-IT" sz="1200" dirty="0">
                          <a:solidFill>
                            <a:schemeClr val="tx1"/>
                          </a:solidFill>
                          <a:latin typeface="Bookman Old Style" panose="02050604050505020204" pitchFamily="18" charset="0"/>
                        </a:rPr>
                        <a:t>D. Collasso</a:t>
                      </a:r>
                      <a:r>
                        <a:rPr lang="it-IT" sz="1200" baseline="0" dirty="0">
                          <a:solidFill>
                            <a:schemeClr val="tx1"/>
                          </a:solidFill>
                          <a:latin typeface="Bookman Old Style" panose="02050604050505020204" pitchFamily="18" charset="0"/>
                        </a:rPr>
                        <a:t> dighe</a:t>
                      </a: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62958">
                <a:tc>
                  <a:txBody>
                    <a:bodyPr/>
                    <a:lstStyle/>
                    <a:p>
                      <a:r>
                        <a:rPr lang="it-IT" sz="1200" dirty="0">
                          <a:solidFill>
                            <a:schemeClr val="tx1"/>
                          </a:solidFill>
                          <a:latin typeface="Bookman Old Style" panose="02050604050505020204" pitchFamily="18" charset="0"/>
                        </a:rPr>
                        <a:t>E. Chimico Industriale</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62958">
                <a:tc>
                  <a:txBody>
                    <a:bodyPr/>
                    <a:lstStyle/>
                    <a:p>
                      <a:r>
                        <a:rPr lang="it-IT" sz="1200" dirty="0">
                          <a:solidFill>
                            <a:schemeClr val="tx1"/>
                          </a:solidFill>
                          <a:latin typeface="Bookman Old Style" panose="02050604050505020204" pitchFamily="18" charset="0"/>
                        </a:rPr>
                        <a:t>F. Meteorologico</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62958">
                <a:tc>
                  <a:txBody>
                    <a:bodyPr/>
                    <a:lstStyle/>
                    <a:p>
                      <a:r>
                        <a:rPr lang="it-IT" sz="1200" dirty="0">
                          <a:solidFill>
                            <a:schemeClr val="tx1"/>
                          </a:solidFill>
                          <a:latin typeface="Bookman Old Style" panose="02050604050505020204" pitchFamily="18" charset="0"/>
                        </a:rPr>
                        <a:t>G. Mareggiata</a:t>
                      </a:r>
                      <a:r>
                        <a:rPr lang="it-IT" sz="1200" baseline="0" dirty="0">
                          <a:solidFill>
                            <a:schemeClr val="tx1"/>
                          </a:solidFill>
                          <a:latin typeface="Bookman Old Style" panose="02050604050505020204" pitchFamily="18" charset="0"/>
                        </a:rPr>
                        <a:t> </a:t>
                      </a: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62958">
                <a:tc>
                  <a:txBody>
                    <a:bodyPr/>
                    <a:lstStyle/>
                    <a:p>
                      <a:r>
                        <a:rPr lang="it-IT" sz="1200" dirty="0">
                          <a:solidFill>
                            <a:schemeClr val="tx1"/>
                          </a:solidFill>
                          <a:latin typeface="Bookman Old Style" panose="02050604050505020204" pitchFamily="18" charset="0"/>
                        </a:rPr>
                        <a:t>H. Maremoto</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it-IT" sz="1200" dirty="0">
                        <a:solidFill>
                          <a:schemeClr val="tx1"/>
                        </a:solidFill>
                        <a:latin typeface="Bookman Old Style" panose="02050604050505020204" pitchFamily="18" charset="0"/>
                      </a:endParaRP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200" dirty="0">
                          <a:solidFill>
                            <a:schemeClr val="tx1"/>
                          </a:solidFill>
                          <a:latin typeface="Bookman Old Style" panose="02050604050505020204" pitchFamily="18" charset="0"/>
                        </a:rPr>
                        <a:t>X</a:t>
                      </a:r>
                    </a:p>
                  </a:txBody>
                  <a:tcPr marL="77511" marR="77511" marT="38755" marB="387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
        <p:nvSpPr>
          <p:cNvPr id="8" name="CasellaDiTesto 7"/>
          <p:cNvSpPr txBox="1"/>
          <p:nvPr/>
        </p:nvSpPr>
        <p:spPr>
          <a:xfrm>
            <a:off x="1764990" y="4124583"/>
            <a:ext cx="3107577" cy="369332"/>
          </a:xfrm>
          <a:prstGeom prst="rect">
            <a:avLst/>
          </a:prstGeom>
          <a:solidFill>
            <a:schemeClr val="accent1">
              <a:lumMod val="20000"/>
              <a:lumOff val="80000"/>
            </a:schemeClr>
          </a:solidFill>
          <a:ln>
            <a:solidFill>
              <a:schemeClr val="tx2"/>
            </a:solidFill>
          </a:ln>
        </p:spPr>
        <p:txBody>
          <a:bodyPr wrap="square" rtlCol="0">
            <a:spAutoFit/>
          </a:bodyPr>
          <a:lstStyle/>
          <a:p>
            <a:r>
              <a:rPr lang="it-IT" dirty="0">
                <a:latin typeface="Bookman Old Style" panose="02050604050505020204" pitchFamily="18" charset="0"/>
              </a:rPr>
              <a:t>Criteri di Attivazione</a:t>
            </a:r>
          </a:p>
        </p:txBody>
      </p:sp>
      <p:sp>
        <p:nvSpPr>
          <p:cNvPr id="9" name="CasellaDiTesto 8"/>
          <p:cNvSpPr txBox="1"/>
          <p:nvPr/>
        </p:nvSpPr>
        <p:spPr>
          <a:xfrm>
            <a:off x="4236197" y="4739998"/>
            <a:ext cx="3107577" cy="369332"/>
          </a:xfrm>
          <a:prstGeom prst="rect">
            <a:avLst/>
          </a:prstGeom>
          <a:solidFill>
            <a:schemeClr val="accent1">
              <a:lumMod val="20000"/>
              <a:lumOff val="80000"/>
            </a:schemeClr>
          </a:solidFill>
          <a:ln>
            <a:solidFill>
              <a:schemeClr val="tx2"/>
            </a:solidFill>
          </a:ln>
        </p:spPr>
        <p:txBody>
          <a:bodyPr wrap="square" rtlCol="0">
            <a:spAutoFit/>
          </a:bodyPr>
          <a:lstStyle/>
          <a:p>
            <a:r>
              <a:rPr lang="it-IT" dirty="0">
                <a:latin typeface="Bookman Old Style" panose="02050604050505020204" pitchFamily="18" charset="0"/>
              </a:rPr>
              <a:t>Azioni da sviluppare</a:t>
            </a:r>
          </a:p>
        </p:txBody>
      </p:sp>
      <p:sp>
        <p:nvSpPr>
          <p:cNvPr id="10" name="CasellaDiTesto 9"/>
          <p:cNvSpPr txBox="1"/>
          <p:nvPr/>
        </p:nvSpPr>
        <p:spPr>
          <a:xfrm>
            <a:off x="6103097" y="5469797"/>
            <a:ext cx="3107577" cy="369332"/>
          </a:xfrm>
          <a:prstGeom prst="rect">
            <a:avLst/>
          </a:prstGeom>
          <a:solidFill>
            <a:schemeClr val="accent1">
              <a:lumMod val="20000"/>
              <a:lumOff val="80000"/>
            </a:schemeClr>
          </a:solidFill>
          <a:ln>
            <a:solidFill>
              <a:schemeClr val="tx2"/>
            </a:solidFill>
          </a:ln>
        </p:spPr>
        <p:txBody>
          <a:bodyPr wrap="square" rtlCol="0">
            <a:spAutoFit/>
          </a:bodyPr>
          <a:lstStyle/>
          <a:p>
            <a:r>
              <a:rPr lang="it-IT" dirty="0">
                <a:latin typeface="Bookman Old Style" panose="02050604050505020204" pitchFamily="18" charset="0"/>
              </a:rPr>
              <a:t>Criteri di disattivazione</a:t>
            </a:r>
          </a:p>
        </p:txBody>
      </p:sp>
      <p:pic>
        <p:nvPicPr>
          <p:cNvPr id="1028" name="Picture 4" descr="Immagine correl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1784" y="352843"/>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p:cNvPicPr>
            <a:picLocks noChangeAspect="1"/>
          </p:cNvPicPr>
          <p:nvPr/>
        </p:nvPicPr>
        <p:blipFill>
          <a:blip r:embed="rId4"/>
          <a:stretch>
            <a:fillRect/>
          </a:stretch>
        </p:blipFill>
        <p:spPr>
          <a:xfrm>
            <a:off x="10046022" y="6200775"/>
            <a:ext cx="2145978" cy="749873"/>
          </a:xfrm>
          <a:prstGeom prst="rect">
            <a:avLst/>
          </a:prstGeom>
        </p:spPr>
      </p:pic>
    </p:spTree>
    <p:custDataLst>
      <p:tags r:id="rId1"/>
    </p:custDataLst>
    <p:extLst>
      <p:ext uri="{BB962C8B-B14F-4D97-AF65-F5344CB8AC3E}">
        <p14:creationId xmlns:p14="http://schemas.microsoft.com/office/powerpoint/2010/main" val="16069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a:xfrm>
            <a:off x="107949" y="128894"/>
            <a:ext cx="11779251" cy="6576706"/>
          </a:xfrm>
          <a:solidFill>
            <a:schemeClr val="bg1">
              <a:alpha val="36000"/>
            </a:schemeClr>
          </a:solidFill>
        </p:spPr>
        <p:txBody>
          <a:bodyPr>
            <a:noAutofit/>
          </a:bodyPr>
          <a:lstStyle/>
          <a:p>
            <a:pPr algn="l">
              <a:lnSpc>
                <a:spcPct val="100000"/>
              </a:lnSpc>
            </a:pPr>
            <a:r>
              <a:rPr lang="it-IT" sz="2000" b="1" dirty="0">
                <a:solidFill>
                  <a:srgbClr val="002060"/>
                </a:solidFill>
                <a:effectLst>
                  <a:outerShdw blurRad="38100" dist="38100" dir="2700000" algn="tl">
                    <a:srgbClr val="000000">
                      <a:alpha val="43137"/>
                    </a:srgbClr>
                  </a:outerShdw>
                </a:effectLst>
                <a:latin typeface="Bookman Old Style" panose="02050604050505020204" pitchFamily="18" charset="0"/>
              </a:rPr>
              <a:t>SEZIONE 4</a:t>
            </a:r>
          </a:p>
          <a:p>
            <a:pPr algn="just">
              <a:lnSpc>
                <a:spcPct val="100000"/>
              </a:lnSpc>
            </a:pPr>
            <a:r>
              <a:rPr lang="it-IT" sz="1600" b="1" dirty="0">
                <a:latin typeface="Bookman Old Style" panose="02050604050505020204" pitchFamily="18" charset="0"/>
              </a:rPr>
              <a:t>MODULO A RISCHIO IDROGEOLOGICO </a:t>
            </a:r>
          </a:p>
          <a:p>
            <a:pPr algn="just">
              <a:lnSpc>
                <a:spcPct val="110000"/>
              </a:lnSpc>
              <a:spcAft>
                <a:spcPts val="1200"/>
              </a:spcAft>
            </a:pPr>
            <a:r>
              <a:rPr lang="it-IT" sz="1800" b="1" dirty="0">
                <a:effectLst>
                  <a:outerShdw blurRad="38100" dist="38100" dir="2700000" algn="tl">
                    <a:srgbClr val="000000">
                      <a:alpha val="43137"/>
                    </a:srgbClr>
                  </a:outerShdw>
                </a:effectLst>
                <a:latin typeface="Bookman Old Style" panose="02050604050505020204" pitchFamily="18" charset="0"/>
              </a:rPr>
              <a:t>FASE DI ATTENZIONE </a:t>
            </a:r>
          </a:p>
          <a:p>
            <a:endParaRPr lang="it-IT" sz="1800" dirty="0"/>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viene emesso un Messaggio di Allertamento per piogge previste, unificato tra l’</a:t>
            </a:r>
            <a:r>
              <a:rPr lang="it-IT" sz="1100" dirty="0" err="1">
                <a:latin typeface="Bookman Old Style" panose="02050604050505020204" pitchFamily="18" charset="0"/>
              </a:rPr>
              <a:t>ARPACal</a:t>
            </a:r>
            <a:r>
              <a:rPr lang="it-IT" sz="1100" dirty="0">
                <a:latin typeface="Bookman Old Style" panose="02050604050505020204" pitchFamily="18" charset="0"/>
              </a:rPr>
              <a:t> – Centro Funzionale </a:t>
            </a:r>
            <a:r>
              <a:rPr lang="it-IT" sz="1100" dirty="0" err="1">
                <a:latin typeface="Bookman Old Style" panose="02050604050505020204" pitchFamily="18" charset="0"/>
              </a:rPr>
              <a:t>Multirischi</a:t>
            </a:r>
            <a:r>
              <a:rPr lang="it-IT" sz="1100" dirty="0">
                <a:latin typeface="Bookman Old Style" panose="02050604050505020204" pitchFamily="18" charset="0"/>
              </a:rPr>
              <a:t> e la Regione Calabria - U.O.A. di Protezione civile, che indica un codice di colore giallo o arancione; </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viene emesso un Messaggio di Criticità per piogge in corso, unificato tra l’</a:t>
            </a:r>
            <a:r>
              <a:rPr lang="it-IT" sz="1100" dirty="0" err="1">
                <a:latin typeface="Bookman Old Style" panose="02050604050505020204" pitchFamily="18" charset="0"/>
              </a:rPr>
              <a:t>ARPACal</a:t>
            </a:r>
            <a:r>
              <a:rPr lang="it-IT" sz="1100" dirty="0">
                <a:latin typeface="Bookman Old Style" panose="02050604050505020204" pitchFamily="18" charset="0"/>
              </a:rPr>
              <a:t> – Centro Funzionale </a:t>
            </a:r>
            <a:r>
              <a:rPr lang="it-IT" sz="1100" dirty="0" err="1">
                <a:latin typeface="Bookman Old Style" panose="02050604050505020204" pitchFamily="18" charset="0"/>
              </a:rPr>
              <a:t>Multirischi</a:t>
            </a:r>
            <a:r>
              <a:rPr lang="it-IT" sz="1100" dirty="0">
                <a:latin typeface="Bookman Old Style" panose="02050604050505020204" pitchFamily="18" charset="0"/>
              </a:rPr>
              <a:t> e la Regione Calabria - U.O.A. di Protezione civile, di livello 1,  che indica di attivare la fase di attenzione; </a:t>
            </a:r>
          </a:p>
          <a:p>
            <a:pPr marL="177800" indent="-177800" algn="just">
              <a:lnSpc>
                <a:spcPct val="120000"/>
              </a:lnSpc>
              <a:spcBef>
                <a:spcPts val="0"/>
              </a:spcBef>
              <a:spcAft>
                <a:spcPts val="600"/>
              </a:spcAft>
              <a:buFont typeface="Arial" panose="020B0604020202020204" pitchFamily="34" charset="0"/>
              <a:buChar char="•"/>
            </a:pPr>
            <a:r>
              <a:rPr lang="it-IT" sz="1100" dirty="0">
                <a:latin typeface="Bookman Old Style" panose="02050604050505020204" pitchFamily="18" charset="0"/>
              </a:rPr>
              <a:t>l’eventuale sistema di monitoraggio locale (ad esempio inclinometri, distanziometri, idrometri, ecc.) indica il superamento di un valore soglia prefissato.</a:t>
            </a:r>
          </a:p>
          <a:p>
            <a:pPr algn="just">
              <a:lnSpc>
                <a:spcPct val="120000"/>
              </a:lnSpc>
              <a:spcBef>
                <a:spcPts val="0"/>
              </a:spcBef>
            </a:pPr>
            <a:endParaRPr lang="it-IT" sz="1100" dirty="0">
              <a:latin typeface="Bookman Old Style" panose="02050604050505020204" pitchFamily="18" charset="0"/>
            </a:endParaRPr>
          </a:p>
          <a:p>
            <a:pPr marL="177800" indent="-177800" algn="just">
              <a:lnSpc>
                <a:spcPct val="120000"/>
              </a:lnSpc>
              <a:spcBef>
                <a:spcPts val="0"/>
              </a:spcBef>
            </a:pPr>
            <a:endParaRPr lang="it-IT" sz="1100" dirty="0">
              <a:latin typeface="Bookman Old Style" panose="02050604050505020204" pitchFamily="18" charset="0"/>
            </a:endParaRPr>
          </a:p>
          <a:p>
            <a:pPr marL="177800" indent="-177800" algn="just">
              <a:lnSpc>
                <a:spcPct val="120000"/>
              </a:lnSpc>
              <a:spcBef>
                <a:spcPts val="0"/>
              </a:spcBef>
              <a:buFont typeface="Arial" panose="020B0604020202020204" pitchFamily="34" charset="0"/>
              <a:buChar char="•"/>
            </a:pPr>
            <a:r>
              <a:rPr lang="it-IT" sz="1100" b="1" dirty="0">
                <a:solidFill>
                  <a:srgbClr val="FF0000"/>
                </a:solidFill>
                <a:latin typeface="Bookman Old Style" panose="02050604050505020204" pitchFamily="18" charset="0"/>
              </a:rPr>
              <a:t>ATTIVAZIONE DELLA SALA OPERATIVA COMUNALE E PRESIDIO DELLA MEDESIMA</a:t>
            </a:r>
            <a:r>
              <a:rPr lang="it-IT" sz="1100" dirty="0">
                <a:latin typeface="Bookman Old Style" panose="02050604050505020204" pitchFamily="18" charset="0"/>
              </a:rPr>
              <a:t>; </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attivazione del flusso delle informazioni con la Sala operativa regionale, la Prefettura‐UTG e la Provincia (secondo le  modalità e le procedure stabilite dal Piano di emergenza regionale); </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verifica della reperibilità dei </a:t>
            </a:r>
            <a:r>
              <a:rPr lang="it-IT" sz="1100" b="1" dirty="0">
                <a:solidFill>
                  <a:srgbClr val="FF0000"/>
                </a:solidFill>
                <a:latin typeface="Bookman Old Style" panose="02050604050505020204" pitchFamily="18" charset="0"/>
              </a:rPr>
              <a:t>COMPONENTI DEL COC</a:t>
            </a:r>
            <a:r>
              <a:rPr lang="it-IT" sz="1100" dirty="0">
                <a:latin typeface="Bookman Old Style" panose="02050604050505020204" pitchFamily="18" charset="0"/>
              </a:rPr>
              <a:t> e del restante personale coinvolto nella eventuale gestione delle attività e nel monitoraggio dei punti critici presenti sul territorio di competenza; </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verifica della disponibilità del volontariato comunale per l'eventuale attivazione e l'efficienza logistica; </a:t>
            </a:r>
          </a:p>
          <a:p>
            <a:pPr marL="177800" indent="-177800" algn="just">
              <a:lnSpc>
                <a:spcPct val="120000"/>
              </a:lnSpc>
              <a:spcBef>
                <a:spcPts val="0"/>
              </a:spcBef>
              <a:buFont typeface="Arial" panose="020B0604020202020204" pitchFamily="34" charset="0"/>
              <a:buChar char="•"/>
            </a:pPr>
            <a:r>
              <a:rPr lang="it-IT" sz="1100" b="1" dirty="0">
                <a:solidFill>
                  <a:srgbClr val="FF0000"/>
                </a:solidFill>
                <a:latin typeface="Bookman Old Style" panose="02050604050505020204" pitchFamily="18" charset="0"/>
              </a:rPr>
              <a:t>EVENTUALE ATTIVAZIONE DEL PRESIDIO TERRITORIALE COMUNALE</a:t>
            </a:r>
            <a:r>
              <a:rPr lang="it-IT" sz="1100" dirty="0">
                <a:latin typeface="Bookman Old Style" panose="02050604050505020204" pitchFamily="18" charset="0"/>
              </a:rPr>
              <a:t>, ove costituito; </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informazione alla popolazione, utilizzando le modalità definite nella pianificazione di emergenza comunale; </a:t>
            </a:r>
          </a:p>
          <a:p>
            <a:pPr marL="177800" indent="-177800" algn="just">
              <a:lnSpc>
                <a:spcPct val="120000"/>
              </a:lnSpc>
              <a:spcBef>
                <a:spcPts val="0"/>
              </a:spcBef>
            </a:pPr>
            <a:endParaRPr lang="it-IT" sz="1100" dirty="0">
              <a:latin typeface="Bookman Old Style" panose="02050604050505020204" pitchFamily="18" charset="0"/>
            </a:endParaRPr>
          </a:p>
          <a:p>
            <a:pPr marL="177800" indent="-177800" algn="just">
              <a:lnSpc>
                <a:spcPct val="120000"/>
              </a:lnSpc>
              <a:spcBef>
                <a:spcPts val="0"/>
              </a:spcBef>
            </a:pPr>
            <a:endParaRPr lang="it-IT" sz="1100" dirty="0">
              <a:latin typeface="Bookman Old Style" panose="02050604050505020204" pitchFamily="18" charset="0"/>
            </a:endParaRPr>
          </a:p>
          <a:p>
            <a:pPr marL="177800" indent="-177800" algn="just">
              <a:lnSpc>
                <a:spcPct val="120000"/>
              </a:lnSpc>
              <a:spcBef>
                <a:spcPts val="0"/>
              </a:spcBef>
            </a:pPr>
            <a:endParaRPr lang="it-IT" sz="1100" dirty="0">
              <a:latin typeface="Bookman Old Style" panose="02050604050505020204" pitchFamily="18" charset="0"/>
            </a:endParaRP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Se la fase di attenzione è stata attivata in base ad un Messaggio di Allertamento per piogge previste o di un Messaggio di Criticità per piogge in corso, la disattivazione avverrà al termine del periodo di validità del messaggio stesso (tipicamente 24 ore per piogge previste e 12 ore per piogge in corso).</a:t>
            </a:r>
          </a:p>
          <a:p>
            <a:pPr marL="177800" indent="-177800" algn="just">
              <a:lnSpc>
                <a:spcPct val="120000"/>
              </a:lnSpc>
              <a:spcBef>
                <a:spcPts val="0"/>
              </a:spcBef>
              <a:buFont typeface="Arial" panose="020B0604020202020204" pitchFamily="34" charset="0"/>
              <a:buChar char="•"/>
            </a:pPr>
            <a:r>
              <a:rPr lang="it-IT" sz="1100" dirty="0">
                <a:latin typeface="Bookman Old Style" panose="02050604050505020204" pitchFamily="18" charset="0"/>
              </a:rPr>
              <a:t>Se l’attivazione è avvenuta in base ai dati del sistema di monitoraggio, la disattivazione potrà avvenire solo a ragion veduta, in presenza di dati che indicano una diminuzione del fenomeno monitorato e d’intesa con il gestore del sistema. </a:t>
            </a:r>
          </a:p>
          <a:p>
            <a:pPr algn="just">
              <a:lnSpc>
                <a:spcPct val="110000"/>
              </a:lnSpc>
            </a:pPr>
            <a:endParaRPr lang="it-IT" sz="1800" dirty="0">
              <a:latin typeface="Bookman Old Style" panose="02050604050505020204" pitchFamily="18" charset="0"/>
            </a:endParaRPr>
          </a:p>
          <a:p>
            <a:pPr algn="just">
              <a:lnSpc>
                <a:spcPct val="110000"/>
              </a:lnSpc>
            </a:pPr>
            <a:endParaRPr lang="it-IT" sz="1800" dirty="0">
              <a:latin typeface="Bookman Old Style" panose="02050604050505020204" pitchFamily="18" charset="0"/>
            </a:endParaRPr>
          </a:p>
        </p:txBody>
      </p:sp>
      <p:sp>
        <p:nvSpPr>
          <p:cNvPr id="8" name="CasellaDiTesto 7"/>
          <p:cNvSpPr txBox="1"/>
          <p:nvPr/>
        </p:nvSpPr>
        <p:spPr>
          <a:xfrm>
            <a:off x="230561" y="1388114"/>
            <a:ext cx="3107577" cy="369332"/>
          </a:xfrm>
          <a:prstGeom prst="rect">
            <a:avLst/>
          </a:prstGeom>
          <a:solidFill>
            <a:schemeClr val="accent1">
              <a:lumMod val="20000"/>
              <a:lumOff val="80000"/>
            </a:schemeClr>
          </a:solidFill>
          <a:ln>
            <a:solidFill>
              <a:schemeClr val="tx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Criteri di Attivazione</a:t>
            </a:r>
          </a:p>
        </p:txBody>
      </p:sp>
      <p:sp>
        <p:nvSpPr>
          <p:cNvPr id="9" name="CasellaDiTesto 8"/>
          <p:cNvSpPr txBox="1"/>
          <p:nvPr/>
        </p:nvSpPr>
        <p:spPr>
          <a:xfrm>
            <a:off x="230560" y="2861417"/>
            <a:ext cx="3107577" cy="369332"/>
          </a:xfrm>
          <a:prstGeom prst="rect">
            <a:avLst/>
          </a:prstGeom>
          <a:solidFill>
            <a:schemeClr val="accent1">
              <a:lumMod val="20000"/>
              <a:lumOff val="80000"/>
            </a:schemeClr>
          </a:solidFill>
          <a:ln>
            <a:solidFill>
              <a:schemeClr val="tx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Azioni da sviluppare</a:t>
            </a:r>
          </a:p>
        </p:txBody>
      </p:sp>
      <p:sp>
        <p:nvSpPr>
          <p:cNvPr id="10" name="CasellaDiTesto 9"/>
          <p:cNvSpPr txBox="1"/>
          <p:nvPr/>
        </p:nvSpPr>
        <p:spPr>
          <a:xfrm>
            <a:off x="230560" y="4982616"/>
            <a:ext cx="3107577" cy="369332"/>
          </a:xfrm>
          <a:prstGeom prst="rect">
            <a:avLst/>
          </a:prstGeom>
          <a:solidFill>
            <a:schemeClr val="accent1">
              <a:lumMod val="20000"/>
              <a:lumOff val="80000"/>
            </a:schemeClr>
          </a:solidFill>
          <a:ln>
            <a:solidFill>
              <a:schemeClr val="tx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Criteri di disattivazione</a:t>
            </a:r>
          </a:p>
        </p:txBody>
      </p:sp>
      <p:pic>
        <p:nvPicPr>
          <p:cNvPr id="11" name="Picture 2" descr="Risultati immagini per WORK OMINI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4571" y="128894"/>
            <a:ext cx="1835029" cy="154282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721523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4">
            <a:extLst>
              <a:ext uri="{FF2B5EF4-FFF2-40B4-BE49-F238E27FC236}">
                <a16:creationId xmlns:a16="http://schemas.microsoft.com/office/drawing/2014/main" id="{58A9481B-1983-464F-8AC7-0EBB9F332FED}"/>
              </a:ext>
            </a:extLst>
          </p:cNvPr>
          <p:cNvSpPr txBox="1">
            <a:spLocks noChangeArrowheads="1"/>
          </p:cNvSpPr>
          <p:nvPr/>
        </p:nvSpPr>
        <p:spPr bwMode="auto">
          <a:xfrm>
            <a:off x="617964" y="1361292"/>
            <a:ext cx="1086628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tabLst>
                <a:tab pos="271463" algn="l"/>
              </a:tabLst>
              <a:defRPr sz="2400">
                <a:solidFill>
                  <a:schemeClr val="tx1"/>
                </a:solidFill>
                <a:latin typeface="Arial" charset="0"/>
                <a:ea typeface="ＭＳ Ｐゴシック" charset="0"/>
                <a:cs typeface="ＭＳ Ｐゴシック" charset="0"/>
              </a:defRPr>
            </a:lvl1pPr>
            <a:lvl2pPr marL="742950" indent="-285750" eaLnBrk="0" hangingPunct="0">
              <a:tabLst>
                <a:tab pos="271463" algn="l"/>
              </a:tabLst>
              <a:defRPr sz="2400">
                <a:solidFill>
                  <a:schemeClr val="tx1"/>
                </a:solidFill>
                <a:latin typeface="Arial" charset="0"/>
                <a:ea typeface="ＭＳ Ｐゴシック" charset="0"/>
              </a:defRPr>
            </a:lvl2pPr>
            <a:lvl3pPr marL="1143000" indent="-228600" eaLnBrk="0" hangingPunct="0">
              <a:tabLst>
                <a:tab pos="271463" algn="l"/>
              </a:tabLst>
              <a:defRPr sz="2400">
                <a:solidFill>
                  <a:schemeClr val="tx1"/>
                </a:solidFill>
                <a:latin typeface="Arial" charset="0"/>
                <a:ea typeface="ＭＳ Ｐゴシック" charset="0"/>
              </a:defRPr>
            </a:lvl3pPr>
            <a:lvl4pPr marL="1600200" indent="-228600" eaLnBrk="0" hangingPunct="0">
              <a:tabLst>
                <a:tab pos="271463" algn="l"/>
              </a:tabLst>
              <a:defRPr sz="2400">
                <a:solidFill>
                  <a:schemeClr val="tx1"/>
                </a:solidFill>
                <a:latin typeface="Arial" charset="0"/>
                <a:ea typeface="ＭＳ Ｐゴシック" charset="0"/>
              </a:defRPr>
            </a:lvl4pPr>
            <a:lvl5pPr marL="2057400" indent="-228600" eaLnBrk="0" hangingPunct="0">
              <a:tabLst>
                <a:tab pos="271463"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271463" algn="l"/>
              </a:tabLst>
              <a:defRPr sz="2400">
                <a:solidFill>
                  <a:schemeClr val="tx1"/>
                </a:solidFill>
                <a:latin typeface="Arial" charset="0"/>
                <a:ea typeface="ＭＳ Ｐゴシック" charset="0"/>
              </a:defRPr>
            </a:lvl9pPr>
          </a:lstStyle>
          <a:p>
            <a:pPr algn="just"/>
            <a:r>
              <a:rPr lang="it-IT" sz="1800" dirty="0"/>
              <a:t>Avvio delle attività di redazione dei Piani di Protezione Civile a livello di Ambito Territoriale (Contesto Territoriale 1 – Catanzaro)</a:t>
            </a:r>
          </a:p>
          <a:p>
            <a:pPr algn="just"/>
            <a:endParaRPr lang="it-IT" sz="1800" dirty="0"/>
          </a:p>
          <a:p>
            <a:pPr algn="just"/>
            <a:r>
              <a:rPr lang="it-IT" sz="1800" dirty="0"/>
              <a:t>Avvio delle attività di redazione dei Piani di Protezione Civile relativi alla province di Catanzaro e di Crotone</a:t>
            </a:r>
          </a:p>
          <a:p>
            <a:pPr algn="just"/>
            <a:endParaRPr lang="it-IT" sz="1800" dirty="0"/>
          </a:p>
          <a:p>
            <a:pPr algn="just"/>
            <a:r>
              <a:rPr lang="it-IT" sz="1800" dirty="0"/>
              <a:t>In corso di approvazione attraverso Delibera di Giunta Regionale del Piano di Protezione Civile per il trasferimento e l'accoglimento della popolazione del Comune di Boscoreale, gemellato con la Regione Calabria, che sarà evacuata dalla zona rossa a seguito dell'eruzione del Vesuvio</a:t>
            </a:r>
          </a:p>
          <a:p>
            <a:pPr algn="just"/>
            <a:endParaRPr lang="it-IT" sz="1800" dirty="0"/>
          </a:p>
          <a:p>
            <a:pPr algn="just"/>
            <a:r>
              <a:rPr lang="it-IT" sz="1800" dirty="0"/>
              <a:t>In fase di ultimazione gli studi relativi al Piano di Protezione Civile per il trasferimento e l'accoglimento della popolazione della quartiere Bagnoli di Napoli , gemellato con la Regione Calabria e la Regione Basilicata, che sarà evacuata dalla zona rossa a seguito dell'eruzione dei Campi Flegrei</a:t>
            </a:r>
          </a:p>
          <a:p>
            <a:pPr eaLnBrk="1" hangingPunct="1">
              <a:buClr>
                <a:srgbClr val="003A70"/>
              </a:buClr>
            </a:pPr>
            <a:endParaRPr lang="it-IT" sz="1800" dirty="0">
              <a:cs typeface="Arial" charset="0"/>
            </a:endParaRPr>
          </a:p>
        </p:txBody>
      </p:sp>
      <p:sp>
        <p:nvSpPr>
          <p:cNvPr id="5" name="CasellaDiTesto 5">
            <a:extLst>
              <a:ext uri="{FF2B5EF4-FFF2-40B4-BE49-F238E27FC236}">
                <a16:creationId xmlns:a16="http://schemas.microsoft.com/office/drawing/2014/main" id="{BC67F034-9F67-AA4C-9B2B-9B3CF7C4CC1B}"/>
              </a:ext>
            </a:extLst>
          </p:cNvPr>
          <p:cNvSpPr txBox="1">
            <a:spLocks noChangeArrowheads="1"/>
          </p:cNvSpPr>
          <p:nvPr/>
        </p:nvSpPr>
        <p:spPr bwMode="auto">
          <a:xfrm>
            <a:off x="617964" y="638309"/>
            <a:ext cx="51054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b="1" dirty="0">
                <a:solidFill>
                  <a:srgbClr val="003A70"/>
                </a:solidFill>
                <a:latin typeface="Arial Bold" charset="0"/>
                <a:cs typeface="Arial Bold" charset="0"/>
              </a:rPr>
              <a:t>Attività di pianificazione in essere </a:t>
            </a:r>
          </a:p>
        </p:txBody>
      </p:sp>
    </p:spTree>
    <p:extLst>
      <p:ext uri="{BB962C8B-B14F-4D97-AF65-F5344CB8AC3E}">
        <p14:creationId xmlns:p14="http://schemas.microsoft.com/office/powerpoint/2010/main" val="3040993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4DD98566-62AF-8C4B-8C79-F1C0492EB182}"/>
              </a:ext>
            </a:extLst>
          </p:cNvPr>
          <p:cNvSpPr/>
          <p:nvPr/>
        </p:nvSpPr>
        <p:spPr>
          <a:xfrm>
            <a:off x="1269002" y="1220734"/>
            <a:ext cx="9901646" cy="4988032"/>
          </a:xfrm>
          <a:prstGeom prst="rect">
            <a:avLst/>
          </a:prstGeom>
        </p:spPr>
        <p:txBody>
          <a:bodyPr wrap="square">
            <a:spAutoFit/>
          </a:bodyPr>
          <a:lstStyle/>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Le Linee guida, indirizzate ai Sindaci dei Comuni della Calabria, definiscono gli aspetti generali dell’organizzazione del sistema locale di Protezione civile e forniscono un vademecum per la redazione </a:t>
            </a:r>
            <a:r>
              <a:rPr lang="it-IT"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dei</a:t>
            </a:r>
            <a:r>
              <a:rPr lang="it-IT" dirty="0">
                <a:latin typeface="Garamond" panose="02020404030301010803" pitchFamily="18" charset="0"/>
                <a:ea typeface="Times New Roman" panose="02020603050405020304" pitchFamily="18" charset="0"/>
                <a:cs typeface="Times New Roman" panose="02020603050405020304" pitchFamily="18" charset="0"/>
              </a:rPr>
              <a:t> Piani di Protezione Civile Comunali e Intercomunali.</a:t>
            </a:r>
          </a:p>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Il metodo proposto è di facile comprensione e flessibile, nel rispetto delle diverse caratteristiche e problematiche dei territori soggetti ai vari tipi di rischio.</a:t>
            </a:r>
          </a:p>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Scopo delle Linee guida è anche l’omogeneizzazione dei Piani, così da favorire l’azione di supporto e di sussidiarietà da parte di eventuali Enti e Strutture Operative coinvolte. </a:t>
            </a:r>
          </a:p>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Le Linee guida contengono indicazioni sui quattro argomenti pilastro della struttura </a:t>
            </a:r>
            <a:r>
              <a:rPr lang="it-IT"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dei Piani di Protezione Civile</a:t>
            </a:r>
            <a:r>
              <a:rPr lang="it-IT" dirty="0">
                <a:latin typeface="Garamond" panose="02020404030301010803" pitchFamily="18" charset="0"/>
                <a:ea typeface="Times New Roman" panose="02020603050405020304" pitchFamily="18" charset="0"/>
                <a:cs typeface="Times New Roman" panose="02020603050405020304" pitchFamily="18" charset="0"/>
              </a:rPr>
              <a:t>:</a:t>
            </a:r>
          </a:p>
          <a:p>
            <a:pPr marL="342900" lvl="0" indent="-342900" algn="just">
              <a:lnSpc>
                <a:spcPct val="115000"/>
              </a:lnSpc>
              <a:spcBef>
                <a:spcPts val="500"/>
              </a:spcBef>
              <a:buFont typeface="Symbol" pitchFamily="2" charset="2"/>
              <a:buChar char=""/>
            </a:pPr>
            <a:r>
              <a:rPr lang="it-IT" dirty="0">
                <a:latin typeface="Garamond" panose="02020404030301010803" pitchFamily="18" charset="0"/>
                <a:ea typeface="Times New Roman" panose="02020603050405020304" pitchFamily="18" charset="0"/>
                <a:cs typeface="Times New Roman" panose="02020603050405020304" pitchFamily="18" charset="0"/>
              </a:rPr>
              <a:t>obiettivi;</a:t>
            </a:r>
          </a:p>
          <a:p>
            <a:pPr marL="342900" lvl="0" indent="-342900" algn="just">
              <a:lnSpc>
                <a:spcPct val="115000"/>
              </a:lnSpc>
              <a:buFont typeface="Symbol" pitchFamily="2" charset="2"/>
              <a:buChar char=""/>
            </a:pPr>
            <a:r>
              <a:rPr lang="it-IT" dirty="0">
                <a:latin typeface="Garamond" panose="02020404030301010803" pitchFamily="18" charset="0"/>
                <a:ea typeface="Times New Roman" panose="02020603050405020304" pitchFamily="18" charset="0"/>
                <a:cs typeface="Times New Roman" panose="02020603050405020304" pitchFamily="18" charset="0"/>
              </a:rPr>
              <a:t>soggetti coinvolti;</a:t>
            </a:r>
          </a:p>
          <a:p>
            <a:pPr marL="342900" lvl="0" indent="-342900" algn="just">
              <a:lnSpc>
                <a:spcPct val="115000"/>
              </a:lnSpc>
              <a:buFont typeface="Symbol" pitchFamily="2" charset="2"/>
              <a:buChar char=""/>
            </a:pPr>
            <a:r>
              <a:rPr lang="it-IT" dirty="0">
                <a:latin typeface="Garamond" panose="02020404030301010803" pitchFamily="18" charset="0"/>
                <a:ea typeface="Times New Roman" panose="02020603050405020304" pitchFamily="18" charset="0"/>
                <a:cs typeface="Times New Roman" panose="02020603050405020304" pitchFamily="18" charset="0"/>
              </a:rPr>
              <a:t>componenti del Piano;</a:t>
            </a:r>
          </a:p>
          <a:p>
            <a:pPr marL="342900" lvl="0" indent="-342900" algn="just">
              <a:lnSpc>
                <a:spcPct val="115000"/>
              </a:lnSpc>
              <a:spcAft>
                <a:spcPts val="1000"/>
              </a:spcAft>
              <a:buFont typeface="Symbol" pitchFamily="2" charset="2"/>
              <a:buChar char=""/>
            </a:pPr>
            <a:r>
              <a:rPr lang="it-IT" dirty="0">
                <a:latin typeface="Garamond" panose="02020404030301010803" pitchFamily="18" charset="0"/>
                <a:ea typeface="Times New Roman" panose="02020603050405020304" pitchFamily="18" charset="0"/>
                <a:cs typeface="Times New Roman" panose="02020603050405020304" pitchFamily="18" charset="0"/>
              </a:rPr>
              <a:t>elaborati da produrre.</a:t>
            </a:r>
          </a:p>
        </p:txBody>
      </p:sp>
      <p:sp>
        <p:nvSpPr>
          <p:cNvPr id="5" name="CasellaDiTesto 4">
            <a:extLst>
              <a:ext uri="{FF2B5EF4-FFF2-40B4-BE49-F238E27FC236}">
                <a16:creationId xmlns:a16="http://schemas.microsoft.com/office/drawing/2014/main" id="{BD547B09-4220-614E-A68C-6BF014060BED}"/>
              </a:ext>
            </a:extLst>
          </p:cNvPr>
          <p:cNvSpPr txBox="1"/>
          <p:nvPr/>
        </p:nvSpPr>
        <p:spPr>
          <a:xfrm>
            <a:off x="2228850" y="492520"/>
            <a:ext cx="7981950" cy="461665"/>
          </a:xfrm>
          <a:prstGeom prst="rect">
            <a:avLst/>
          </a:prstGeom>
          <a:noFill/>
        </p:spPr>
        <p:txBody>
          <a:bodyPr wrap="square" rtlCol="0">
            <a:spAutoFit/>
          </a:bodyPr>
          <a:lstStyle/>
          <a:p>
            <a:pPr algn="ctr"/>
            <a:r>
              <a:rPr lang="it-IT" sz="2400" dirty="0"/>
              <a:t>Le Linee Guida dei Piani di Protezione Civile</a:t>
            </a:r>
          </a:p>
        </p:txBody>
      </p:sp>
    </p:spTree>
    <p:extLst>
      <p:ext uri="{BB962C8B-B14F-4D97-AF65-F5344CB8AC3E}">
        <p14:creationId xmlns:p14="http://schemas.microsoft.com/office/powerpoint/2010/main" val="28734332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F33FA4-333A-9D4F-9965-0FF1951D473C}"/>
              </a:ext>
            </a:extLst>
          </p:cNvPr>
          <p:cNvSpPr>
            <a:spLocks noGrp="1"/>
          </p:cNvSpPr>
          <p:nvPr>
            <p:ph type="title"/>
          </p:nvPr>
        </p:nvSpPr>
        <p:spPr/>
        <p:txBody>
          <a:bodyPr>
            <a:normAutofit/>
          </a:bodyPr>
          <a:lstStyle/>
          <a:p>
            <a:pPr algn="ctr"/>
            <a:endParaRPr lang="it-IT" sz="2400" b="1" dirty="0">
              <a:latin typeface="Arial" panose="020B0604020202020204" pitchFamily="34" charset="0"/>
              <a:cs typeface="Arial" panose="020B0604020202020204" pitchFamily="34" charset="0"/>
            </a:endParaRPr>
          </a:p>
        </p:txBody>
      </p:sp>
      <p:sp>
        <p:nvSpPr>
          <p:cNvPr id="3" name="Segnaposto contenuto 2">
            <a:extLst>
              <a:ext uri="{FF2B5EF4-FFF2-40B4-BE49-F238E27FC236}">
                <a16:creationId xmlns:a16="http://schemas.microsoft.com/office/drawing/2014/main" id="{40CBBAD7-F8C2-4142-A68F-552F7ED52F5E}"/>
              </a:ext>
            </a:extLst>
          </p:cNvPr>
          <p:cNvSpPr>
            <a:spLocks noGrp="1"/>
          </p:cNvSpPr>
          <p:nvPr>
            <p:ph idx="1"/>
          </p:nvPr>
        </p:nvSpPr>
        <p:spPr/>
        <p:txBody>
          <a:bodyPr/>
          <a:lstStyle/>
          <a:p>
            <a:pPr marL="0" indent="0">
              <a:buNone/>
            </a:pPr>
            <a:r>
              <a:rPr lang="it-IT" dirty="0"/>
              <a:t>Ringraziandovi per l’attenzione vi ricordo che potrete trovare tutte le informazioni su quanto esposto e, più in generale, su tutti i progetti in atto da parte della Protezione Civile della Regione Calabria sul sito web:</a:t>
            </a:r>
          </a:p>
          <a:p>
            <a:pPr marL="0" indent="0" algn="ctr">
              <a:buNone/>
            </a:pPr>
            <a:r>
              <a:rPr lang="it-IT" dirty="0">
                <a:hlinkClick r:id="rId2"/>
              </a:rPr>
              <a:t>www.protezionecivilecalabria.it</a:t>
            </a:r>
            <a:endParaRPr lang="it-IT" dirty="0"/>
          </a:p>
          <a:p>
            <a:pPr marL="0" indent="0" algn="ctr">
              <a:buNone/>
            </a:pPr>
            <a:r>
              <a:rPr lang="it-IT" dirty="0"/>
              <a:t>nonché su  </a:t>
            </a:r>
            <a:r>
              <a:rPr lang="it-IT" dirty="0" err="1"/>
              <a:t>facebook</a:t>
            </a:r>
            <a:r>
              <a:rPr lang="it-IT" dirty="0"/>
              <a:t>, </a:t>
            </a:r>
            <a:r>
              <a:rPr lang="it-IT" dirty="0" err="1"/>
              <a:t>twitter</a:t>
            </a:r>
            <a:r>
              <a:rPr lang="it-IT" dirty="0"/>
              <a:t> e </a:t>
            </a:r>
            <a:r>
              <a:rPr lang="it-IT" dirty="0" err="1"/>
              <a:t>youtube</a:t>
            </a:r>
            <a:endParaRPr lang="it-IT" dirty="0"/>
          </a:p>
        </p:txBody>
      </p:sp>
    </p:spTree>
    <p:extLst>
      <p:ext uri="{BB962C8B-B14F-4D97-AF65-F5344CB8AC3E}">
        <p14:creationId xmlns:p14="http://schemas.microsoft.com/office/powerpoint/2010/main" val="238837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89CC2695-8CDE-6D4C-A298-9BD92EAC8B42}"/>
              </a:ext>
            </a:extLst>
          </p:cNvPr>
          <p:cNvSpPr/>
          <p:nvPr/>
        </p:nvSpPr>
        <p:spPr>
          <a:xfrm>
            <a:off x="744582" y="649521"/>
            <a:ext cx="9953897" cy="5558958"/>
          </a:xfrm>
          <a:prstGeom prst="rect">
            <a:avLst/>
          </a:prstGeom>
        </p:spPr>
        <p:txBody>
          <a:bodyPr wrap="square">
            <a:spAutoFit/>
          </a:bodyPr>
          <a:lstStyle/>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A seconda della realtà del singolo Comune, della sua dimensione, della popolazione di riferimento, della pericolosità e della vulnerabilità del territorio, il Piano si Protezione Civile potrà assumere una diversa consistenza. Pertanto in alcuni casi non tutte le parti del Piano andranno sviluppate oppure alcune di esse potranno essere redatte in modo semplificato.</a:t>
            </a:r>
          </a:p>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Caratteristica essenziale del Piano di Protezione Civile è la </a:t>
            </a:r>
            <a:r>
              <a:rPr lang="it-IT" b="1" dirty="0">
                <a:latin typeface="Garamond" panose="02020404030301010803" pitchFamily="18" charset="0"/>
                <a:ea typeface="Times New Roman" panose="02020603050405020304" pitchFamily="18" charset="0"/>
                <a:cs typeface="Times New Roman" panose="02020603050405020304" pitchFamily="18" charset="0"/>
              </a:rPr>
              <a:t>modularità</a:t>
            </a:r>
            <a:r>
              <a:rPr lang="it-IT" dirty="0">
                <a:latin typeface="Garamond" panose="02020404030301010803" pitchFamily="18" charset="0"/>
                <a:ea typeface="Times New Roman" panose="02020603050405020304" pitchFamily="18" charset="0"/>
                <a:cs typeface="Times New Roman" panose="02020603050405020304" pitchFamily="18" charset="0"/>
              </a:rPr>
              <a:t>. Strutturare il Piano in moduli consente di sviluppare ognuno di essi in modo autonomo e rende agevole la manutenzione e l’aggiornamento delle parti che, in base all’esperienza applicativa, dovessero risultare insufficienti. La modularità offre, altresì, la possibilità di sviluppare a differenti livelli di approfondimento alcuni moduli. In particolare, è previsto un livello </a:t>
            </a:r>
            <a:r>
              <a:rPr lang="it-IT"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standard (livello 1</a:t>
            </a:r>
            <a:r>
              <a:rPr lang="it-IT" dirty="0">
                <a:latin typeface="Garamond" panose="02020404030301010803" pitchFamily="18" charset="0"/>
                <a:ea typeface="Times New Roman" panose="02020603050405020304" pitchFamily="18" charset="0"/>
                <a:cs typeface="Times New Roman" panose="02020603050405020304" pitchFamily="18" charset="0"/>
              </a:rPr>
              <a:t>) che è quello da utilizzare per tutto il territorio regionale ed uno o due livelli più avanzati (livello 2, livello 3) che sviluppano con maggior dettaglio i contenuti del modulo. La scelta di adottare livelli superiori di analisi per alcuni moduli spetta al Comune, anche su indicazione della Protezione Civile Regionale. È anche da prevedere che alcuni moduli di livello superiore possano essere sviluppati su tutto il territorio regionale e, in questo caso, ciascun Comune dovrà recepire quanto di sua competenza.</a:t>
            </a:r>
            <a:r>
              <a:rPr lang="it-IT" dirty="0">
                <a:solidFill>
                  <a:srgbClr val="C00000"/>
                </a:solidFill>
                <a:latin typeface="Garamond" panose="02020404030301010803" pitchFamily="18" charset="0"/>
                <a:ea typeface="Times New Roman" panose="02020603050405020304" pitchFamily="18" charset="0"/>
                <a:cs typeface="Times New Roman" panose="02020603050405020304" pitchFamily="18" charset="0"/>
              </a:rPr>
              <a:t> </a:t>
            </a:r>
            <a:endParaRPr lang="it-IT" dirty="0">
              <a:latin typeface="Garamond" panose="02020404030301010803" pitchFamily="18" charset="0"/>
              <a:ea typeface="Times New Roman" panose="02020603050405020304" pitchFamily="18" charset="0"/>
              <a:cs typeface="Times New Roman" panose="02020603050405020304" pitchFamily="18" charset="0"/>
            </a:endParaRPr>
          </a:p>
          <a:p>
            <a:pPr algn="just">
              <a:lnSpc>
                <a:spcPct val="115000"/>
              </a:lnSpc>
              <a:spcBef>
                <a:spcPts val="500"/>
              </a:spcBef>
              <a:spcAft>
                <a:spcPts val="1000"/>
              </a:spcAft>
            </a:pPr>
            <a:r>
              <a:rPr lang="it-IT" dirty="0">
                <a:latin typeface="Garamond" panose="02020404030301010803" pitchFamily="18" charset="0"/>
                <a:ea typeface="Times New Roman" panose="02020603050405020304" pitchFamily="18" charset="0"/>
                <a:cs typeface="Times New Roman" panose="02020603050405020304" pitchFamily="18" charset="0"/>
              </a:rPr>
              <a:t>La modularità rende più agevole la lettura del Piano perché consente di identificare rapidamente gli argomenti di interesse e di costruire itinerari di lettura e di analisi personalizzati. Si risponde in tal modo alla primaria esigenza della semplificazione.</a:t>
            </a:r>
          </a:p>
        </p:txBody>
      </p:sp>
    </p:spTree>
    <p:extLst>
      <p:ext uri="{BB962C8B-B14F-4D97-AF65-F5344CB8AC3E}">
        <p14:creationId xmlns:p14="http://schemas.microsoft.com/office/powerpoint/2010/main" val="2199845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2"/>
          <p:cNvSpPr txBox="1">
            <a:spLocks/>
          </p:cNvSpPr>
          <p:nvPr/>
        </p:nvSpPr>
        <p:spPr>
          <a:xfrm>
            <a:off x="10456606" y="6370427"/>
            <a:ext cx="1735395" cy="487573"/>
          </a:xfrm>
          <a:prstGeom prst="rect">
            <a:avLst/>
          </a:prstGeom>
          <a:solidFill>
            <a:schemeClr val="bg1">
              <a:alpha val="37000"/>
            </a:schemeClr>
          </a:solidFill>
          <a:ln w="19050">
            <a:solidFill>
              <a:srgbClr val="E45B06"/>
            </a:solidFill>
          </a:ln>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pPr algn="l"/>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dirty="0">
                <a:latin typeface="Bookman Old Style" panose="02050604050505020204" pitchFamily="18" charset="0"/>
              </a:rPr>
            </a:br>
            <a:br>
              <a:rPr lang="it-IT" sz="11200" dirty="0">
                <a:latin typeface="Bookman Old Style" panose="02050604050505020204" pitchFamily="18" charset="0"/>
              </a:rPr>
            </a:br>
            <a:r>
              <a:rPr lang="it-IT" sz="9600" dirty="0">
                <a:latin typeface="Bookman Old Style" panose="02050604050505020204" pitchFamily="18" charset="0"/>
              </a:rPr>
              <a:t>Struttura</a:t>
            </a:r>
          </a:p>
        </p:txBody>
      </p:sp>
      <p:graphicFrame>
        <p:nvGraphicFramePr>
          <p:cNvPr id="12" name="Diagramma 11"/>
          <p:cNvGraphicFramePr/>
          <p:nvPr/>
        </p:nvGraphicFramePr>
        <p:xfrm>
          <a:off x="77273" y="154545"/>
          <a:ext cx="11873279" cy="40310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Immagine 1"/>
          <p:cNvPicPr>
            <a:picLocks noChangeAspect="1"/>
          </p:cNvPicPr>
          <p:nvPr/>
        </p:nvPicPr>
        <p:blipFill rotWithShape="1">
          <a:blip r:embed="rId8">
            <a:extLst>
              <a:ext uri="{28A0092B-C50C-407E-A947-70E740481C1C}">
                <a14:useLocalDpi xmlns:a14="http://schemas.microsoft.com/office/drawing/2010/main" val="0"/>
              </a:ext>
            </a:extLst>
          </a:blip>
          <a:srcRect r="55007"/>
          <a:stretch/>
        </p:blipFill>
        <p:spPr>
          <a:xfrm>
            <a:off x="960352" y="3916022"/>
            <a:ext cx="1560211" cy="2248279"/>
          </a:xfrm>
          <a:prstGeom prst="rect">
            <a:avLst/>
          </a:prstGeom>
        </p:spPr>
      </p:pic>
      <p:pic>
        <p:nvPicPr>
          <p:cNvPr id="3" name="Immagine 2"/>
          <p:cNvPicPr>
            <a:picLocks noChangeAspect="1"/>
          </p:cNvPicPr>
          <p:nvPr/>
        </p:nvPicPr>
        <p:blipFill rotWithShape="1">
          <a:blip r:embed="rId9">
            <a:extLst>
              <a:ext uri="{28A0092B-C50C-407E-A947-70E740481C1C}">
                <a14:useLocalDpi xmlns:a14="http://schemas.microsoft.com/office/drawing/2010/main" val="0"/>
              </a:ext>
            </a:extLst>
          </a:blip>
          <a:srcRect r="56493"/>
          <a:stretch/>
        </p:blipFill>
        <p:spPr>
          <a:xfrm>
            <a:off x="3271234" y="3916022"/>
            <a:ext cx="1508694" cy="2248279"/>
          </a:xfrm>
          <a:prstGeom prst="rect">
            <a:avLst/>
          </a:prstGeom>
        </p:spPr>
      </p:pic>
      <p:pic>
        <p:nvPicPr>
          <p:cNvPr id="4" name="Immagine 3"/>
          <p:cNvPicPr>
            <a:picLocks noChangeAspect="1"/>
          </p:cNvPicPr>
          <p:nvPr/>
        </p:nvPicPr>
        <p:blipFill rotWithShape="1">
          <a:blip r:embed="rId10">
            <a:extLst>
              <a:ext uri="{28A0092B-C50C-407E-A947-70E740481C1C}">
                <a14:useLocalDpi xmlns:a14="http://schemas.microsoft.com/office/drawing/2010/main" val="0"/>
              </a:ext>
            </a:extLst>
          </a:blip>
          <a:srcRect r="81748" b="51249"/>
          <a:stretch/>
        </p:blipFill>
        <p:spPr>
          <a:xfrm>
            <a:off x="5606221" y="3916022"/>
            <a:ext cx="1498622" cy="2248279"/>
          </a:xfrm>
          <a:prstGeom prst="rect">
            <a:avLst/>
          </a:prstGeom>
        </p:spPr>
      </p:pic>
      <p:pic>
        <p:nvPicPr>
          <p:cNvPr id="15" name="Immagine 14"/>
          <p:cNvPicPr>
            <a:picLocks noChangeAspect="1"/>
          </p:cNvPicPr>
          <p:nvPr/>
        </p:nvPicPr>
        <p:blipFill rotWithShape="1">
          <a:blip r:embed="rId11">
            <a:extLst>
              <a:ext uri="{28A0092B-C50C-407E-A947-70E740481C1C}">
                <a14:useLocalDpi xmlns:a14="http://schemas.microsoft.com/office/drawing/2010/main" val="0"/>
              </a:ext>
            </a:extLst>
          </a:blip>
          <a:srcRect r="58969"/>
          <a:stretch/>
        </p:blipFill>
        <p:spPr>
          <a:xfrm>
            <a:off x="8194783" y="3916021"/>
            <a:ext cx="1393168" cy="2248279"/>
          </a:xfrm>
          <a:prstGeom prst="rect">
            <a:avLst/>
          </a:prstGeom>
        </p:spPr>
      </p:pic>
      <p:pic>
        <p:nvPicPr>
          <p:cNvPr id="16" name="Immagine 15"/>
          <p:cNvPicPr>
            <a:picLocks noChangeAspect="1"/>
          </p:cNvPicPr>
          <p:nvPr/>
        </p:nvPicPr>
        <p:blipFill rotWithShape="1">
          <a:blip r:embed="rId12">
            <a:extLst>
              <a:ext uri="{28A0092B-C50C-407E-A947-70E740481C1C}">
                <a14:useLocalDpi xmlns:a14="http://schemas.microsoft.com/office/drawing/2010/main" val="0"/>
              </a:ext>
            </a:extLst>
          </a:blip>
          <a:srcRect r="59172"/>
          <a:stretch/>
        </p:blipFill>
        <p:spPr>
          <a:xfrm>
            <a:off x="10519698" y="3916021"/>
            <a:ext cx="1363115" cy="2248279"/>
          </a:xfrm>
          <a:prstGeom prst="rect">
            <a:avLst/>
          </a:prstGeom>
        </p:spPr>
      </p:pic>
    </p:spTree>
    <p:custDataLst>
      <p:tags r:id="rId1"/>
    </p:custDataLst>
    <p:extLst>
      <p:ext uri="{BB962C8B-B14F-4D97-AF65-F5344CB8AC3E}">
        <p14:creationId xmlns:p14="http://schemas.microsoft.com/office/powerpoint/2010/main" val="620846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a 4"/>
          <p:cNvGraphicFramePr/>
          <p:nvPr/>
        </p:nvGraphicFramePr>
        <p:xfrm>
          <a:off x="207035" y="250165"/>
          <a:ext cx="11171208" cy="6426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ttangolo 7"/>
          <p:cNvSpPr/>
          <p:nvPr/>
        </p:nvSpPr>
        <p:spPr>
          <a:xfrm>
            <a:off x="9204385" y="3536830"/>
            <a:ext cx="543464" cy="47445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9" name="Rettangolo 8"/>
          <p:cNvSpPr/>
          <p:nvPr/>
        </p:nvSpPr>
        <p:spPr>
          <a:xfrm>
            <a:off x="9204385" y="4232694"/>
            <a:ext cx="543464" cy="474453"/>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0" name="Rettangolo 9"/>
          <p:cNvSpPr/>
          <p:nvPr/>
        </p:nvSpPr>
        <p:spPr>
          <a:xfrm>
            <a:off x="9204385" y="4980316"/>
            <a:ext cx="543464" cy="474453"/>
          </a:xfrm>
          <a:prstGeom prst="rect">
            <a:avLst/>
          </a:prstGeom>
          <a:solidFill>
            <a:schemeClr val="bg1">
              <a:lumMod val="8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
        <p:nvSpPr>
          <p:cNvPr id="11" name="CasellaDiTesto 10"/>
          <p:cNvSpPr txBox="1"/>
          <p:nvPr/>
        </p:nvSpPr>
        <p:spPr>
          <a:xfrm>
            <a:off x="9747849" y="3475657"/>
            <a:ext cx="1587260" cy="584775"/>
          </a:xfrm>
          <a:prstGeom prst="rect">
            <a:avLst/>
          </a:prstGeom>
          <a:noFill/>
        </p:spPr>
        <p:txBody>
          <a:bodyPr wrap="square" rtlCol="0">
            <a:spAutoFit/>
          </a:bodyPr>
          <a:lstStyle/>
          <a:p>
            <a:r>
              <a:rPr lang="it-IT" sz="1600" dirty="0">
                <a:latin typeface="Bookman Old Style" panose="02050604050505020204" pitchFamily="18" charset="0"/>
              </a:rPr>
              <a:t>MODULO COMPLETO</a:t>
            </a:r>
          </a:p>
        </p:txBody>
      </p:sp>
      <p:sp>
        <p:nvSpPr>
          <p:cNvPr id="12" name="CasellaDiTesto 11"/>
          <p:cNvSpPr txBox="1"/>
          <p:nvPr/>
        </p:nvSpPr>
        <p:spPr>
          <a:xfrm>
            <a:off x="9747849" y="4121605"/>
            <a:ext cx="1747465" cy="830997"/>
          </a:xfrm>
          <a:prstGeom prst="rect">
            <a:avLst/>
          </a:prstGeom>
          <a:noFill/>
        </p:spPr>
        <p:txBody>
          <a:bodyPr wrap="square" rtlCol="0">
            <a:spAutoFit/>
          </a:bodyPr>
          <a:lstStyle/>
          <a:p>
            <a:r>
              <a:rPr lang="it-IT" sz="1600" dirty="0">
                <a:latin typeface="Bookman Old Style" panose="02050604050505020204" pitchFamily="18" charset="0"/>
              </a:rPr>
              <a:t>MODULO DA MODIFICARE O SOSTITUIRE</a:t>
            </a:r>
          </a:p>
        </p:txBody>
      </p:sp>
      <p:sp>
        <p:nvSpPr>
          <p:cNvPr id="13" name="CasellaDiTesto 12"/>
          <p:cNvSpPr txBox="1"/>
          <p:nvPr/>
        </p:nvSpPr>
        <p:spPr>
          <a:xfrm>
            <a:off x="9747849" y="4980316"/>
            <a:ext cx="2044461" cy="1015663"/>
          </a:xfrm>
          <a:prstGeom prst="rect">
            <a:avLst/>
          </a:prstGeom>
          <a:noFill/>
        </p:spPr>
        <p:txBody>
          <a:bodyPr wrap="square" rtlCol="0">
            <a:spAutoFit/>
          </a:bodyPr>
          <a:lstStyle/>
          <a:p>
            <a:r>
              <a:rPr lang="it-IT" sz="1600" dirty="0">
                <a:latin typeface="Bookman Old Style" panose="02050604050505020204" pitchFamily="18" charset="0"/>
              </a:rPr>
              <a:t>MODULO NON NECESSARIO </a:t>
            </a:r>
            <a:r>
              <a:rPr lang="it-IT" sz="1400" dirty="0">
                <a:latin typeface="Bookman Old Style" panose="02050604050505020204" pitchFamily="18" charset="0"/>
              </a:rPr>
              <a:t>PER IL COMUNE IN QUESTIONE</a:t>
            </a:r>
            <a:endParaRPr lang="it-IT" sz="1600" dirty="0">
              <a:latin typeface="Bookman Old Style" panose="02050604050505020204" pitchFamily="18" charset="0"/>
            </a:endParaRPr>
          </a:p>
        </p:txBody>
      </p:sp>
      <p:sp>
        <p:nvSpPr>
          <p:cNvPr id="15" name="CasellaDiTesto 14"/>
          <p:cNvSpPr txBox="1"/>
          <p:nvPr/>
        </p:nvSpPr>
        <p:spPr>
          <a:xfrm>
            <a:off x="462949" y="824472"/>
            <a:ext cx="2124976" cy="2062103"/>
          </a:xfrm>
          <a:prstGeom prst="rect">
            <a:avLst/>
          </a:prstGeom>
          <a:noFill/>
        </p:spPr>
        <p:txBody>
          <a:bodyPr wrap="square" rtlCol="0">
            <a:spAutoFit/>
          </a:bodyPr>
          <a:lstStyle/>
          <a:p>
            <a:r>
              <a:rPr lang="it-IT" sz="1600" dirty="0">
                <a:latin typeface="Bookman Old Style" panose="02050604050505020204" pitchFamily="18" charset="0"/>
              </a:rPr>
              <a:t>LA MODULARITÀ CONSENTE DI INTERVENIRE SINGOLARMENTE SU OGNI SINGOLA PARTE PER AGGIORNAMENTO O REDAZIONE.</a:t>
            </a:r>
          </a:p>
        </p:txBody>
      </p:sp>
    </p:spTree>
    <p:custDataLst>
      <p:tags r:id="rId1"/>
    </p:custDataLst>
    <p:extLst>
      <p:ext uri="{BB962C8B-B14F-4D97-AF65-F5344CB8AC3E}">
        <p14:creationId xmlns:p14="http://schemas.microsoft.com/office/powerpoint/2010/main" val="3672371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p:cNvPicPr>
            <a:picLocks noChangeAspect="1"/>
          </p:cNvPicPr>
          <p:nvPr/>
        </p:nvPicPr>
        <p:blipFill rotWithShape="1">
          <a:blip r:embed="rId3"/>
          <a:srcRect l="12656" t="86389" r="13073" b="4445"/>
          <a:stretch/>
        </p:blipFill>
        <p:spPr>
          <a:xfrm>
            <a:off x="0" y="6229350"/>
            <a:ext cx="12192000" cy="628650"/>
          </a:xfrm>
          <a:prstGeom prst="rect">
            <a:avLst/>
          </a:prstGeom>
        </p:spPr>
      </p:pic>
      <p:sp>
        <p:nvSpPr>
          <p:cNvPr id="4" name="Rettangolo 3"/>
          <p:cNvSpPr/>
          <p:nvPr/>
        </p:nvSpPr>
        <p:spPr>
          <a:xfrm>
            <a:off x="258794" y="237482"/>
            <a:ext cx="10060863" cy="776495"/>
          </a:xfrm>
          <a:prstGeom prst="rect">
            <a:avLst/>
          </a:prstGeom>
        </p:spPr>
        <p:txBody>
          <a:bodyPr wrap="square">
            <a:spAutoFit/>
          </a:bodyPr>
          <a:lstStyle/>
          <a:p>
            <a:pPr>
              <a:lnSpc>
                <a:spcPct val="107000"/>
              </a:lnSpc>
              <a:spcAft>
                <a:spcPts val="800"/>
              </a:spcAft>
            </a:pPr>
            <a:r>
              <a:rPr lang="it-IT" dirty="0">
                <a:solidFill>
                  <a:schemeClr val="accent2">
                    <a:lumMod val="75000"/>
                  </a:schemeClr>
                </a:solidFill>
                <a:effectLst/>
                <a:latin typeface="Modern No. 20" panose="02070704070505020303" pitchFamily="18" charset="0"/>
                <a:ea typeface="Calibri" panose="020F0502020204030204" pitchFamily="34" charset="0"/>
                <a:cs typeface="Times New Roman" panose="02020603050405020304" pitchFamily="18" charset="0"/>
              </a:rPr>
              <a:t>SCHEDE TECNICHE DEL PIANO DI PROTEZIONE CIVILE COMUNALE/INTERCOMUNALE</a:t>
            </a:r>
          </a:p>
          <a:p>
            <a:pPr>
              <a:lnSpc>
                <a:spcPct val="107000"/>
              </a:lnSpc>
              <a:spcAft>
                <a:spcPts val="800"/>
              </a:spcAft>
            </a:pPr>
            <a:r>
              <a:rPr lang="it-IT" dirty="0">
                <a:solidFill>
                  <a:schemeClr val="accent2">
                    <a:lumMod val="75000"/>
                  </a:schemeClr>
                </a:solidFill>
                <a:effectLst/>
                <a:latin typeface="Modern No. 20" panose="02070704070505020303" pitchFamily="18" charset="0"/>
                <a:ea typeface="Calibri" panose="020F0502020204030204" pitchFamily="34" charset="0"/>
                <a:cs typeface="Times New Roman" panose="02020603050405020304" pitchFamily="18" charset="0"/>
              </a:rPr>
              <a:t>AI SENSI DELLE LINEE GUIDA ADOTTATE IN DATA 21/12/2019.</a:t>
            </a:r>
            <a:endParaRPr lang="it-IT" sz="1050" dirty="0">
              <a:solidFill>
                <a:schemeClr val="accent2">
                  <a:lumMod val="75000"/>
                </a:schemeClr>
              </a:solidFill>
              <a:effectLst/>
              <a:latin typeface="Garamond" panose="02020404030301010803" pitchFamily="18" charset="0"/>
              <a:ea typeface="Calibri" panose="020F0502020204030204" pitchFamily="34" charset="0"/>
              <a:cs typeface="Times New Roman" panose="02020603050405020304" pitchFamily="18" charset="0"/>
            </a:endParaRPr>
          </a:p>
        </p:txBody>
      </p:sp>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52444" y="237482"/>
            <a:ext cx="1374371" cy="1942503"/>
          </a:xfrm>
          <a:prstGeom prst="rect">
            <a:avLst/>
          </a:prstGeom>
          <a:ln>
            <a:solidFill>
              <a:schemeClr val="bg2"/>
            </a:solidFill>
          </a:ln>
          <a:effectLst>
            <a:outerShdw blurRad="50800" dist="38100" dir="5400000" algn="t" rotWithShape="0">
              <a:prstClr val="black">
                <a:alpha val="40000"/>
              </a:prstClr>
            </a:outerShdw>
          </a:effectLst>
        </p:spPr>
      </p:pic>
      <p:pic>
        <p:nvPicPr>
          <p:cNvPr id="7" name="Immagine 6"/>
          <p:cNvPicPr/>
          <p:nvPr/>
        </p:nvPicPr>
        <p:blipFill>
          <a:blip r:embed="rId5"/>
          <a:stretch>
            <a:fillRect/>
          </a:stretch>
        </p:blipFill>
        <p:spPr>
          <a:xfrm>
            <a:off x="7735114" y="1551024"/>
            <a:ext cx="3999985" cy="4410779"/>
          </a:xfrm>
          <a:prstGeom prst="rect">
            <a:avLst/>
          </a:prstGeom>
        </p:spPr>
      </p:pic>
      <p:pic>
        <p:nvPicPr>
          <p:cNvPr id="17" name="Immagin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793" y="1665933"/>
            <a:ext cx="6754484" cy="3596021"/>
          </a:xfrm>
          <a:prstGeom prst="rect">
            <a:avLst/>
          </a:prstGeom>
        </p:spPr>
      </p:pic>
      <p:pic>
        <p:nvPicPr>
          <p:cNvPr id="20" name="Immagin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95" y="1365082"/>
            <a:ext cx="7164611" cy="4486426"/>
          </a:xfrm>
          <a:prstGeom prst="rect">
            <a:avLst/>
          </a:prstGeom>
        </p:spPr>
      </p:pic>
      <p:pic>
        <p:nvPicPr>
          <p:cNvPr id="21" name="Immagin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637" y="1178359"/>
            <a:ext cx="7244901" cy="5156111"/>
          </a:xfrm>
          <a:prstGeom prst="rect">
            <a:avLst/>
          </a:prstGeom>
        </p:spPr>
      </p:pic>
      <p:sp>
        <p:nvSpPr>
          <p:cNvPr id="2" name="Per 1"/>
          <p:cNvSpPr/>
          <p:nvPr/>
        </p:nvSpPr>
        <p:spPr>
          <a:xfrm>
            <a:off x="140677" y="1037492"/>
            <a:ext cx="6850001" cy="522263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Freccia a destra 2"/>
          <p:cNvSpPr/>
          <p:nvPr/>
        </p:nvSpPr>
        <p:spPr>
          <a:xfrm>
            <a:off x="5920980" y="3756414"/>
            <a:ext cx="1887793" cy="55994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a:p>
        </p:txBody>
      </p:sp>
    </p:spTree>
    <p:custDataLst>
      <p:tags r:id="rId1"/>
    </p:custDataLst>
    <p:extLst>
      <p:ext uri="{BB962C8B-B14F-4D97-AF65-F5344CB8AC3E}">
        <p14:creationId xmlns:p14="http://schemas.microsoft.com/office/powerpoint/2010/main" val="713371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p:cNvPicPr>
            <a:picLocks noChangeAspect="1"/>
          </p:cNvPicPr>
          <p:nvPr/>
        </p:nvPicPr>
        <p:blipFill rotWithShape="1">
          <a:blip r:embed="rId3"/>
          <a:srcRect l="12656" t="86389" r="13073" b="4445"/>
          <a:stretch/>
        </p:blipFill>
        <p:spPr>
          <a:xfrm>
            <a:off x="0" y="6229350"/>
            <a:ext cx="12192000" cy="628650"/>
          </a:xfrm>
          <a:prstGeom prst="rect">
            <a:avLst/>
          </a:prstGeom>
        </p:spPr>
      </p:pic>
      <p:pic>
        <p:nvPicPr>
          <p:cNvPr id="4" name="Immagine 3"/>
          <p:cNvPicPr>
            <a:picLocks noChangeAspect="1"/>
          </p:cNvPicPr>
          <p:nvPr/>
        </p:nvPicPr>
        <p:blipFill>
          <a:blip r:embed="rId4"/>
          <a:stretch>
            <a:fillRect/>
          </a:stretch>
        </p:blipFill>
        <p:spPr>
          <a:xfrm>
            <a:off x="3738413" y="226479"/>
            <a:ext cx="3550905" cy="1435951"/>
          </a:xfrm>
          <a:prstGeom prst="rect">
            <a:avLst/>
          </a:prstGeom>
        </p:spPr>
      </p:pic>
      <p:pic>
        <p:nvPicPr>
          <p:cNvPr id="5" name="Immagine 4"/>
          <p:cNvPicPr>
            <a:picLocks noChangeAspect="1"/>
          </p:cNvPicPr>
          <p:nvPr/>
        </p:nvPicPr>
        <p:blipFill rotWithShape="1">
          <a:blip r:embed="rId5"/>
          <a:srcRect b="3979"/>
          <a:stretch/>
        </p:blipFill>
        <p:spPr>
          <a:xfrm>
            <a:off x="3709026" y="1662430"/>
            <a:ext cx="3595611" cy="841227"/>
          </a:xfrm>
          <a:prstGeom prst="rect">
            <a:avLst/>
          </a:prstGeom>
        </p:spPr>
      </p:pic>
      <p:pic>
        <p:nvPicPr>
          <p:cNvPr id="6" name="Immagine 5"/>
          <p:cNvPicPr>
            <a:picLocks noChangeAspect="1"/>
          </p:cNvPicPr>
          <p:nvPr/>
        </p:nvPicPr>
        <p:blipFill>
          <a:blip r:embed="rId6"/>
          <a:stretch>
            <a:fillRect/>
          </a:stretch>
        </p:blipFill>
        <p:spPr>
          <a:xfrm>
            <a:off x="3738413" y="2503657"/>
            <a:ext cx="3550905" cy="2241556"/>
          </a:xfrm>
          <a:prstGeom prst="rect">
            <a:avLst/>
          </a:prstGeom>
        </p:spPr>
      </p:pic>
      <p:pic>
        <p:nvPicPr>
          <p:cNvPr id="7" name="Immagine 6"/>
          <p:cNvPicPr>
            <a:picLocks noChangeAspect="1"/>
          </p:cNvPicPr>
          <p:nvPr/>
        </p:nvPicPr>
        <p:blipFill>
          <a:blip r:embed="rId7"/>
          <a:stretch>
            <a:fillRect/>
          </a:stretch>
        </p:blipFill>
        <p:spPr>
          <a:xfrm>
            <a:off x="7401099" y="226479"/>
            <a:ext cx="3595611" cy="2002466"/>
          </a:xfrm>
          <a:prstGeom prst="rect">
            <a:avLst/>
          </a:prstGeom>
        </p:spPr>
      </p:pic>
      <p:pic>
        <p:nvPicPr>
          <p:cNvPr id="8" name="Immagine 7"/>
          <p:cNvPicPr>
            <a:picLocks noChangeAspect="1"/>
          </p:cNvPicPr>
          <p:nvPr/>
        </p:nvPicPr>
        <p:blipFill>
          <a:blip r:embed="rId8"/>
          <a:stretch>
            <a:fillRect/>
          </a:stretch>
        </p:blipFill>
        <p:spPr>
          <a:xfrm>
            <a:off x="7401099" y="2217296"/>
            <a:ext cx="3595611" cy="1319926"/>
          </a:xfrm>
          <a:prstGeom prst="rect">
            <a:avLst/>
          </a:prstGeom>
        </p:spPr>
      </p:pic>
      <p:pic>
        <p:nvPicPr>
          <p:cNvPr id="9" name="Immagine 8"/>
          <p:cNvPicPr>
            <a:picLocks noChangeAspect="1"/>
          </p:cNvPicPr>
          <p:nvPr/>
        </p:nvPicPr>
        <p:blipFill>
          <a:blip r:embed="rId9"/>
          <a:stretch>
            <a:fillRect/>
          </a:stretch>
        </p:blipFill>
        <p:spPr>
          <a:xfrm>
            <a:off x="7408485" y="3592081"/>
            <a:ext cx="3588225" cy="833778"/>
          </a:xfrm>
          <a:prstGeom prst="rect">
            <a:avLst/>
          </a:prstGeom>
        </p:spPr>
      </p:pic>
      <p:pic>
        <p:nvPicPr>
          <p:cNvPr id="10" name="Immagine 9"/>
          <p:cNvPicPr>
            <a:picLocks noChangeAspect="1"/>
          </p:cNvPicPr>
          <p:nvPr/>
        </p:nvPicPr>
        <p:blipFill>
          <a:blip r:embed="rId10"/>
          <a:stretch>
            <a:fillRect/>
          </a:stretch>
        </p:blipFill>
        <p:spPr>
          <a:xfrm>
            <a:off x="7408485" y="4425859"/>
            <a:ext cx="3588225" cy="2163936"/>
          </a:xfrm>
          <a:prstGeom prst="rect">
            <a:avLst/>
          </a:prstGeom>
        </p:spPr>
      </p:pic>
      <p:pic>
        <p:nvPicPr>
          <p:cNvPr id="11" name="Immagine 10"/>
          <p:cNvPicPr>
            <a:picLocks noChangeAspect="1"/>
          </p:cNvPicPr>
          <p:nvPr/>
        </p:nvPicPr>
        <p:blipFill>
          <a:blip r:embed="rId11"/>
          <a:stretch>
            <a:fillRect/>
          </a:stretch>
        </p:blipFill>
        <p:spPr>
          <a:xfrm>
            <a:off x="3738413" y="4745213"/>
            <a:ext cx="3580292" cy="1327306"/>
          </a:xfrm>
          <a:prstGeom prst="rect">
            <a:avLst/>
          </a:prstGeom>
        </p:spPr>
      </p:pic>
      <p:pic>
        <p:nvPicPr>
          <p:cNvPr id="12" name="Immagine 11"/>
          <p:cNvPicPr/>
          <p:nvPr/>
        </p:nvPicPr>
        <p:blipFill rotWithShape="1">
          <a:blip r:embed="rId12"/>
          <a:srcRect l="3563" t="2315" r="1693"/>
          <a:stretch/>
        </p:blipFill>
        <p:spPr>
          <a:xfrm>
            <a:off x="146647" y="1475117"/>
            <a:ext cx="3450566" cy="3640879"/>
          </a:xfrm>
          <a:prstGeom prst="rect">
            <a:avLst/>
          </a:prstGeom>
        </p:spPr>
      </p:pic>
      <p:sp>
        <p:nvSpPr>
          <p:cNvPr id="13" name="Rettangolo 12"/>
          <p:cNvSpPr/>
          <p:nvPr/>
        </p:nvSpPr>
        <p:spPr>
          <a:xfrm>
            <a:off x="1436760" y="2083042"/>
            <a:ext cx="2082817" cy="5825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ustDataLst>
      <p:tags r:id="rId1"/>
    </p:custDataLst>
    <p:extLst>
      <p:ext uri="{BB962C8B-B14F-4D97-AF65-F5344CB8AC3E}">
        <p14:creationId xmlns:p14="http://schemas.microsoft.com/office/powerpoint/2010/main" val="7008965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TotalTime>
  <Words>3090</Words>
  <Application>Microsoft Macintosh PowerPoint</Application>
  <PresentationFormat>Widescreen</PresentationFormat>
  <Paragraphs>339</Paragraphs>
  <Slides>40</Slides>
  <Notes>1</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40</vt:i4>
      </vt:variant>
    </vt:vector>
  </HeadingPairs>
  <TitlesOfParts>
    <vt:vector size="51" baseType="lpstr">
      <vt:lpstr>Arial</vt:lpstr>
      <vt:lpstr>Arial Bold</vt:lpstr>
      <vt:lpstr>Bookman Old Style</vt:lpstr>
      <vt:lpstr>Calibri</vt:lpstr>
      <vt:lpstr>Calibri Light</vt:lpstr>
      <vt:lpstr>Calisto MT</vt:lpstr>
      <vt:lpstr>Garamond</vt:lpstr>
      <vt:lpstr>Modern No. 20</vt:lpstr>
      <vt:lpstr>Symbol</vt:lpstr>
      <vt:lpstr>TitilliumWeb</vt:lpstr>
      <vt:lpstr>Tema di Office</vt:lpstr>
      <vt:lpstr>Presentazione standard di PowerPoint</vt:lpstr>
      <vt:lpstr>Pianificazione</vt:lpstr>
      <vt:lpstr>  Linee Guida  Piani di Protezione Civile –approvate con DGR 611/2019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Importanza della modularità</vt:lpstr>
      <vt:lpstr>Presentazione standard di PowerPoint</vt:lpstr>
      <vt:lpstr>Presentazione standard di PowerPoint</vt:lpstr>
      <vt:lpstr>STEP 1: DOWNLOAD CONTENUTI</vt:lpstr>
      <vt:lpstr>STEP 2 E STEP 3: COMPILAZIONE SCHEDE, REDAZIONE DELLE CARTE TEMATICHE E SALVATAGGIO DEI PRODOTTI</vt:lpstr>
      <vt:lpstr>Presentazione standard di PowerPoint</vt:lpstr>
      <vt:lpstr>Presentazione standard di PowerPoint</vt:lpstr>
      <vt:lpstr>STEP 4: RELAZIONI</vt:lpstr>
      <vt:lpstr>Presentazione standard di PowerPoint</vt:lpstr>
      <vt:lpstr>Presentazione standard di PowerPoint</vt:lpstr>
      <vt:lpstr>Presentazione standard di PowerPoint</vt:lpstr>
      <vt:lpstr>Presentazione standard di PowerPoint</vt:lpstr>
      <vt:lpstr>Presentazione standard di PowerPoint</vt:lpstr>
      <vt:lpstr>STEP 5: SCHEDA DI SINTESI</vt:lpstr>
      <vt:lpstr>Presentazione standard di PowerPoint</vt:lpstr>
      <vt:lpstr>Presentazione standard di PowerPoint</vt:lpstr>
      <vt:lpstr>Presentazione standard di PowerPoint</vt:lpstr>
      <vt:lpstr>Mediante le indicazioni contenute nelle schede, il tecnico sarà guidato nella produzione delle cartografie, con indicazione puntuale della cartella in cui salvare le informazioni prodotte.  Nelle schede tecniche verrà chiesto di eseguire tre tipi di azione:  1. Azione DIRETTA Digitando direttamente l’informazione richiesta (nome del comune, indirizzi, etc.); Selezionando la scelta da un menù a tendina.  2.Azione di COLLEGAMENTO Dopo aver prodotto uno shape file o una cartografia il tecnico deve inserirla nella cartella indicata (esempio: la carta dello scenario di evento inondazione va inserita all’interno della cartella “Carta scenario di evento inondazione”) senza compiere nessuna azione sulla scheda.  3.Azioni di COMPILAZIONE E COLLEGAMENTO Oltre ai contenuti obbligatori che il tecnico è chiamato a inserire, sulle schede sono disponibili spazi per ulteriori informazioni ritenuti utili ai fini della completezza del Piano. In tal caso si dovrà sia digitare il testo corrispondente all’informazione inserita, sia predisporre un collegamento ipertestuale che colleghi la scheda con la cartella in cui memorizzare l’informazione (Esempio: il tecnico vuole inserire nell’elenco della normativa regionale, una disposizione che non è stata pre-indicata). Per rendere più agevole tale inserimento è stata predisposta la guida Come fare per aggiungere un nuovo documento.  Le celle delle diverse tabelle presenti nelle schede potranno essere colorate in base al tipo di azione da eseguire: </vt:lpstr>
      <vt:lpstr>Presentazione standard di PowerPoint</vt:lpstr>
      <vt:lpstr>Presentazione standard di PowerPoint</vt:lpstr>
      <vt:lpstr>        Contenuti</vt:lpstr>
      <vt:lpstr>        Contenuti</vt:lpstr>
      <vt:lpstr>        Contenuti</vt:lpstr>
      <vt:lpstr>        Contenuti</vt:lpstr>
      <vt:lpstr>Presentazione standard di PowerPoint</vt:lpstr>
      <vt:lpstr>Presentazione standard di PowerPoint</vt:lpstr>
      <vt:lpstr>        Contenuti</vt:lpstr>
      <vt:lpstr>        Linee Guida - Contenuti</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Microsoft Office User</dc:creator>
  <cp:lastModifiedBy>Luigi Maria Mollica</cp:lastModifiedBy>
  <cp:revision>22</cp:revision>
  <dcterms:created xsi:type="dcterms:W3CDTF">2020-10-20T07:58:26Z</dcterms:created>
  <dcterms:modified xsi:type="dcterms:W3CDTF">2020-12-10T14:40:35Z</dcterms:modified>
</cp:coreProperties>
</file>