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44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48.xml" ContentType="application/vnd.openxmlformats-officedocument.presentationml.tags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96" r:id="rId3"/>
    <p:sldMasterId id="2147483756" r:id="rId4"/>
    <p:sldMasterId id="2147483768" r:id="rId5"/>
    <p:sldMasterId id="2147483780" r:id="rId6"/>
    <p:sldMasterId id="2147483792" r:id="rId7"/>
    <p:sldMasterId id="2147483804" r:id="rId8"/>
    <p:sldMasterId id="2147483816" r:id="rId9"/>
    <p:sldMasterId id="2147483828" r:id="rId10"/>
  </p:sldMasterIdLst>
  <p:notesMasterIdLst>
    <p:notesMasterId r:id="rId75"/>
  </p:notesMasterIdLst>
  <p:sldIdLst>
    <p:sldId id="636" r:id="rId11"/>
    <p:sldId id="437" r:id="rId12"/>
    <p:sldId id="428" r:id="rId13"/>
    <p:sldId id="462" r:id="rId14"/>
    <p:sldId id="570" r:id="rId15"/>
    <p:sldId id="562" r:id="rId16"/>
    <p:sldId id="563" r:id="rId17"/>
    <p:sldId id="564" r:id="rId18"/>
    <p:sldId id="567" r:id="rId19"/>
    <p:sldId id="666" r:id="rId20"/>
    <p:sldId id="667" r:id="rId21"/>
    <p:sldId id="668" r:id="rId22"/>
    <p:sldId id="571" r:id="rId23"/>
    <p:sldId id="638" r:id="rId24"/>
    <p:sldId id="605" r:id="rId25"/>
    <p:sldId id="639" r:id="rId26"/>
    <p:sldId id="557" r:id="rId27"/>
    <p:sldId id="669" r:id="rId28"/>
    <p:sldId id="575" r:id="rId29"/>
    <p:sldId id="640" r:id="rId30"/>
    <p:sldId id="642" r:id="rId31"/>
    <p:sldId id="580" r:id="rId32"/>
    <p:sldId id="651" r:id="rId33"/>
    <p:sldId id="613" r:id="rId34"/>
    <p:sldId id="614" r:id="rId35"/>
    <p:sldId id="643" r:id="rId36"/>
    <p:sldId id="588" r:id="rId37"/>
    <p:sldId id="589" r:id="rId38"/>
    <p:sldId id="644" r:id="rId39"/>
    <p:sldId id="591" r:id="rId40"/>
    <p:sldId id="592" r:id="rId41"/>
    <p:sldId id="593" r:id="rId42"/>
    <p:sldId id="658" r:id="rId43"/>
    <p:sldId id="596" r:id="rId44"/>
    <p:sldId id="597" r:id="rId45"/>
    <p:sldId id="598" r:id="rId46"/>
    <p:sldId id="599" r:id="rId47"/>
    <p:sldId id="600" r:id="rId48"/>
    <p:sldId id="601" r:id="rId49"/>
    <p:sldId id="645" r:id="rId50"/>
    <p:sldId id="612" r:id="rId51"/>
    <p:sldId id="604" r:id="rId52"/>
    <p:sldId id="466" r:id="rId53"/>
    <p:sldId id="467" r:id="rId54"/>
    <p:sldId id="468" r:id="rId55"/>
    <p:sldId id="654" r:id="rId56"/>
    <p:sldId id="608" r:id="rId57"/>
    <p:sldId id="610" r:id="rId58"/>
    <p:sldId id="470" r:id="rId59"/>
    <p:sldId id="665" r:id="rId60"/>
    <p:sldId id="530" r:id="rId61"/>
    <p:sldId id="541" r:id="rId62"/>
    <p:sldId id="542" r:id="rId63"/>
    <p:sldId id="655" r:id="rId64"/>
    <p:sldId id="543" r:id="rId65"/>
    <p:sldId id="545" r:id="rId66"/>
    <p:sldId id="546" r:id="rId67"/>
    <p:sldId id="615" r:id="rId68"/>
    <p:sldId id="618" r:id="rId69"/>
    <p:sldId id="547" r:id="rId70"/>
    <p:sldId id="548" r:id="rId71"/>
    <p:sldId id="631" r:id="rId72"/>
    <p:sldId id="632" r:id="rId73"/>
    <p:sldId id="620" r:id="rId74"/>
  </p:sldIdLst>
  <p:sldSz cx="9144000" cy="5143500" type="screen16x9"/>
  <p:notesSz cx="6858000" cy="9144000"/>
  <p:custDataLst>
    <p:tags r:id="rId76"/>
  </p:custDataLst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rsace" initials="V" lastIdx="13" clrIdx="0">
    <p:extLst>
      <p:ext uri="{19B8F6BF-5375-455C-9EA6-DF929625EA0E}">
        <p15:presenceInfo xmlns:p15="http://schemas.microsoft.com/office/powerpoint/2012/main" userId="Versace" providerId="None"/>
      </p:ext>
    </p:extLst>
  </p:cmAuthor>
  <p:cmAuthor id="2" name="Laura Politanò" initials="LP" lastIdx="1" clrIdx="1">
    <p:extLst>
      <p:ext uri="{19B8F6BF-5375-455C-9EA6-DF929625EA0E}">
        <p15:presenceInfo xmlns:p15="http://schemas.microsoft.com/office/powerpoint/2012/main" userId="eae71b2bcba805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D0F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71" autoAdjust="0"/>
    <p:restoredTop sz="95411" autoAdjust="0"/>
  </p:normalViewPr>
  <p:slideViewPr>
    <p:cSldViewPr snapToGrid="0" snapToObjects="1">
      <p:cViewPr varScale="1">
        <p:scale>
          <a:sx n="98" d="100"/>
          <a:sy n="98" d="100"/>
        </p:scale>
        <p:origin x="37" y="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-1992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16" Type="http://schemas.openxmlformats.org/officeDocument/2006/relationships/slide" Target="slides/slide6.xml"/><Relationship Id="rId11" Type="http://schemas.openxmlformats.org/officeDocument/2006/relationships/slide" Target="slides/slide1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74" Type="http://schemas.openxmlformats.org/officeDocument/2006/relationships/slide" Target="slides/slide64.xml"/><Relationship Id="rId79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1.xml"/><Relationship Id="rId19" Type="http://schemas.openxmlformats.org/officeDocument/2006/relationships/slide" Target="slides/slide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commentAuthors" Target="commentAuthor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9" Type="http://schemas.openxmlformats.org/officeDocument/2006/relationships/slide" Target="slides/slide29.xml"/><Relationship Id="rId34" Type="http://schemas.openxmlformats.org/officeDocument/2006/relationships/slide" Target="slides/slide24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76" Type="http://schemas.openxmlformats.org/officeDocument/2006/relationships/tags" Target="tags/tag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4" Type="http://schemas.openxmlformats.org/officeDocument/2006/relationships/slide" Target="slides/slide14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66" Type="http://schemas.openxmlformats.org/officeDocument/2006/relationships/slide" Target="slides/slide56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67ADA5-4951-46D8-ADE6-C281321A6E4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540D988D-0BAE-4B0B-BE0B-14CA1E45C279}">
      <dgm:prSet phldrT="[Testo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832361D5-090C-4F4D-94DF-FF44AB1527C0}" type="par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93D41D3-500D-4C2C-8CD8-B48E3D583FF0}" type="sib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EC25520E-46A3-4A0F-AAB0-1FD409CE26CC}">
      <dgm:prSet phldrT="[Tes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2B34A183-67D1-47C4-963A-5EBDEF26447B}" type="par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EF865269-1BCE-42EE-BA48-FAE5945FDC09}" type="sib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AB6138C5-4DA6-4B02-AA28-9485434C3BB9}">
      <dgm:prSet phldrT="[Tes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BC27E608-4BF8-4FF8-A3DA-35C85BA37D82}" type="par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3A95821-4911-4ACC-BAF2-E95A139E36BA}" type="sib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6951D1FC-DB99-494B-9660-A22AF485D297}" type="pres">
      <dgm:prSet presAssocID="{4767ADA5-4951-46D8-ADE6-C281321A6E4C}" presName="Name0" presStyleCnt="0">
        <dgm:presLayoutVars>
          <dgm:dir/>
          <dgm:resizeHandles val="exact"/>
        </dgm:presLayoutVars>
      </dgm:prSet>
      <dgm:spPr/>
    </dgm:pt>
    <dgm:pt modelId="{8AE462C6-C9D5-4F11-85CE-5D5AC1B6EF03}" type="pres">
      <dgm:prSet presAssocID="{4767ADA5-4951-46D8-ADE6-C281321A6E4C}" presName="bkgdShp" presStyleLbl="alignAccFollowNode1" presStyleIdx="0" presStyleCnt="1"/>
      <dgm:spPr>
        <a:ln>
          <a:solidFill>
            <a:schemeClr val="bg1">
              <a:lumMod val="95000"/>
              <a:alpha val="90000"/>
            </a:schemeClr>
          </a:solidFill>
        </a:ln>
      </dgm:spPr>
    </dgm:pt>
    <dgm:pt modelId="{AB5A7F34-14E3-4D49-A68E-EF78C11D6025}" type="pres">
      <dgm:prSet presAssocID="{4767ADA5-4951-46D8-ADE6-C281321A6E4C}" presName="linComp" presStyleCnt="0"/>
      <dgm:spPr/>
    </dgm:pt>
    <dgm:pt modelId="{5B309F0A-D7FB-4BFF-9617-9BF78B524098}" type="pres">
      <dgm:prSet presAssocID="{540D988D-0BAE-4B0B-BE0B-14CA1E45C279}" presName="compNode" presStyleCnt="0"/>
      <dgm:spPr/>
    </dgm:pt>
    <dgm:pt modelId="{A4BDD7D3-CA12-4CD4-92B7-79F8CE26078B}" type="pres">
      <dgm:prSet presAssocID="{540D988D-0BAE-4B0B-BE0B-14CA1E45C27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F277AE4-13BC-4D1F-A01F-9484022F9792}" type="pres">
      <dgm:prSet presAssocID="{540D988D-0BAE-4B0B-BE0B-14CA1E45C279}" presName="invisiNode" presStyleLbl="node1" presStyleIdx="0" presStyleCnt="3"/>
      <dgm:spPr/>
    </dgm:pt>
    <dgm:pt modelId="{5D207852-2962-45EC-9633-782D677F01FC}" type="pres">
      <dgm:prSet presAssocID="{540D988D-0BAE-4B0B-BE0B-14CA1E45C279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F9B703D-5686-49F3-AF82-44AB0D55D701}" type="pres">
      <dgm:prSet presAssocID="{793D41D3-500D-4C2C-8CD8-B48E3D583FF0}" presName="sibTrans" presStyleLbl="sibTrans2D1" presStyleIdx="0" presStyleCnt="0"/>
      <dgm:spPr/>
      <dgm:t>
        <a:bodyPr/>
        <a:lstStyle/>
        <a:p>
          <a:endParaRPr lang="it-IT"/>
        </a:p>
      </dgm:t>
    </dgm:pt>
    <dgm:pt modelId="{7307A270-83A6-448C-BF97-EDFBEC98912B}" type="pres">
      <dgm:prSet presAssocID="{EC25520E-46A3-4A0F-AAB0-1FD409CE26CC}" presName="compNode" presStyleCnt="0"/>
      <dgm:spPr/>
    </dgm:pt>
    <dgm:pt modelId="{A6D9FFCA-A100-4403-A193-34585FB1791F}" type="pres">
      <dgm:prSet presAssocID="{EC25520E-46A3-4A0F-AAB0-1FD409CE26C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FD9E0AD-6D1B-4173-92B9-85F1C2E5E63F}" type="pres">
      <dgm:prSet presAssocID="{EC25520E-46A3-4A0F-AAB0-1FD409CE26CC}" presName="invisiNode" presStyleLbl="node1" presStyleIdx="1" presStyleCnt="3"/>
      <dgm:spPr/>
    </dgm:pt>
    <dgm:pt modelId="{D985E16C-0079-4762-B2DC-5258C4FCB7F7}" type="pres">
      <dgm:prSet presAssocID="{EC25520E-46A3-4A0F-AAB0-1FD409CE26CC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1F5FE88-EF7D-48FB-887C-B3F6F7752D4B}" type="pres">
      <dgm:prSet presAssocID="{EF865269-1BCE-42EE-BA48-FAE5945FDC09}" presName="sibTrans" presStyleLbl="sibTrans2D1" presStyleIdx="0" presStyleCnt="0"/>
      <dgm:spPr/>
      <dgm:t>
        <a:bodyPr/>
        <a:lstStyle/>
        <a:p>
          <a:endParaRPr lang="it-IT"/>
        </a:p>
      </dgm:t>
    </dgm:pt>
    <dgm:pt modelId="{CB13FFD2-6FD8-4151-819D-A6FCB9EC6D7E}" type="pres">
      <dgm:prSet presAssocID="{AB6138C5-4DA6-4B02-AA28-9485434C3BB9}" presName="compNode" presStyleCnt="0"/>
      <dgm:spPr/>
    </dgm:pt>
    <dgm:pt modelId="{47B22D33-8D05-49A8-97F3-7A4F49FA16C8}" type="pres">
      <dgm:prSet presAssocID="{AB6138C5-4DA6-4B02-AA28-9485434C3BB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6A63F6-C809-447B-B763-D745F6178408}" type="pres">
      <dgm:prSet presAssocID="{AB6138C5-4DA6-4B02-AA28-9485434C3BB9}" presName="invisiNode" presStyleLbl="node1" presStyleIdx="2" presStyleCnt="3"/>
      <dgm:spPr/>
    </dgm:pt>
    <dgm:pt modelId="{5DD41118-6A79-48E2-96CC-3CBAAF9CA8DA}" type="pres">
      <dgm:prSet presAssocID="{AB6138C5-4DA6-4B02-AA28-9485434C3BB9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893D347-4DFE-4D2C-9C7C-320691B5005E}" type="presOf" srcId="{EF865269-1BCE-42EE-BA48-FAE5945FDC09}" destId="{C1F5FE88-EF7D-48FB-887C-B3F6F7752D4B}" srcOrd="0" destOrd="0" presId="urn:microsoft.com/office/officeart/2005/8/layout/pList2"/>
    <dgm:cxn modelId="{BC3CCCD6-AACF-4449-A6E8-5E0759864338}" type="presOf" srcId="{EC25520E-46A3-4A0F-AAB0-1FD409CE26CC}" destId="{A6D9FFCA-A100-4403-A193-34585FB1791F}" srcOrd="0" destOrd="0" presId="urn:microsoft.com/office/officeart/2005/8/layout/pList2"/>
    <dgm:cxn modelId="{9C4D4864-164C-4E46-A7EB-C528148BE1C0}" srcId="{4767ADA5-4951-46D8-ADE6-C281321A6E4C}" destId="{EC25520E-46A3-4A0F-AAB0-1FD409CE26CC}" srcOrd="1" destOrd="0" parTransId="{2B34A183-67D1-47C4-963A-5EBDEF26447B}" sibTransId="{EF865269-1BCE-42EE-BA48-FAE5945FDC09}"/>
    <dgm:cxn modelId="{5A61FED9-9799-47D6-AD95-8F43A5223176}" type="presOf" srcId="{793D41D3-500D-4C2C-8CD8-B48E3D583FF0}" destId="{1F9B703D-5686-49F3-AF82-44AB0D55D701}" srcOrd="0" destOrd="0" presId="urn:microsoft.com/office/officeart/2005/8/layout/pList2"/>
    <dgm:cxn modelId="{4C7E366A-8464-47D9-9BE7-FBB79329D72B}" type="presOf" srcId="{540D988D-0BAE-4B0B-BE0B-14CA1E45C279}" destId="{A4BDD7D3-CA12-4CD4-92B7-79F8CE26078B}" srcOrd="0" destOrd="0" presId="urn:microsoft.com/office/officeart/2005/8/layout/pList2"/>
    <dgm:cxn modelId="{D283DA1D-B442-496E-A726-90303E6BB55F}" srcId="{4767ADA5-4951-46D8-ADE6-C281321A6E4C}" destId="{AB6138C5-4DA6-4B02-AA28-9485434C3BB9}" srcOrd="2" destOrd="0" parTransId="{BC27E608-4BF8-4FF8-A3DA-35C85BA37D82}" sibTransId="{73A95821-4911-4ACC-BAF2-E95A139E36BA}"/>
    <dgm:cxn modelId="{A8F90F99-A86D-43FB-B603-A5078A85BF21}" type="presOf" srcId="{4767ADA5-4951-46D8-ADE6-C281321A6E4C}" destId="{6951D1FC-DB99-494B-9660-A22AF485D297}" srcOrd="0" destOrd="0" presId="urn:microsoft.com/office/officeart/2005/8/layout/pList2"/>
    <dgm:cxn modelId="{B30BB597-EBE3-4961-8AD8-AFBA6B479FF2}" type="presOf" srcId="{AB6138C5-4DA6-4B02-AA28-9485434C3BB9}" destId="{47B22D33-8D05-49A8-97F3-7A4F49FA16C8}" srcOrd="0" destOrd="0" presId="urn:microsoft.com/office/officeart/2005/8/layout/pList2"/>
    <dgm:cxn modelId="{6D9D00C7-AA95-435B-8B73-DE2365CADEFF}" srcId="{4767ADA5-4951-46D8-ADE6-C281321A6E4C}" destId="{540D988D-0BAE-4B0B-BE0B-14CA1E45C279}" srcOrd="0" destOrd="0" parTransId="{832361D5-090C-4F4D-94DF-FF44AB1527C0}" sibTransId="{793D41D3-500D-4C2C-8CD8-B48E3D583FF0}"/>
    <dgm:cxn modelId="{9AF3A0E4-C331-4A57-94FC-627B426D8587}" type="presParOf" srcId="{6951D1FC-DB99-494B-9660-A22AF485D297}" destId="{8AE462C6-C9D5-4F11-85CE-5D5AC1B6EF03}" srcOrd="0" destOrd="0" presId="urn:microsoft.com/office/officeart/2005/8/layout/pList2"/>
    <dgm:cxn modelId="{CD1A06AD-1053-406A-9318-F317F357783B}" type="presParOf" srcId="{6951D1FC-DB99-494B-9660-A22AF485D297}" destId="{AB5A7F34-14E3-4D49-A68E-EF78C11D6025}" srcOrd="1" destOrd="0" presId="urn:microsoft.com/office/officeart/2005/8/layout/pList2"/>
    <dgm:cxn modelId="{BAA5B945-7B28-4E98-90EE-CFCB2458ED1E}" type="presParOf" srcId="{AB5A7F34-14E3-4D49-A68E-EF78C11D6025}" destId="{5B309F0A-D7FB-4BFF-9617-9BF78B524098}" srcOrd="0" destOrd="0" presId="urn:microsoft.com/office/officeart/2005/8/layout/pList2"/>
    <dgm:cxn modelId="{23C0C5EF-69BC-405E-B9D0-F53C5DE67BFC}" type="presParOf" srcId="{5B309F0A-D7FB-4BFF-9617-9BF78B524098}" destId="{A4BDD7D3-CA12-4CD4-92B7-79F8CE26078B}" srcOrd="0" destOrd="0" presId="urn:microsoft.com/office/officeart/2005/8/layout/pList2"/>
    <dgm:cxn modelId="{223B886F-CC9B-4EE6-A67C-D3DEC316466F}" type="presParOf" srcId="{5B309F0A-D7FB-4BFF-9617-9BF78B524098}" destId="{7F277AE4-13BC-4D1F-A01F-9484022F9792}" srcOrd="1" destOrd="0" presId="urn:microsoft.com/office/officeart/2005/8/layout/pList2"/>
    <dgm:cxn modelId="{6E795A97-3191-4740-805F-9E1147169B9A}" type="presParOf" srcId="{5B309F0A-D7FB-4BFF-9617-9BF78B524098}" destId="{5D207852-2962-45EC-9633-782D677F01FC}" srcOrd="2" destOrd="0" presId="urn:microsoft.com/office/officeart/2005/8/layout/pList2"/>
    <dgm:cxn modelId="{016B3B5D-E391-4EEF-910E-6EFF414FC103}" type="presParOf" srcId="{AB5A7F34-14E3-4D49-A68E-EF78C11D6025}" destId="{1F9B703D-5686-49F3-AF82-44AB0D55D701}" srcOrd="1" destOrd="0" presId="urn:microsoft.com/office/officeart/2005/8/layout/pList2"/>
    <dgm:cxn modelId="{45835014-08EF-47D8-9989-DC6978D41F25}" type="presParOf" srcId="{AB5A7F34-14E3-4D49-A68E-EF78C11D6025}" destId="{7307A270-83A6-448C-BF97-EDFBEC98912B}" srcOrd="2" destOrd="0" presId="urn:microsoft.com/office/officeart/2005/8/layout/pList2"/>
    <dgm:cxn modelId="{89C83D54-75EC-4848-942A-832FA6F7E1D5}" type="presParOf" srcId="{7307A270-83A6-448C-BF97-EDFBEC98912B}" destId="{A6D9FFCA-A100-4403-A193-34585FB1791F}" srcOrd="0" destOrd="0" presId="urn:microsoft.com/office/officeart/2005/8/layout/pList2"/>
    <dgm:cxn modelId="{AB6189B7-1A19-439A-A2A2-C767FA7190EF}" type="presParOf" srcId="{7307A270-83A6-448C-BF97-EDFBEC98912B}" destId="{FFD9E0AD-6D1B-4173-92B9-85F1C2E5E63F}" srcOrd="1" destOrd="0" presId="urn:microsoft.com/office/officeart/2005/8/layout/pList2"/>
    <dgm:cxn modelId="{4A2207E6-F52F-47FF-9CB6-045A97F5CF4E}" type="presParOf" srcId="{7307A270-83A6-448C-BF97-EDFBEC98912B}" destId="{D985E16C-0079-4762-B2DC-5258C4FCB7F7}" srcOrd="2" destOrd="0" presId="urn:microsoft.com/office/officeart/2005/8/layout/pList2"/>
    <dgm:cxn modelId="{13B35A61-46CB-487E-91CA-1643047A7A22}" type="presParOf" srcId="{AB5A7F34-14E3-4D49-A68E-EF78C11D6025}" destId="{C1F5FE88-EF7D-48FB-887C-B3F6F7752D4B}" srcOrd="3" destOrd="0" presId="urn:microsoft.com/office/officeart/2005/8/layout/pList2"/>
    <dgm:cxn modelId="{261EE897-1DE0-4DF7-82D3-17146C1F6C54}" type="presParOf" srcId="{AB5A7F34-14E3-4D49-A68E-EF78C11D6025}" destId="{CB13FFD2-6FD8-4151-819D-A6FCB9EC6D7E}" srcOrd="4" destOrd="0" presId="urn:microsoft.com/office/officeart/2005/8/layout/pList2"/>
    <dgm:cxn modelId="{6D2BA9B6-C86C-4B00-B014-9CE349916413}" type="presParOf" srcId="{CB13FFD2-6FD8-4151-819D-A6FCB9EC6D7E}" destId="{47B22D33-8D05-49A8-97F3-7A4F49FA16C8}" srcOrd="0" destOrd="0" presId="urn:microsoft.com/office/officeart/2005/8/layout/pList2"/>
    <dgm:cxn modelId="{A877199E-F76E-4070-A4A3-44C7ADA22185}" type="presParOf" srcId="{CB13FFD2-6FD8-4151-819D-A6FCB9EC6D7E}" destId="{4D6A63F6-C809-447B-B763-D745F6178408}" srcOrd="1" destOrd="0" presId="urn:microsoft.com/office/officeart/2005/8/layout/pList2"/>
    <dgm:cxn modelId="{DE50517C-DBC3-460F-90BE-E5175C7B293D}" type="presParOf" srcId="{CB13FFD2-6FD8-4151-819D-A6FCB9EC6D7E}" destId="{5DD41118-6A79-48E2-96CC-3CBAAF9CA8D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C377226-4EBC-4EDE-B839-CCD1A58C5FA9}" type="doc">
      <dgm:prSet loTypeId="urn:microsoft.com/office/officeart/2005/8/layout/balance1" loCatId="relationship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357B5AB6-35F9-4602-92DE-CE32F69ED910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Comunale</a:t>
          </a:r>
          <a:endParaRPr lang="it-IT" dirty="0">
            <a:latin typeface="Garamond" panose="02020404030301010803" pitchFamily="18" charset="0"/>
          </a:endParaRPr>
        </a:p>
      </dgm:t>
    </dgm:pt>
    <dgm:pt modelId="{80804E4C-AC26-4E4A-B111-1335703D2AA0}" type="parTrans" cxnId="{801A629C-FB03-4DD0-B470-8EC234D8821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15C9407F-3BF1-4DAE-8B7D-A0670573579A}" type="sibTrans" cxnId="{801A629C-FB03-4DD0-B470-8EC234D8821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155ADAEF-99C7-4F47-BBC6-4C2E40B239A6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?</a:t>
          </a:r>
          <a:endParaRPr lang="it-IT" dirty="0">
            <a:latin typeface="Garamond" panose="02020404030301010803" pitchFamily="18" charset="0"/>
          </a:endParaRPr>
        </a:p>
      </dgm:t>
    </dgm:pt>
    <dgm:pt modelId="{0A7AFDA8-52A2-4482-A1F7-BB53C260F905}" type="parTrans" cxnId="{2BE767C2-E4A1-4640-8085-61A445A361CD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3129062F-1D1F-4447-8288-667DEE00676C}" type="sibTrans" cxnId="{2BE767C2-E4A1-4640-8085-61A445A361CD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592FC0F7-25BA-496B-A770-361238F1F45A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?</a:t>
          </a:r>
          <a:endParaRPr lang="it-IT" dirty="0">
            <a:latin typeface="Garamond" panose="02020404030301010803" pitchFamily="18" charset="0"/>
          </a:endParaRPr>
        </a:p>
      </dgm:t>
    </dgm:pt>
    <dgm:pt modelId="{5307F5A9-4B32-49BF-A544-48D5F5CBB616}" type="parTrans" cxnId="{BBFFB49F-2861-43BA-A596-11446EF16D9B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0B3B7B3C-3925-4A8A-834E-2BFAF9AF638D}" type="sibTrans" cxnId="{BBFFB49F-2861-43BA-A596-11446EF16D9B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7F00DA3-FF40-4480-A1E0-86D9D247508F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Regionale</a:t>
          </a:r>
          <a:endParaRPr lang="it-IT" dirty="0">
            <a:latin typeface="Garamond" panose="02020404030301010803" pitchFamily="18" charset="0"/>
          </a:endParaRPr>
        </a:p>
      </dgm:t>
    </dgm:pt>
    <dgm:pt modelId="{96C8F176-FB9D-44A8-9E1B-CCF982317B33}" type="parTrans" cxnId="{1228E83C-EEF9-4ECE-A567-894A56C7C306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F38A682A-ADDF-4C43-B667-002BC9B1280F}" type="sibTrans" cxnId="{1228E83C-EEF9-4ECE-A567-894A56C7C306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DD132BB1-154A-4651-8454-2A7D9E581735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?</a:t>
          </a:r>
          <a:endParaRPr lang="it-IT" dirty="0">
            <a:latin typeface="Garamond" panose="02020404030301010803" pitchFamily="18" charset="0"/>
          </a:endParaRPr>
        </a:p>
      </dgm:t>
    </dgm:pt>
    <dgm:pt modelId="{0B78E1D0-544B-4E78-B977-4FFD693A5D88}" type="parTrans" cxnId="{E82CF5E2-CAAE-418F-A48A-C8B2EF514BE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952ED07-1DA2-4D28-ABD2-41DEC5784E07}" type="sibTrans" cxnId="{E82CF5E2-CAAE-418F-A48A-C8B2EF514BE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A7914374-493E-4EBB-87CC-6A31102E8519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?</a:t>
          </a:r>
          <a:endParaRPr lang="it-IT" dirty="0">
            <a:latin typeface="Garamond" panose="02020404030301010803" pitchFamily="18" charset="0"/>
          </a:endParaRPr>
        </a:p>
      </dgm:t>
    </dgm:pt>
    <dgm:pt modelId="{BAE1194C-A5D4-4D5D-B27A-2BD75A60322D}" type="parTrans" cxnId="{3D3C98C8-3FBA-4D0A-9EE8-FF0A8C0974FB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D6E8B006-AB30-4E19-B088-994993EC15BF}" type="sibTrans" cxnId="{3D3C98C8-3FBA-4D0A-9EE8-FF0A8C0974FB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2EB9F1C3-8D41-42A9-91F4-0A15C9A6BCBA}">
      <dgm:prSet phldrT="[Testo]"/>
      <dgm:spPr/>
      <dgm:t>
        <a:bodyPr/>
        <a:lstStyle/>
        <a:p>
          <a:r>
            <a:rPr lang="it-IT" dirty="0" smtClean="0">
              <a:latin typeface="Garamond" panose="02020404030301010803" pitchFamily="18" charset="0"/>
            </a:rPr>
            <a:t>?</a:t>
          </a:r>
          <a:endParaRPr lang="it-IT" dirty="0">
            <a:latin typeface="Garamond" panose="02020404030301010803" pitchFamily="18" charset="0"/>
          </a:endParaRPr>
        </a:p>
      </dgm:t>
    </dgm:pt>
    <dgm:pt modelId="{7DD1217C-5C69-4730-9266-C6BCA62DF721}" type="parTrans" cxnId="{40157200-69B8-4CAB-8628-C6E0EC79FF46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84532A4F-CA9F-4690-B840-B4C43B24B149}" type="sibTrans" cxnId="{40157200-69B8-4CAB-8628-C6E0EC79FF46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B713724D-7F73-4632-86F1-D918D4D928AE}" type="pres">
      <dgm:prSet presAssocID="{2C377226-4EBC-4EDE-B839-CCD1A58C5FA9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50C2DFE-74C7-4023-85BE-57E01710B94A}" type="pres">
      <dgm:prSet presAssocID="{2C377226-4EBC-4EDE-B839-CCD1A58C5FA9}" presName="dummyMaxCanvas" presStyleCnt="0"/>
      <dgm:spPr/>
    </dgm:pt>
    <dgm:pt modelId="{DA46CD35-2806-46B7-91B8-8C5B5F5A6A1F}" type="pres">
      <dgm:prSet presAssocID="{2C377226-4EBC-4EDE-B839-CCD1A58C5FA9}" presName="parentComposite" presStyleCnt="0"/>
      <dgm:spPr/>
    </dgm:pt>
    <dgm:pt modelId="{1D9F8AE4-D214-402B-839A-B6A585DD8601}" type="pres">
      <dgm:prSet presAssocID="{2C377226-4EBC-4EDE-B839-CCD1A58C5FA9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583954E4-1240-4D90-924E-1A3920A440B3}" type="pres">
      <dgm:prSet presAssocID="{2C377226-4EBC-4EDE-B839-CCD1A58C5FA9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A9D174BB-5E6C-49EB-8552-C48DA7B4E954}" type="pres">
      <dgm:prSet presAssocID="{2C377226-4EBC-4EDE-B839-CCD1A58C5FA9}" presName="childrenComposite" presStyleCnt="0"/>
      <dgm:spPr/>
    </dgm:pt>
    <dgm:pt modelId="{64DED0B9-C95C-4911-AE4B-A739E60A254C}" type="pres">
      <dgm:prSet presAssocID="{2C377226-4EBC-4EDE-B839-CCD1A58C5FA9}" presName="dummyMaxCanvas_ChildArea" presStyleCnt="0"/>
      <dgm:spPr/>
    </dgm:pt>
    <dgm:pt modelId="{21B6B69B-9F6E-483C-9402-690A88B49E35}" type="pres">
      <dgm:prSet presAssocID="{2C377226-4EBC-4EDE-B839-CCD1A58C5FA9}" presName="fulcrum" presStyleLbl="alignAccFollowNode1" presStyleIdx="2" presStyleCnt="4"/>
      <dgm:spPr/>
    </dgm:pt>
    <dgm:pt modelId="{9A6019EA-847C-4858-90F8-7C25C428371D}" type="pres">
      <dgm:prSet presAssocID="{2C377226-4EBC-4EDE-B839-CCD1A58C5FA9}" presName="balance_23" presStyleLbl="alignAccFollowNode1" presStyleIdx="3" presStyleCnt="4">
        <dgm:presLayoutVars>
          <dgm:bulletEnabled val="1"/>
        </dgm:presLayoutVars>
      </dgm:prSet>
      <dgm:spPr/>
    </dgm:pt>
    <dgm:pt modelId="{28139E70-4E7B-4C11-96DD-DF3F16612EB0}" type="pres">
      <dgm:prSet presAssocID="{2C377226-4EBC-4EDE-B839-CCD1A58C5FA9}" presName="right_23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6EE0B30-94BE-45B9-9030-185BB02ACCE9}" type="pres">
      <dgm:prSet presAssocID="{2C377226-4EBC-4EDE-B839-CCD1A58C5FA9}" presName="right_23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2AFB45-2EE1-4729-A76B-70FAD4066A4D}" type="pres">
      <dgm:prSet presAssocID="{2C377226-4EBC-4EDE-B839-CCD1A58C5FA9}" presName="right_23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4B86EC5-E75D-4DE4-97EB-F9BE4BE451F0}" type="pres">
      <dgm:prSet presAssocID="{2C377226-4EBC-4EDE-B839-CCD1A58C5FA9}" presName="left_23_1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3E4ECE7-E433-4AC3-BE50-1943E24C4E8D}" type="pres">
      <dgm:prSet presAssocID="{2C377226-4EBC-4EDE-B839-CCD1A58C5FA9}" presName="left_23_2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BE767C2-E4A1-4640-8085-61A445A361CD}" srcId="{357B5AB6-35F9-4602-92DE-CE32F69ED910}" destId="{155ADAEF-99C7-4F47-BBC6-4C2E40B239A6}" srcOrd="0" destOrd="0" parTransId="{0A7AFDA8-52A2-4482-A1F7-BB53C260F905}" sibTransId="{3129062F-1D1F-4447-8288-667DEE00676C}"/>
    <dgm:cxn modelId="{1053AD97-41FC-43EC-9D49-D6E69700950C}" type="presOf" srcId="{2EB9F1C3-8D41-42A9-91F4-0A15C9A6BCBA}" destId="{D42AFB45-2EE1-4729-A76B-70FAD4066A4D}" srcOrd="0" destOrd="0" presId="urn:microsoft.com/office/officeart/2005/8/layout/balance1"/>
    <dgm:cxn modelId="{BBFFB49F-2861-43BA-A596-11446EF16D9B}" srcId="{357B5AB6-35F9-4602-92DE-CE32F69ED910}" destId="{592FC0F7-25BA-496B-A770-361238F1F45A}" srcOrd="1" destOrd="0" parTransId="{5307F5A9-4B32-49BF-A544-48D5F5CBB616}" sibTransId="{0B3B7B3C-3925-4A8A-834E-2BFAF9AF638D}"/>
    <dgm:cxn modelId="{9FC05B0A-93A6-4A82-910F-FAF7DAE16717}" type="presOf" srcId="{DD132BB1-154A-4651-8454-2A7D9E581735}" destId="{28139E70-4E7B-4C11-96DD-DF3F16612EB0}" srcOrd="0" destOrd="0" presId="urn:microsoft.com/office/officeart/2005/8/layout/balance1"/>
    <dgm:cxn modelId="{844953D6-F060-40B1-9E7F-BE8999399E39}" type="presOf" srcId="{A7914374-493E-4EBB-87CC-6A31102E8519}" destId="{D6EE0B30-94BE-45B9-9030-185BB02ACCE9}" srcOrd="0" destOrd="0" presId="urn:microsoft.com/office/officeart/2005/8/layout/balance1"/>
    <dgm:cxn modelId="{B680FE5F-387E-411A-8C65-FBCD7EC6852D}" type="presOf" srcId="{77F00DA3-FF40-4480-A1E0-86D9D247508F}" destId="{583954E4-1240-4D90-924E-1A3920A440B3}" srcOrd="0" destOrd="0" presId="urn:microsoft.com/office/officeart/2005/8/layout/balance1"/>
    <dgm:cxn modelId="{34CFA7F5-88F5-4ADA-99EF-2AAED1B1FD01}" type="presOf" srcId="{2C377226-4EBC-4EDE-B839-CCD1A58C5FA9}" destId="{B713724D-7F73-4632-86F1-D918D4D928AE}" srcOrd="0" destOrd="0" presId="urn:microsoft.com/office/officeart/2005/8/layout/balance1"/>
    <dgm:cxn modelId="{54D7BD02-68C6-440D-97FF-0280DE0B81F9}" type="presOf" srcId="{155ADAEF-99C7-4F47-BBC6-4C2E40B239A6}" destId="{34B86EC5-E75D-4DE4-97EB-F9BE4BE451F0}" srcOrd="0" destOrd="0" presId="urn:microsoft.com/office/officeart/2005/8/layout/balance1"/>
    <dgm:cxn modelId="{801A629C-FB03-4DD0-B470-8EC234D8821F}" srcId="{2C377226-4EBC-4EDE-B839-CCD1A58C5FA9}" destId="{357B5AB6-35F9-4602-92DE-CE32F69ED910}" srcOrd="0" destOrd="0" parTransId="{80804E4C-AC26-4E4A-B111-1335703D2AA0}" sibTransId="{15C9407F-3BF1-4DAE-8B7D-A0670573579A}"/>
    <dgm:cxn modelId="{40157200-69B8-4CAB-8628-C6E0EC79FF46}" srcId="{77F00DA3-FF40-4480-A1E0-86D9D247508F}" destId="{2EB9F1C3-8D41-42A9-91F4-0A15C9A6BCBA}" srcOrd="2" destOrd="0" parTransId="{7DD1217C-5C69-4730-9266-C6BCA62DF721}" sibTransId="{84532A4F-CA9F-4690-B840-B4C43B24B149}"/>
    <dgm:cxn modelId="{C95F3F0B-2A48-4843-A539-8801433A638D}" type="presOf" srcId="{592FC0F7-25BA-496B-A770-361238F1F45A}" destId="{83E4ECE7-E433-4AC3-BE50-1943E24C4E8D}" srcOrd="0" destOrd="0" presId="urn:microsoft.com/office/officeart/2005/8/layout/balance1"/>
    <dgm:cxn modelId="{E82CF5E2-CAAE-418F-A48A-C8B2EF514BEF}" srcId="{77F00DA3-FF40-4480-A1E0-86D9D247508F}" destId="{DD132BB1-154A-4651-8454-2A7D9E581735}" srcOrd="0" destOrd="0" parTransId="{0B78E1D0-544B-4E78-B977-4FFD693A5D88}" sibTransId="{7952ED07-1DA2-4D28-ABD2-41DEC5784E07}"/>
    <dgm:cxn modelId="{3D3C98C8-3FBA-4D0A-9EE8-FF0A8C0974FB}" srcId="{77F00DA3-FF40-4480-A1E0-86D9D247508F}" destId="{A7914374-493E-4EBB-87CC-6A31102E8519}" srcOrd="1" destOrd="0" parTransId="{BAE1194C-A5D4-4D5D-B27A-2BD75A60322D}" sibTransId="{D6E8B006-AB30-4E19-B088-994993EC15BF}"/>
    <dgm:cxn modelId="{6DB3A990-C608-4268-9B07-DB8DA5AB8AE8}" type="presOf" srcId="{357B5AB6-35F9-4602-92DE-CE32F69ED910}" destId="{1D9F8AE4-D214-402B-839A-B6A585DD8601}" srcOrd="0" destOrd="0" presId="urn:microsoft.com/office/officeart/2005/8/layout/balance1"/>
    <dgm:cxn modelId="{1228E83C-EEF9-4ECE-A567-894A56C7C306}" srcId="{2C377226-4EBC-4EDE-B839-CCD1A58C5FA9}" destId="{77F00DA3-FF40-4480-A1E0-86D9D247508F}" srcOrd="1" destOrd="0" parTransId="{96C8F176-FB9D-44A8-9E1B-CCF982317B33}" sibTransId="{F38A682A-ADDF-4C43-B667-002BC9B1280F}"/>
    <dgm:cxn modelId="{61559E2A-90AE-4EB5-8EEA-EC4E657EE898}" type="presParOf" srcId="{B713724D-7F73-4632-86F1-D918D4D928AE}" destId="{650C2DFE-74C7-4023-85BE-57E01710B94A}" srcOrd="0" destOrd="0" presId="urn:microsoft.com/office/officeart/2005/8/layout/balance1"/>
    <dgm:cxn modelId="{BC93909B-8491-47EC-AD67-61D1910ABF7E}" type="presParOf" srcId="{B713724D-7F73-4632-86F1-D918D4D928AE}" destId="{DA46CD35-2806-46B7-91B8-8C5B5F5A6A1F}" srcOrd="1" destOrd="0" presId="urn:microsoft.com/office/officeart/2005/8/layout/balance1"/>
    <dgm:cxn modelId="{825A1B15-5DA1-4622-8096-16C20B1CC979}" type="presParOf" srcId="{DA46CD35-2806-46B7-91B8-8C5B5F5A6A1F}" destId="{1D9F8AE4-D214-402B-839A-B6A585DD8601}" srcOrd="0" destOrd="0" presId="urn:microsoft.com/office/officeart/2005/8/layout/balance1"/>
    <dgm:cxn modelId="{CFDFD408-26C3-4DC4-A8F6-CEED6400A0B7}" type="presParOf" srcId="{DA46CD35-2806-46B7-91B8-8C5B5F5A6A1F}" destId="{583954E4-1240-4D90-924E-1A3920A440B3}" srcOrd="1" destOrd="0" presId="urn:microsoft.com/office/officeart/2005/8/layout/balance1"/>
    <dgm:cxn modelId="{D3870E87-91CC-4600-9635-2325467D931F}" type="presParOf" srcId="{B713724D-7F73-4632-86F1-D918D4D928AE}" destId="{A9D174BB-5E6C-49EB-8552-C48DA7B4E954}" srcOrd="2" destOrd="0" presId="urn:microsoft.com/office/officeart/2005/8/layout/balance1"/>
    <dgm:cxn modelId="{D5FFE2A2-0A95-4131-AA05-2F1ED7E442C5}" type="presParOf" srcId="{A9D174BB-5E6C-49EB-8552-C48DA7B4E954}" destId="{64DED0B9-C95C-4911-AE4B-A739E60A254C}" srcOrd="0" destOrd="0" presId="urn:microsoft.com/office/officeart/2005/8/layout/balance1"/>
    <dgm:cxn modelId="{BB49F9C0-C842-4520-BD24-1D5F9EC14541}" type="presParOf" srcId="{A9D174BB-5E6C-49EB-8552-C48DA7B4E954}" destId="{21B6B69B-9F6E-483C-9402-690A88B49E35}" srcOrd="1" destOrd="0" presId="urn:microsoft.com/office/officeart/2005/8/layout/balance1"/>
    <dgm:cxn modelId="{52D70358-604D-4D9E-81A0-D88350666A2E}" type="presParOf" srcId="{A9D174BB-5E6C-49EB-8552-C48DA7B4E954}" destId="{9A6019EA-847C-4858-90F8-7C25C428371D}" srcOrd="2" destOrd="0" presId="urn:microsoft.com/office/officeart/2005/8/layout/balance1"/>
    <dgm:cxn modelId="{3379EF9A-4D12-4A34-A7A4-1D1FF2E165CA}" type="presParOf" srcId="{A9D174BB-5E6C-49EB-8552-C48DA7B4E954}" destId="{28139E70-4E7B-4C11-96DD-DF3F16612EB0}" srcOrd="3" destOrd="0" presId="urn:microsoft.com/office/officeart/2005/8/layout/balance1"/>
    <dgm:cxn modelId="{B613FEC9-76D2-49F6-9862-2EDFED6C6E68}" type="presParOf" srcId="{A9D174BB-5E6C-49EB-8552-C48DA7B4E954}" destId="{D6EE0B30-94BE-45B9-9030-185BB02ACCE9}" srcOrd="4" destOrd="0" presId="urn:microsoft.com/office/officeart/2005/8/layout/balance1"/>
    <dgm:cxn modelId="{94DF073E-535B-4A14-9820-AEB9408D35D3}" type="presParOf" srcId="{A9D174BB-5E6C-49EB-8552-C48DA7B4E954}" destId="{D42AFB45-2EE1-4729-A76B-70FAD4066A4D}" srcOrd="5" destOrd="0" presId="urn:microsoft.com/office/officeart/2005/8/layout/balance1"/>
    <dgm:cxn modelId="{4848EA48-1DA9-4BCF-80FD-1EFD4B8EA9D7}" type="presParOf" srcId="{A9D174BB-5E6C-49EB-8552-C48DA7B4E954}" destId="{34B86EC5-E75D-4DE4-97EB-F9BE4BE451F0}" srcOrd="6" destOrd="0" presId="urn:microsoft.com/office/officeart/2005/8/layout/balance1"/>
    <dgm:cxn modelId="{4DF45FF5-A08C-46A7-B1EB-22EBE67E6B45}" type="presParOf" srcId="{A9D174BB-5E6C-49EB-8552-C48DA7B4E954}" destId="{83E4ECE7-E433-4AC3-BE50-1943E24C4E8D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67ADA5-4951-46D8-ADE6-C281321A6E4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540D988D-0BAE-4B0B-BE0B-14CA1E45C279}">
      <dgm:prSet phldrT="[Testo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832361D5-090C-4F4D-94DF-FF44AB1527C0}" type="par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93D41D3-500D-4C2C-8CD8-B48E3D583FF0}" type="sib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6951D1FC-DB99-494B-9660-A22AF485D297}" type="pres">
      <dgm:prSet presAssocID="{4767ADA5-4951-46D8-ADE6-C281321A6E4C}" presName="Name0" presStyleCnt="0">
        <dgm:presLayoutVars>
          <dgm:dir/>
          <dgm:resizeHandles val="exact"/>
        </dgm:presLayoutVars>
      </dgm:prSet>
      <dgm:spPr/>
    </dgm:pt>
    <dgm:pt modelId="{8AE462C6-C9D5-4F11-85CE-5D5AC1B6EF03}" type="pres">
      <dgm:prSet presAssocID="{4767ADA5-4951-46D8-ADE6-C281321A6E4C}" presName="bkgdShp" presStyleLbl="alignAccFollowNode1" presStyleIdx="0" presStyleCnt="1"/>
      <dgm:spPr>
        <a:ln>
          <a:solidFill>
            <a:schemeClr val="bg1">
              <a:lumMod val="95000"/>
              <a:alpha val="90000"/>
            </a:schemeClr>
          </a:solidFill>
        </a:ln>
      </dgm:spPr>
    </dgm:pt>
    <dgm:pt modelId="{AB5A7F34-14E3-4D49-A68E-EF78C11D6025}" type="pres">
      <dgm:prSet presAssocID="{4767ADA5-4951-46D8-ADE6-C281321A6E4C}" presName="linComp" presStyleCnt="0"/>
      <dgm:spPr/>
    </dgm:pt>
    <dgm:pt modelId="{5B309F0A-D7FB-4BFF-9617-9BF78B524098}" type="pres">
      <dgm:prSet presAssocID="{540D988D-0BAE-4B0B-BE0B-14CA1E45C279}" presName="compNode" presStyleCnt="0"/>
      <dgm:spPr/>
    </dgm:pt>
    <dgm:pt modelId="{A4BDD7D3-CA12-4CD4-92B7-79F8CE26078B}" type="pres">
      <dgm:prSet presAssocID="{540D988D-0BAE-4B0B-BE0B-14CA1E45C279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F277AE4-13BC-4D1F-A01F-9484022F9792}" type="pres">
      <dgm:prSet presAssocID="{540D988D-0BAE-4B0B-BE0B-14CA1E45C279}" presName="invisiNode" presStyleLbl="node1" presStyleIdx="0" presStyleCnt="1"/>
      <dgm:spPr/>
    </dgm:pt>
    <dgm:pt modelId="{5D207852-2962-45EC-9633-782D677F01FC}" type="pres">
      <dgm:prSet presAssocID="{540D988D-0BAE-4B0B-BE0B-14CA1E45C279}" presName="imagNode" presStyleLbl="f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A8F90F99-A86D-43FB-B603-A5078A85BF21}" type="presOf" srcId="{4767ADA5-4951-46D8-ADE6-C281321A6E4C}" destId="{6951D1FC-DB99-494B-9660-A22AF485D297}" srcOrd="0" destOrd="0" presId="urn:microsoft.com/office/officeart/2005/8/layout/pList2"/>
    <dgm:cxn modelId="{4C7E366A-8464-47D9-9BE7-FBB79329D72B}" type="presOf" srcId="{540D988D-0BAE-4B0B-BE0B-14CA1E45C279}" destId="{A4BDD7D3-CA12-4CD4-92B7-79F8CE26078B}" srcOrd="0" destOrd="0" presId="urn:microsoft.com/office/officeart/2005/8/layout/pList2"/>
    <dgm:cxn modelId="{6D9D00C7-AA95-435B-8B73-DE2365CADEFF}" srcId="{4767ADA5-4951-46D8-ADE6-C281321A6E4C}" destId="{540D988D-0BAE-4B0B-BE0B-14CA1E45C279}" srcOrd="0" destOrd="0" parTransId="{832361D5-090C-4F4D-94DF-FF44AB1527C0}" sibTransId="{793D41D3-500D-4C2C-8CD8-B48E3D583FF0}"/>
    <dgm:cxn modelId="{9AF3A0E4-C331-4A57-94FC-627B426D8587}" type="presParOf" srcId="{6951D1FC-DB99-494B-9660-A22AF485D297}" destId="{8AE462C6-C9D5-4F11-85CE-5D5AC1B6EF03}" srcOrd="0" destOrd="0" presId="urn:microsoft.com/office/officeart/2005/8/layout/pList2"/>
    <dgm:cxn modelId="{CD1A06AD-1053-406A-9318-F317F357783B}" type="presParOf" srcId="{6951D1FC-DB99-494B-9660-A22AF485D297}" destId="{AB5A7F34-14E3-4D49-A68E-EF78C11D6025}" srcOrd="1" destOrd="0" presId="urn:microsoft.com/office/officeart/2005/8/layout/pList2"/>
    <dgm:cxn modelId="{BAA5B945-7B28-4E98-90EE-CFCB2458ED1E}" type="presParOf" srcId="{AB5A7F34-14E3-4D49-A68E-EF78C11D6025}" destId="{5B309F0A-D7FB-4BFF-9617-9BF78B524098}" srcOrd="0" destOrd="0" presId="urn:microsoft.com/office/officeart/2005/8/layout/pList2"/>
    <dgm:cxn modelId="{23C0C5EF-69BC-405E-B9D0-F53C5DE67BFC}" type="presParOf" srcId="{5B309F0A-D7FB-4BFF-9617-9BF78B524098}" destId="{A4BDD7D3-CA12-4CD4-92B7-79F8CE26078B}" srcOrd="0" destOrd="0" presId="urn:microsoft.com/office/officeart/2005/8/layout/pList2"/>
    <dgm:cxn modelId="{223B886F-CC9B-4EE6-A67C-D3DEC316466F}" type="presParOf" srcId="{5B309F0A-D7FB-4BFF-9617-9BF78B524098}" destId="{7F277AE4-13BC-4D1F-A01F-9484022F9792}" srcOrd="1" destOrd="0" presId="urn:microsoft.com/office/officeart/2005/8/layout/pList2"/>
    <dgm:cxn modelId="{6E795A97-3191-4740-805F-9E1147169B9A}" type="presParOf" srcId="{5B309F0A-D7FB-4BFF-9617-9BF78B524098}" destId="{5D207852-2962-45EC-9633-782D677F01FC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81B26B-FD65-49FD-BB9E-8FD837670D93}" type="doc">
      <dgm:prSet loTypeId="urn:microsoft.com/office/officeart/2009/3/layout/OpposingIdeas" loCatId="relationship" qsTypeId="urn:microsoft.com/office/officeart/2005/8/quickstyle/3d4" qsCatId="3D" csTypeId="urn:microsoft.com/office/officeart/2005/8/colors/accent2_1" csCatId="accent2" phldr="1"/>
      <dgm:spPr/>
      <dgm:t>
        <a:bodyPr/>
        <a:lstStyle/>
        <a:p>
          <a:endParaRPr lang="it-IT"/>
        </a:p>
      </dgm:t>
    </dgm:pt>
    <dgm:pt modelId="{CFB0D4D7-3064-45E0-BCC3-38F03D6C2C8A}">
      <dgm:prSet phldrT="[Testo]" custT="1"/>
      <dgm:spPr>
        <a:solidFill>
          <a:srgbClr val="92D050"/>
        </a:solidFill>
      </dgm:spPr>
      <dgm:t>
        <a:bodyPr/>
        <a:lstStyle/>
        <a:p>
          <a:pPr algn="ctr"/>
          <a:r>
            <a:rPr lang="it-IT" sz="1100" b="1">
              <a:latin typeface="Garamond" panose="02020404030301010803" pitchFamily="18" charset="0"/>
            </a:rPr>
            <a:t>STRATEGICO</a:t>
          </a:r>
          <a:endParaRPr lang="it-IT" sz="1100">
            <a:latin typeface="Garamond" panose="02020404030301010803" pitchFamily="18" charset="0"/>
          </a:endParaRPr>
        </a:p>
      </dgm:t>
    </dgm:pt>
    <dgm:pt modelId="{DFD10828-56F4-4C98-8B3C-542450D3BC84}" type="parTrans" cxnId="{1D013363-49AB-45DC-811B-E2BC181EB4CE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C562E957-6E03-415E-86F0-EB8D2DD585B8}" type="sibTrans" cxnId="{1D013363-49AB-45DC-811B-E2BC181EB4CE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D8A64B89-CE58-400D-931F-51F1E8F8204E}">
      <dgm:prSet phldrT="[Testo]" custT="1"/>
      <dgm:spPr/>
      <dgm:t>
        <a:bodyPr/>
        <a:lstStyle/>
        <a:p>
          <a:pPr algn="ctr"/>
          <a:r>
            <a:rPr lang="it-IT" sz="1400" dirty="0">
              <a:latin typeface="Garamond" panose="02020404030301010803" pitchFamily="18" charset="0"/>
            </a:rPr>
            <a:t>Edifici e opere infrastrutturali la cui </a:t>
          </a:r>
          <a:r>
            <a:rPr lang="it-IT" sz="1400" dirty="0">
              <a:solidFill>
                <a:srgbClr val="00B050"/>
              </a:solidFill>
              <a:latin typeface="Garamond" panose="02020404030301010803" pitchFamily="18" charset="0"/>
            </a:rPr>
            <a:t>FUNZIONALITÀ</a:t>
          </a:r>
          <a:r>
            <a:rPr lang="it-IT" sz="1400" dirty="0">
              <a:latin typeface="Garamond" panose="02020404030301010803" pitchFamily="18" charset="0"/>
            </a:rPr>
            <a:t> durante gli eventi assume rilievo fondamentale per le finalità di protezione civile</a:t>
          </a:r>
          <a:r>
            <a:rPr lang="it-IT" sz="1050" dirty="0">
              <a:latin typeface="Garamond" panose="02020404030301010803" pitchFamily="18" charset="0"/>
            </a:rPr>
            <a:t>.</a:t>
          </a:r>
        </a:p>
      </dgm:t>
    </dgm:pt>
    <dgm:pt modelId="{27579651-1EC7-4ADC-9ECB-F27F8D3B00A1}" type="parTrans" cxnId="{AB1360CE-47D5-4419-8A53-C1EF4C34097C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33CDE680-B7E9-4C15-96EF-48B8AD531B0E}" type="sibTrans" cxnId="{AB1360CE-47D5-4419-8A53-C1EF4C34097C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6225D0E5-BDDA-4515-B930-0D403681FFC6}">
      <dgm:prSet phldrT="[Tes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it-IT" sz="1100" b="1">
              <a:latin typeface="Garamond" panose="02020404030301010803" pitchFamily="18" charset="0"/>
            </a:rPr>
            <a:t>SENSIBILE</a:t>
          </a:r>
          <a:endParaRPr lang="it-IT" sz="1100">
            <a:latin typeface="Garamond" panose="02020404030301010803" pitchFamily="18" charset="0"/>
          </a:endParaRPr>
        </a:p>
      </dgm:t>
    </dgm:pt>
    <dgm:pt modelId="{5784D6CA-B118-49E3-B65A-46EF93366B56}" type="parTrans" cxnId="{851D3740-E708-44BA-8A10-FEC9D2EA6AB1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DE5AD2D2-1C7E-4A01-8E0D-AE7B42B97B11}" type="sibTrans" cxnId="{851D3740-E708-44BA-8A10-FEC9D2EA6AB1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2B84FDC5-2A15-4F5C-A96B-EFA223CC54A6}">
      <dgm:prSet phldrT="[Testo]" custT="1"/>
      <dgm:spPr/>
      <dgm:t>
        <a:bodyPr/>
        <a:lstStyle/>
        <a:p>
          <a:pPr algn="ctr"/>
          <a:r>
            <a:rPr lang="it-IT" sz="1400" dirty="0">
              <a:latin typeface="Garamond" panose="02020404030301010803" pitchFamily="18" charset="0"/>
            </a:rPr>
            <a:t>Edifici e opere infrastrutturali che possono assumere rilevanza in relazione alle </a:t>
          </a:r>
          <a:r>
            <a:rPr lang="it-IT" sz="1400" dirty="0">
              <a:solidFill>
                <a:srgbClr val="FF0000"/>
              </a:solidFill>
              <a:latin typeface="Garamond" panose="02020404030301010803" pitchFamily="18" charset="0"/>
            </a:rPr>
            <a:t>CONSEGUENZE DI UN EVENTUALE COLLASSO</a:t>
          </a:r>
          <a:r>
            <a:rPr lang="it-IT" sz="1050" dirty="0">
              <a:latin typeface="Garamond" panose="02020404030301010803" pitchFamily="18" charset="0"/>
            </a:rPr>
            <a:t>.</a:t>
          </a:r>
        </a:p>
      </dgm:t>
    </dgm:pt>
    <dgm:pt modelId="{723C63B5-B53E-4D20-8D67-AC36D8B28A0A}" type="parTrans" cxnId="{B734DEAE-38A8-4539-8D2E-381FAC783C14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F6D55CE0-39C5-4E8C-9424-9E772F4C1383}" type="sibTrans" cxnId="{B734DEAE-38A8-4539-8D2E-381FAC783C14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49CEE2D6-738D-4018-840E-80043DD0E8DF}">
      <dgm:prSet/>
      <dgm:spPr/>
      <dgm:t>
        <a:bodyPr/>
        <a:lstStyle/>
        <a:p>
          <a:endParaRPr lang="it-IT" sz="1600">
            <a:latin typeface="Garamond" panose="02020404030301010803" pitchFamily="18" charset="0"/>
          </a:endParaRPr>
        </a:p>
      </dgm:t>
    </dgm:pt>
    <dgm:pt modelId="{1BC0CE6B-DD5C-4EE3-9F65-A0712681B835}" type="parTrans" cxnId="{DE7135B0-B1C4-49A6-A48B-D547F9935732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46D1E281-4062-431A-9B27-9E32E89A5423}" type="sibTrans" cxnId="{DE7135B0-B1C4-49A6-A48B-D547F9935732}">
      <dgm:prSet/>
      <dgm:spPr/>
      <dgm:t>
        <a:bodyPr/>
        <a:lstStyle/>
        <a:p>
          <a:pPr algn="ctr"/>
          <a:endParaRPr lang="it-IT" sz="1600">
            <a:latin typeface="Garamond" panose="02020404030301010803" pitchFamily="18" charset="0"/>
          </a:endParaRPr>
        </a:p>
      </dgm:t>
    </dgm:pt>
    <dgm:pt modelId="{C0FEEFF6-2145-4199-A6F4-50116B267E6C}" type="pres">
      <dgm:prSet presAssocID="{D581B26B-FD65-49FD-BB9E-8FD837670D93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73A362A-FB96-4BE4-9E4C-4387998D824F}" type="pres">
      <dgm:prSet presAssocID="{D581B26B-FD65-49FD-BB9E-8FD837670D93}" presName="Background" presStyleLbl="node1" presStyleIdx="0" presStyleCnt="1" custLinFactNeighborX="1252" custLinFactNeighborY="-3744"/>
      <dgm:spPr/>
    </dgm:pt>
    <dgm:pt modelId="{C8397072-5EF0-4487-846C-9EEC93323F93}" type="pres">
      <dgm:prSet presAssocID="{D581B26B-FD65-49FD-BB9E-8FD837670D93}" presName="Divider" presStyleLbl="callout" presStyleIdx="0" presStyleCnt="1"/>
      <dgm:spPr>
        <a:ln>
          <a:solidFill>
            <a:schemeClr val="bg1">
              <a:lumMod val="50000"/>
            </a:schemeClr>
          </a:solidFill>
        </a:ln>
      </dgm:spPr>
    </dgm:pt>
    <dgm:pt modelId="{F9F0180C-534E-4ABD-972D-F7DD303E12C6}" type="pres">
      <dgm:prSet presAssocID="{D581B26B-FD65-49FD-BB9E-8FD837670D93}" presName="ChildText1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FDC85D8-5262-4880-8788-8D0686D555B9}" type="pres">
      <dgm:prSet presAssocID="{D581B26B-FD65-49FD-BB9E-8FD837670D93}" presName="ChildText2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4211D3B-E508-491E-ABAD-905C5EFCD509}" type="pres">
      <dgm:prSet presAssocID="{D581B26B-FD65-49FD-BB9E-8FD837670D93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14D73972-48E3-42B3-B015-7ADF45276CFF}" type="pres">
      <dgm:prSet presAssocID="{D581B26B-FD65-49FD-BB9E-8FD837670D93}" presName="ParentShape1" presStyleLbl="alignImgPlace1" presStyleIdx="0" presStyleCnt="2">
        <dgm:presLayoutVars/>
      </dgm:prSet>
      <dgm:spPr/>
      <dgm:t>
        <a:bodyPr/>
        <a:lstStyle/>
        <a:p>
          <a:endParaRPr lang="it-IT"/>
        </a:p>
      </dgm:t>
    </dgm:pt>
    <dgm:pt modelId="{CDB2610E-4E56-4A54-8D17-FBF51EC43D98}" type="pres">
      <dgm:prSet presAssocID="{D581B26B-FD65-49FD-BB9E-8FD837670D93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F1632DD2-7590-44D4-8B21-39BF254E2636}" type="pres">
      <dgm:prSet presAssocID="{D581B26B-FD65-49FD-BB9E-8FD837670D93}" presName="ParentShape2" presStyleLbl="alignImgPlace1" presStyleIdx="1" presStyleCnt="2">
        <dgm:presLayoutVars/>
      </dgm:prSet>
      <dgm:spPr/>
      <dgm:t>
        <a:bodyPr/>
        <a:lstStyle/>
        <a:p>
          <a:endParaRPr lang="it-IT"/>
        </a:p>
      </dgm:t>
    </dgm:pt>
  </dgm:ptLst>
  <dgm:cxnLst>
    <dgm:cxn modelId="{B0B90D8A-4ACE-4C34-96DE-F932CD7B5364}" type="presOf" srcId="{CFB0D4D7-3064-45E0-BCC3-38F03D6C2C8A}" destId="{14D73972-48E3-42B3-B015-7ADF45276CFF}" srcOrd="1" destOrd="0" presId="urn:microsoft.com/office/officeart/2009/3/layout/OpposingIdeas"/>
    <dgm:cxn modelId="{AB1360CE-47D5-4419-8A53-C1EF4C34097C}" srcId="{CFB0D4D7-3064-45E0-BCC3-38F03D6C2C8A}" destId="{D8A64B89-CE58-400D-931F-51F1E8F8204E}" srcOrd="0" destOrd="0" parTransId="{27579651-1EC7-4ADC-9ECB-F27F8D3B00A1}" sibTransId="{33CDE680-B7E9-4C15-96EF-48B8AD531B0E}"/>
    <dgm:cxn modelId="{43EA9AE0-495A-4362-A9EF-06BD908A38B1}" type="presOf" srcId="{D8A64B89-CE58-400D-931F-51F1E8F8204E}" destId="{F9F0180C-534E-4ABD-972D-F7DD303E12C6}" srcOrd="0" destOrd="0" presId="urn:microsoft.com/office/officeart/2009/3/layout/OpposingIdeas"/>
    <dgm:cxn modelId="{58B85978-1F75-4F1C-8F36-373E3426A755}" type="presOf" srcId="{6225D0E5-BDDA-4515-B930-0D403681FFC6}" destId="{F1632DD2-7590-44D4-8B21-39BF254E2636}" srcOrd="1" destOrd="0" presId="urn:microsoft.com/office/officeart/2009/3/layout/OpposingIdeas"/>
    <dgm:cxn modelId="{7AAAEDE5-4E67-4C5E-98E3-B3EC7653F5F4}" type="presOf" srcId="{D581B26B-FD65-49FD-BB9E-8FD837670D93}" destId="{C0FEEFF6-2145-4199-A6F4-50116B267E6C}" srcOrd="0" destOrd="0" presId="urn:microsoft.com/office/officeart/2009/3/layout/OpposingIdeas"/>
    <dgm:cxn modelId="{B734DEAE-38A8-4539-8D2E-381FAC783C14}" srcId="{6225D0E5-BDDA-4515-B930-0D403681FFC6}" destId="{2B84FDC5-2A15-4F5C-A96B-EFA223CC54A6}" srcOrd="0" destOrd="0" parTransId="{723C63B5-B53E-4D20-8D67-AC36D8B28A0A}" sibTransId="{F6D55CE0-39C5-4E8C-9424-9E772F4C1383}"/>
    <dgm:cxn modelId="{5439898C-0FFE-444D-88ED-CFA4433EBA86}" type="presOf" srcId="{6225D0E5-BDDA-4515-B930-0D403681FFC6}" destId="{CDB2610E-4E56-4A54-8D17-FBF51EC43D98}" srcOrd="0" destOrd="0" presId="urn:microsoft.com/office/officeart/2009/3/layout/OpposingIdeas"/>
    <dgm:cxn modelId="{E05B71AE-67AE-47D3-90E2-1AE3D7D6E32B}" type="presOf" srcId="{CFB0D4D7-3064-45E0-BCC3-38F03D6C2C8A}" destId="{74211D3B-E508-491E-ABAD-905C5EFCD509}" srcOrd="0" destOrd="0" presId="urn:microsoft.com/office/officeart/2009/3/layout/OpposingIdeas"/>
    <dgm:cxn modelId="{1D013363-49AB-45DC-811B-E2BC181EB4CE}" srcId="{D581B26B-FD65-49FD-BB9E-8FD837670D93}" destId="{CFB0D4D7-3064-45E0-BCC3-38F03D6C2C8A}" srcOrd="0" destOrd="0" parTransId="{DFD10828-56F4-4C98-8B3C-542450D3BC84}" sibTransId="{C562E957-6E03-415E-86F0-EB8D2DD585B8}"/>
    <dgm:cxn modelId="{14052620-55FE-4BF0-A4FA-27765539A82C}" type="presOf" srcId="{2B84FDC5-2A15-4F5C-A96B-EFA223CC54A6}" destId="{DFDC85D8-5262-4880-8788-8D0686D555B9}" srcOrd="0" destOrd="0" presId="urn:microsoft.com/office/officeart/2009/3/layout/OpposingIdeas"/>
    <dgm:cxn modelId="{DE7135B0-B1C4-49A6-A48B-D547F9935732}" srcId="{D581B26B-FD65-49FD-BB9E-8FD837670D93}" destId="{49CEE2D6-738D-4018-840E-80043DD0E8DF}" srcOrd="2" destOrd="0" parTransId="{1BC0CE6B-DD5C-4EE3-9F65-A0712681B835}" sibTransId="{46D1E281-4062-431A-9B27-9E32E89A5423}"/>
    <dgm:cxn modelId="{851D3740-E708-44BA-8A10-FEC9D2EA6AB1}" srcId="{D581B26B-FD65-49FD-BB9E-8FD837670D93}" destId="{6225D0E5-BDDA-4515-B930-0D403681FFC6}" srcOrd="1" destOrd="0" parTransId="{5784D6CA-B118-49E3-B65A-46EF93366B56}" sibTransId="{DE5AD2D2-1C7E-4A01-8E0D-AE7B42B97B11}"/>
    <dgm:cxn modelId="{AD8CB7D2-2B1C-4048-BFCC-C7FD6F12CBFF}" type="presParOf" srcId="{C0FEEFF6-2145-4199-A6F4-50116B267E6C}" destId="{573A362A-FB96-4BE4-9E4C-4387998D824F}" srcOrd="0" destOrd="0" presId="urn:microsoft.com/office/officeart/2009/3/layout/OpposingIdeas"/>
    <dgm:cxn modelId="{FEA81972-D534-4286-9877-474F62C56E57}" type="presParOf" srcId="{C0FEEFF6-2145-4199-A6F4-50116B267E6C}" destId="{C8397072-5EF0-4487-846C-9EEC93323F93}" srcOrd="1" destOrd="0" presId="urn:microsoft.com/office/officeart/2009/3/layout/OpposingIdeas"/>
    <dgm:cxn modelId="{1785A1A1-1691-47F3-877E-F453591076C0}" type="presParOf" srcId="{C0FEEFF6-2145-4199-A6F4-50116B267E6C}" destId="{F9F0180C-534E-4ABD-972D-F7DD303E12C6}" srcOrd="2" destOrd="0" presId="urn:microsoft.com/office/officeart/2009/3/layout/OpposingIdeas"/>
    <dgm:cxn modelId="{9514CD57-B6D3-45E8-B79B-8564573C8D83}" type="presParOf" srcId="{C0FEEFF6-2145-4199-A6F4-50116B267E6C}" destId="{DFDC85D8-5262-4880-8788-8D0686D555B9}" srcOrd="3" destOrd="0" presId="urn:microsoft.com/office/officeart/2009/3/layout/OpposingIdeas"/>
    <dgm:cxn modelId="{BC30A32A-B62F-49DF-B090-6571618CFED8}" type="presParOf" srcId="{C0FEEFF6-2145-4199-A6F4-50116B267E6C}" destId="{74211D3B-E508-491E-ABAD-905C5EFCD509}" srcOrd="4" destOrd="0" presId="urn:microsoft.com/office/officeart/2009/3/layout/OpposingIdeas"/>
    <dgm:cxn modelId="{5151A565-6774-49C0-8FEF-F62620CF5F88}" type="presParOf" srcId="{C0FEEFF6-2145-4199-A6F4-50116B267E6C}" destId="{14D73972-48E3-42B3-B015-7ADF45276CFF}" srcOrd="5" destOrd="0" presId="urn:microsoft.com/office/officeart/2009/3/layout/OpposingIdeas"/>
    <dgm:cxn modelId="{53317A3E-E9D8-4957-B5A1-4A37C870BD30}" type="presParOf" srcId="{C0FEEFF6-2145-4199-A6F4-50116B267E6C}" destId="{CDB2610E-4E56-4A54-8D17-FBF51EC43D98}" srcOrd="6" destOrd="0" presId="urn:microsoft.com/office/officeart/2009/3/layout/OpposingIdeas"/>
    <dgm:cxn modelId="{2439C7FD-8CF7-4AC4-83FE-7BD465B506F5}" type="presParOf" srcId="{C0FEEFF6-2145-4199-A6F4-50116B267E6C}" destId="{F1632DD2-7590-44D4-8B21-39BF254E2636}" srcOrd="7" destOrd="0" presId="urn:microsoft.com/office/officeart/2009/3/layout/OpposingIdea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7B14555-956E-4D23-A811-CA04F735EC4B}" type="doc">
      <dgm:prSet loTypeId="urn:microsoft.com/office/officeart/2009/3/layout/Descending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1D488D13-F1F4-4F46-BCA2-E54862777043}">
      <dgm:prSet phldrT="[Testo]" custT="1"/>
      <dgm:spPr/>
      <dgm:t>
        <a:bodyPr/>
        <a:lstStyle/>
        <a:p>
          <a:r>
            <a:rPr lang="it-IT" sz="1800" b="1" dirty="0" smtClean="0">
              <a:latin typeface="Garamond" panose="02020404030301010803" pitchFamily="18" charset="0"/>
            </a:rPr>
            <a:t>edificio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BDE1BCC0-BD52-45EA-AFF1-37B5716E6247}" type="parTrans" cxnId="{50C558A0-B910-40EA-A016-D4B538109234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78604EC3-11DA-433E-A902-E3B16E774C01}" type="sibTrans" cxnId="{50C558A0-B910-40EA-A016-D4B538109234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627CDB00-F0EA-4E41-AB10-7873FCD406C4}">
      <dgm:prSet phldrT="[Testo]" custT="1"/>
      <dgm:spPr/>
      <dgm:t>
        <a:bodyPr/>
        <a:lstStyle/>
        <a:p>
          <a:r>
            <a:rPr lang="it-IT" sz="1800" b="1" smtClean="0">
              <a:latin typeface="Garamond" panose="02020404030301010803" pitchFamily="18" charset="0"/>
            </a:rPr>
            <a:t>comune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14A3554C-8897-4604-AA93-6454ED57C82C}" type="parTrans" cxnId="{649CB0B2-3EE7-46BA-8467-569A081CA9D6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2949B365-D4F6-4B5F-844D-19D5527D69C6}" type="sibTrans" cxnId="{649CB0B2-3EE7-46BA-8467-569A081CA9D6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A35A0063-E8A2-42BC-A790-E00C73C7691A}">
      <dgm:prSet phldrT="[Testo]" custT="1"/>
      <dgm:spPr/>
      <dgm:t>
        <a:bodyPr/>
        <a:lstStyle/>
        <a:p>
          <a:r>
            <a:rPr lang="it-IT" sz="1800" b="1" smtClean="0">
              <a:latin typeface="Garamond" panose="02020404030301010803" pitchFamily="18" charset="0"/>
            </a:rPr>
            <a:t>cella censuaria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ACD2BA1A-F025-4CFA-B775-94C396D1D98A}" type="parTrans" cxnId="{A17A16E3-D72F-4AFB-A763-CCCF8C6340DA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36772772-27E4-4FB7-9E86-C8BD12846B93}" type="sibTrans" cxnId="{A17A16E3-D72F-4AFB-A763-CCCF8C6340DA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46C9A91E-2419-4D94-A43A-52A8497C6C86}">
      <dgm:prSet phldrT="[Testo]" custT="1"/>
      <dgm:spPr/>
      <dgm:t>
        <a:bodyPr/>
        <a:lstStyle/>
        <a:p>
          <a:r>
            <a:rPr lang="it-IT" sz="1800" b="1" dirty="0" smtClean="0">
              <a:latin typeface="Garamond" panose="02020404030301010803" pitchFamily="18" charset="0"/>
            </a:rPr>
            <a:t> contesto territoriale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1605B0DF-F4FB-4F89-B8CE-D4C43F3A1D63}" type="parTrans" cxnId="{C964CA3E-186E-4633-B7D3-0DD057B5AB6C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AB5757C9-8EC2-4D37-B9B2-57508DEBD78A}" type="sibTrans" cxnId="{C964CA3E-186E-4633-B7D3-0DD057B5AB6C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DEFFDB66-E0F5-44F2-81B2-6A1B30EED178}">
      <dgm:prSet phldrT="[Testo]"/>
      <dgm:spPr/>
      <dgm:t>
        <a:bodyPr/>
        <a:lstStyle/>
        <a:p>
          <a:endParaRPr lang="it-IT"/>
        </a:p>
      </dgm:t>
    </dgm:pt>
    <dgm:pt modelId="{FA91DEAF-EA27-443F-9104-6ED763706068}" type="parTrans" cxnId="{E88CDF9D-4E15-4580-A262-6FA5F6CD44E3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F485835A-1A96-45FE-81E2-1D538519EE65}" type="sibTrans" cxnId="{E88CDF9D-4E15-4580-A262-6FA5F6CD44E3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DBEDA317-1D66-4F51-9041-01C91BEE2657}">
      <dgm:prSet phldrT="[Testo]"/>
      <dgm:spPr/>
      <dgm:t>
        <a:bodyPr/>
        <a:lstStyle/>
        <a:p>
          <a:endParaRPr lang="it-IT" sz="2000" b="1" dirty="0">
            <a:solidFill>
              <a:schemeClr val="bg2">
                <a:lumMod val="25000"/>
              </a:schemeClr>
            </a:solidFill>
          </a:endParaRPr>
        </a:p>
      </dgm:t>
    </dgm:pt>
    <dgm:pt modelId="{7EC67737-38C0-4887-9E68-963F3B302E03}" type="parTrans" cxnId="{5251A94D-BB17-4F22-BFFA-866EE6BA75E6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F8A41016-A5B7-4045-A173-7F122A87A8AF}" type="sibTrans" cxnId="{5251A94D-BB17-4F22-BFFA-866EE6BA75E6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D74C546B-80A1-4E84-82DF-3EBE3AEE6AA6}">
      <dgm:prSet phldrT="[Testo]" custT="1"/>
      <dgm:spPr/>
      <dgm:t>
        <a:bodyPr/>
        <a:lstStyle/>
        <a:p>
          <a:r>
            <a:rPr lang="it-IT" sz="1800" b="1" dirty="0" smtClean="0">
              <a:latin typeface="Garamond" panose="02020404030301010803" pitchFamily="18" charset="0"/>
            </a:rPr>
            <a:t>provincia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FCCD7761-DBA6-4DCE-8228-1D36422B134C}" type="parTrans" cxnId="{B67ED3C1-5CEB-44DB-9C8D-D3449B02470C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6D324790-D432-4478-A73F-348EBD7F6810}" type="sibTrans" cxnId="{B67ED3C1-5CEB-44DB-9C8D-D3449B02470C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A1027740-D7BF-4F5D-A53D-0370CADAD77C}">
      <dgm:prSet phldrT="[Testo]" custT="1"/>
      <dgm:spPr/>
      <dgm:t>
        <a:bodyPr/>
        <a:lstStyle/>
        <a:p>
          <a:r>
            <a:rPr lang="it-IT" sz="1800" b="1" smtClean="0">
              <a:latin typeface="Garamond" panose="02020404030301010803" pitchFamily="18" charset="0"/>
            </a:rPr>
            <a:t>regione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8F7F7713-3766-4A6D-85BD-DE13DFFBC623}" type="parTrans" cxnId="{C1A89AA4-E64A-4C3B-9583-2F0882F7658A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23FFEC24-6846-4598-B477-325F56E129CD}" type="sibTrans" cxnId="{C1A89AA4-E64A-4C3B-9583-2F0882F7658A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10CE550E-01FB-4767-A16B-83FFD73DE1F9}">
      <dgm:prSet phldrT="[Testo]" custT="1"/>
      <dgm:spPr/>
      <dgm:t>
        <a:bodyPr/>
        <a:lstStyle/>
        <a:p>
          <a:r>
            <a:rPr lang="it-IT" sz="1800" b="1" dirty="0" smtClean="0">
              <a:latin typeface="Garamond" panose="02020404030301010803" pitchFamily="18" charset="0"/>
            </a:rPr>
            <a:t>Stato</a:t>
          </a:r>
          <a:endParaRPr lang="it-IT" sz="1800" b="1" dirty="0">
            <a:latin typeface="Garamond" panose="02020404030301010803" pitchFamily="18" charset="0"/>
          </a:endParaRPr>
        </a:p>
      </dgm:t>
    </dgm:pt>
    <dgm:pt modelId="{2AF40413-123D-4B43-9139-F6100D652194}" type="parTrans" cxnId="{DB872316-409D-41D0-913B-60F33AD79B64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3131DA43-521F-4134-9392-E90852BBE510}" type="sibTrans" cxnId="{DB872316-409D-41D0-913B-60F33AD79B64}">
      <dgm:prSet/>
      <dgm:spPr/>
      <dgm:t>
        <a:bodyPr/>
        <a:lstStyle/>
        <a:p>
          <a:endParaRPr lang="it-IT" sz="2000" b="1">
            <a:solidFill>
              <a:schemeClr val="bg2">
                <a:lumMod val="25000"/>
              </a:schemeClr>
            </a:solidFill>
          </a:endParaRPr>
        </a:p>
      </dgm:t>
    </dgm:pt>
    <dgm:pt modelId="{ABF1ACBD-6919-4336-B2FC-BA5259C1C05F}" type="pres">
      <dgm:prSet presAssocID="{97B14555-956E-4D23-A811-CA04F735EC4B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it-IT"/>
        </a:p>
      </dgm:t>
    </dgm:pt>
    <dgm:pt modelId="{F1B70863-46BB-4D6B-BDE4-83BFB61E07DF}" type="pres">
      <dgm:prSet presAssocID="{97B14555-956E-4D23-A811-CA04F735EC4B}" presName="arrowNode" presStyleLbl="node1" presStyleIdx="0" presStyleCnt="1"/>
      <dgm:spPr/>
    </dgm:pt>
    <dgm:pt modelId="{DB124BFE-6E5F-4587-8FB8-6C6888926A58}" type="pres">
      <dgm:prSet presAssocID="{1D488D13-F1F4-4F46-BCA2-E54862777043}" presName="txNode1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12E8A5A-9100-4041-916C-BA1ED2C9B2FF}" type="pres">
      <dgm:prSet presAssocID="{627CDB00-F0EA-4E41-AB10-7873FCD406C4}" presName="txNode2" presStyleLbl="revTx" presStyleIdx="1" presStyleCnt="7" custLinFactNeighborX="919" custLinFactNeighborY="353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A78660-66C0-48DE-B5BD-A235361DC639}" type="pres">
      <dgm:prSet presAssocID="{2949B365-D4F6-4B5F-844D-19D5527D69C6}" presName="dotNode2" presStyleCnt="0"/>
      <dgm:spPr/>
    </dgm:pt>
    <dgm:pt modelId="{9E799376-B4EA-45B8-BEB1-236CA6D202D7}" type="pres">
      <dgm:prSet presAssocID="{2949B365-D4F6-4B5F-844D-19D5527D69C6}" presName="dotRepeatNode" presStyleLbl="fgShp" presStyleIdx="0" presStyleCnt="5"/>
      <dgm:spPr/>
      <dgm:t>
        <a:bodyPr/>
        <a:lstStyle/>
        <a:p>
          <a:endParaRPr lang="it-IT"/>
        </a:p>
      </dgm:t>
    </dgm:pt>
    <dgm:pt modelId="{520AD18A-89C0-444D-81E0-22BDEAA32F6B}" type="pres">
      <dgm:prSet presAssocID="{A35A0063-E8A2-42BC-A790-E00C73C7691A}" presName="txNode3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D45F89-0398-4A46-9F09-6DCD7E7CC8EF}" type="pres">
      <dgm:prSet presAssocID="{36772772-27E4-4FB7-9E86-C8BD12846B93}" presName="dotNode3" presStyleCnt="0"/>
      <dgm:spPr/>
    </dgm:pt>
    <dgm:pt modelId="{87FBDF52-D018-4EE3-A9F2-B19F6DD0BDB1}" type="pres">
      <dgm:prSet presAssocID="{36772772-27E4-4FB7-9E86-C8BD12846B93}" presName="dotRepeatNode" presStyleLbl="fgShp" presStyleIdx="1" presStyleCnt="5"/>
      <dgm:spPr/>
      <dgm:t>
        <a:bodyPr/>
        <a:lstStyle/>
        <a:p>
          <a:endParaRPr lang="it-IT"/>
        </a:p>
      </dgm:t>
    </dgm:pt>
    <dgm:pt modelId="{EA4C1810-BD5A-4137-8D2B-AAAA19E26197}" type="pres">
      <dgm:prSet presAssocID="{46C9A91E-2419-4D94-A43A-52A8497C6C86}" presName="txNode4" presStyleLbl="revTx" presStyleIdx="3" presStyleCnt="7" custLinFactNeighborX="-9461" custLinFactNeighborY="374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26D5D0B-E3E2-48D4-B7DB-38F43600586C}" type="pres">
      <dgm:prSet presAssocID="{AB5757C9-8EC2-4D37-B9B2-57508DEBD78A}" presName="dotNode4" presStyleCnt="0"/>
      <dgm:spPr/>
    </dgm:pt>
    <dgm:pt modelId="{FD1D0F4A-90F6-4BFD-9B3B-62F9825EA218}" type="pres">
      <dgm:prSet presAssocID="{AB5757C9-8EC2-4D37-B9B2-57508DEBD78A}" presName="dotRepeatNode" presStyleLbl="fgShp" presStyleIdx="2" presStyleCnt="5"/>
      <dgm:spPr/>
      <dgm:t>
        <a:bodyPr/>
        <a:lstStyle/>
        <a:p>
          <a:endParaRPr lang="it-IT"/>
        </a:p>
      </dgm:t>
    </dgm:pt>
    <dgm:pt modelId="{66DFE886-9DD0-4F43-BA29-5F1A95A4EE31}" type="pres">
      <dgm:prSet presAssocID="{D74C546B-80A1-4E84-82DF-3EBE3AEE6AA6}" presName="txNode5" presStyleLbl="revTx" presStyleIdx="4" presStyleCnt="7" custScaleX="102774" custLinFactNeighborX="-2617" custLinFactNeighborY="2344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B52D0FE-613C-4E29-8DAB-0CE31F0C0DF0}" type="pres">
      <dgm:prSet presAssocID="{6D324790-D432-4478-A73F-348EBD7F6810}" presName="dotNode5" presStyleCnt="0"/>
      <dgm:spPr/>
    </dgm:pt>
    <dgm:pt modelId="{B3080981-C192-448A-A090-E973803BB58E}" type="pres">
      <dgm:prSet presAssocID="{6D324790-D432-4478-A73F-348EBD7F6810}" presName="dotRepeatNode" presStyleLbl="fgShp" presStyleIdx="3" presStyleCnt="5"/>
      <dgm:spPr/>
      <dgm:t>
        <a:bodyPr/>
        <a:lstStyle/>
        <a:p>
          <a:endParaRPr lang="it-IT"/>
        </a:p>
      </dgm:t>
    </dgm:pt>
    <dgm:pt modelId="{92DE2071-64B0-47DE-9B23-7490DE8983F8}" type="pres">
      <dgm:prSet presAssocID="{A1027740-D7BF-4F5D-A53D-0370CADAD77C}" presName="txNode6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F73451D-307A-4562-919B-92A8741E8B46}" type="pres">
      <dgm:prSet presAssocID="{23FFEC24-6846-4598-B477-325F56E129CD}" presName="dotNode6" presStyleCnt="0"/>
      <dgm:spPr/>
    </dgm:pt>
    <dgm:pt modelId="{0CC94CFB-6338-4B86-805D-7F8029C61890}" type="pres">
      <dgm:prSet presAssocID="{23FFEC24-6846-4598-B477-325F56E129CD}" presName="dotRepeatNode" presStyleLbl="fgShp" presStyleIdx="4" presStyleCnt="5"/>
      <dgm:spPr/>
      <dgm:t>
        <a:bodyPr/>
        <a:lstStyle/>
        <a:p>
          <a:endParaRPr lang="it-IT"/>
        </a:p>
      </dgm:t>
    </dgm:pt>
    <dgm:pt modelId="{E546C6DA-D7CD-4168-8C56-131AA940E61C}" type="pres">
      <dgm:prSet presAssocID="{10CE550E-01FB-4767-A16B-83FFD73DE1F9}" presName="txNode7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A26DF6D-84E8-492D-936E-9B45AF3E9505}" type="presOf" srcId="{2949B365-D4F6-4B5F-844D-19D5527D69C6}" destId="{9E799376-B4EA-45B8-BEB1-236CA6D202D7}" srcOrd="0" destOrd="0" presId="urn:microsoft.com/office/officeart/2009/3/layout/DescendingProcess"/>
    <dgm:cxn modelId="{89CFBE8D-4435-45BE-A4D0-CB8ECAD7CFE4}" type="presOf" srcId="{A1027740-D7BF-4F5D-A53D-0370CADAD77C}" destId="{92DE2071-64B0-47DE-9B23-7490DE8983F8}" srcOrd="0" destOrd="0" presId="urn:microsoft.com/office/officeart/2009/3/layout/DescendingProcess"/>
    <dgm:cxn modelId="{A17A16E3-D72F-4AFB-A763-CCCF8C6340DA}" srcId="{97B14555-956E-4D23-A811-CA04F735EC4B}" destId="{A35A0063-E8A2-42BC-A790-E00C73C7691A}" srcOrd="2" destOrd="0" parTransId="{ACD2BA1A-F025-4CFA-B775-94C396D1D98A}" sibTransId="{36772772-27E4-4FB7-9E86-C8BD12846B93}"/>
    <dgm:cxn modelId="{457CC2A3-0B7E-4602-B03E-457FB4FE394F}" type="presOf" srcId="{D74C546B-80A1-4E84-82DF-3EBE3AEE6AA6}" destId="{66DFE886-9DD0-4F43-BA29-5F1A95A4EE31}" srcOrd="0" destOrd="0" presId="urn:microsoft.com/office/officeart/2009/3/layout/DescendingProcess"/>
    <dgm:cxn modelId="{1680FDB5-9705-4137-A0AC-EDF5A94F2290}" type="presOf" srcId="{1D488D13-F1F4-4F46-BCA2-E54862777043}" destId="{DB124BFE-6E5F-4587-8FB8-6C6888926A58}" srcOrd="0" destOrd="0" presId="urn:microsoft.com/office/officeart/2009/3/layout/DescendingProcess"/>
    <dgm:cxn modelId="{344C3A10-2162-4188-881B-C91633309F8A}" type="presOf" srcId="{627CDB00-F0EA-4E41-AB10-7873FCD406C4}" destId="{312E8A5A-9100-4041-916C-BA1ED2C9B2FF}" srcOrd="0" destOrd="0" presId="urn:microsoft.com/office/officeart/2009/3/layout/DescendingProcess"/>
    <dgm:cxn modelId="{50C558A0-B910-40EA-A016-D4B538109234}" srcId="{97B14555-956E-4D23-A811-CA04F735EC4B}" destId="{1D488D13-F1F4-4F46-BCA2-E54862777043}" srcOrd="0" destOrd="0" parTransId="{BDE1BCC0-BD52-45EA-AFF1-37B5716E6247}" sibTransId="{78604EC3-11DA-433E-A902-E3B16E774C01}"/>
    <dgm:cxn modelId="{5251A94D-BB17-4F22-BFFA-866EE6BA75E6}" srcId="{97B14555-956E-4D23-A811-CA04F735EC4B}" destId="{DBEDA317-1D66-4F51-9041-01C91BEE2657}" srcOrd="7" destOrd="0" parTransId="{7EC67737-38C0-4887-9E68-963F3B302E03}" sibTransId="{F8A41016-A5B7-4045-A173-7F122A87A8AF}"/>
    <dgm:cxn modelId="{E0E5EA11-D1AC-4B7C-87A4-19E0E2B4533A}" type="presOf" srcId="{A35A0063-E8A2-42BC-A790-E00C73C7691A}" destId="{520AD18A-89C0-444D-81E0-22BDEAA32F6B}" srcOrd="0" destOrd="0" presId="urn:microsoft.com/office/officeart/2009/3/layout/DescendingProcess"/>
    <dgm:cxn modelId="{E88CDF9D-4E15-4580-A262-6FA5F6CD44E3}" srcId="{97B14555-956E-4D23-A811-CA04F735EC4B}" destId="{DEFFDB66-E0F5-44F2-81B2-6A1B30EED178}" srcOrd="8" destOrd="0" parTransId="{FA91DEAF-EA27-443F-9104-6ED763706068}" sibTransId="{F485835A-1A96-45FE-81E2-1D538519EE65}"/>
    <dgm:cxn modelId="{5486487D-239C-4AB7-AD08-191CEC408B10}" type="presOf" srcId="{6D324790-D432-4478-A73F-348EBD7F6810}" destId="{B3080981-C192-448A-A090-E973803BB58E}" srcOrd="0" destOrd="0" presId="urn:microsoft.com/office/officeart/2009/3/layout/DescendingProcess"/>
    <dgm:cxn modelId="{055D4A2B-8662-4233-BE0E-94BB48D0D75E}" type="presOf" srcId="{AB5757C9-8EC2-4D37-B9B2-57508DEBD78A}" destId="{FD1D0F4A-90F6-4BFD-9B3B-62F9825EA218}" srcOrd="0" destOrd="0" presId="urn:microsoft.com/office/officeart/2009/3/layout/DescendingProcess"/>
    <dgm:cxn modelId="{C007F08B-FAF1-4292-8CED-E5D112FBCF69}" type="presOf" srcId="{23FFEC24-6846-4598-B477-325F56E129CD}" destId="{0CC94CFB-6338-4B86-805D-7F8029C61890}" srcOrd="0" destOrd="0" presId="urn:microsoft.com/office/officeart/2009/3/layout/DescendingProcess"/>
    <dgm:cxn modelId="{E3F61FF8-E7A5-4F2B-97F7-3ED1C677DB39}" type="presOf" srcId="{10CE550E-01FB-4767-A16B-83FFD73DE1F9}" destId="{E546C6DA-D7CD-4168-8C56-131AA940E61C}" srcOrd="0" destOrd="0" presId="urn:microsoft.com/office/officeart/2009/3/layout/DescendingProcess"/>
    <dgm:cxn modelId="{8EB5C2E6-598C-4719-AECD-4477F1EF83A6}" type="presOf" srcId="{97B14555-956E-4D23-A811-CA04F735EC4B}" destId="{ABF1ACBD-6919-4336-B2FC-BA5259C1C05F}" srcOrd="0" destOrd="0" presId="urn:microsoft.com/office/officeart/2009/3/layout/DescendingProcess"/>
    <dgm:cxn modelId="{C1A89AA4-E64A-4C3B-9583-2F0882F7658A}" srcId="{97B14555-956E-4D23-A811-CA04F735EC4B}" destId="{A1027740-D7BF-4F5D-A53D-0370CADAD77C}" srcOrd="5" destOrd="0" parTransId="{8F7F7713-3766-4A6D-85BD-DE13DFFBC623}" sibTransId="{23FFEC24-6846-4598-B477-325F56E129CD}"/>
    <dgm:cxn modelId="{422EED5A-0DDC-4BC6-8973-39E553A07D5D}" type="presOf" srcId="{46C9A91E-2419-4D94-A43A-52A8497C6C86}" destId="{EA4C1810-BD5A-4137-8D2B-AAAA19E26197}" srcOrd="0" destOrd="0" presId="urn:microsoft.com/office/officeart/2009/3/layout/DescendingProcess"/>
    <dgm:cxn modelId="{C964CA3E-186E-4633-B7D3-0DD057B5AB6C}" srcId="{97B14555-956E-4D23-A811-CA04F735EC4B}" destId="{46C9A91E-2419-4D94-A43A-52A8497C6C86}" srcOrd="3" destOrd="0" parTransId="{1605B0DF-F4FB-4F89-B8CE-D4C43F3A1D63}" sibTransId="{AB5757C9-8EC2-4D37-B9B2-57508DEBD78A}"/>
    <dgm:cxn modelId="{B67ED3C1-5CEB-44DB-9C8D-D3449B02470C}" srcId="{97B14555-956E-4D23-A811-CA04F735EC4B}" destId="{D74C546B-80A1-4E84-82DF-3EBE3AEE6AA6}" srcOrd="4" destOrd="0" parTransId="{FCCD7761-DBA6-4DCE-8228-1D36422B134C}" sibTransId="{6D324790-D432-4478-A73F-348EBD7F6810}"/>
    <dgm:cxn modelId="{649CB0B2-3EE7-46BA-8467-569A081CA9D6}" srcId="{97B14555-956E-4D23-A811-CA04F735EC4B}" destId="{627CDB00-F0EA-4E41-AB10-7873FCD406C4}" srcOrd="1" destOrd="0" parTransId="{14A3554C-8897-4604-AA93-6454ED57C82C}" sibTransId="{2949B365-D4F6-4B5F-844D-19D5527D69C6}"/>
    <dgm:cxn modelId="{DB872316-409D-41D0-913B-60F33AD79B64}" srcId="{97B14555-956E-4D23-A811-CA04F735EC4B}" destId="{10CE550E-01FB-4767-A16B-83FFD73DE1F9}" srcOrd="6" destOrd="0" parTransId="{2AF40413-123D-4B43-9139-F6100D652194}" sibTransId="{3131DA43-521F-4134-9392-E90852BBE510}"/>
    <dgm:cxn modelId="{9647114F-3B0D-47C2-AF45-C6587BEDF92E}" type="presOf" srcId="{36772772-27E4-4FB7-9E86-C8BD12846B93}" destId="{87FBDF52-D018-4EE3-A9F2-B19F6DD0BDB1}" srcOrd="0" destOrd="0" presId="urn:microsoft.com/office/officeart/2009/3/layout/DescendingProcess"/>
    <dgm:cxn modelId="{92505891-6248-45F2-9547-D4A165DF0BE3}" type="presParOf" srcId="{ABF1ACBD-6919-4336-B2FC-BA5259C1C05F}" destId="{F1B70863-46BB-4D6B-BDE4-83BFB61E07DF}" srcOrd="0" destOrd="0" presId="urn:microsoft.com/office/officeart/2009/3/layout/DescendingProcess"/>
    <dgm:cxn modelId="{B9332B4B-5274-4F8D-BE7C-BE0A0A727E1B}" type="presParOf" srcId="{ABF1ACBD-6919-4336-B2FC-BA5259C1C05F}" destId="{DB124BFE-6E5F-4587-8FB8-6C6888926A58}" srcOrd="1" destOrd="0" presId="urn:microsoft.com/office/officeart/2009/3/layout/DescendingProcess"/>
    <dgm:cxn modelId="{6572FA7A-84F7-47E6-8768-C24C9A930EDC}" type="presParOf" srcId="{ABF1ACBD-6919-4336-B2FC-BA5259C1C05F}" destId="{312E8A5A-9100-4041-916C-BA1ED2C9B2FF}" srcOrd="2" destOrd="0" presId="urn:microsoft.com/office/officeart/2009/3/layout/DescendingProcess"/>
    <dgm:cxn modelId="{5CF5B9BA-CE63-4B42-BB37-8C8EF33FFBA6}" type="presParOf" srcId="{ABF1ACBD-6919-4336-B2FC-BA5259C1C05F}" destId="{1EA78660-66C0-48DE-B5BD-A235361DC639}" srcOrd="3" destOrd="0" presId="urn:microsoft.com/office/officeart/2009/3/layout/DescendingProcess"/>
    <dgm:cxn modelId="{DBE0F23C-FEEE-4515-B0A9-FF43373DC5E1}" type="presParOf" srcId="{1EA78660-66C0-48DE-B5BD-A235361DC639}" destId="{9E799376-B4EA-45B8-BEB1-236CA6D202D7}" srcOrd="0" destOrd="0" presId="urn:microsoft.com/office/officeart/2009/3/layout/DescendingProcess"/>
    <dgm:cxn modelId="{6F05E722-ABF0-4981-B119-AE63CF89D890}" type="presParOf" srcId="{ABF1ACBD-6919-4336-B2FC-BA5259C1C05F}" destId="{520AD18A-89C0-444D-81E0-22BDEAA32F6B}" srcOrd="4" destOrd="0" presId="urn:microsoft.com/office/officeart/2009/3/layout/DescendingProcess"/>
    <dgm:cxn modelId="{0F697313-A1B9-4A12-AD64-F3823F84A287}" type="presParOf" srcId="{ABF1ACBD-6919-4336-B2FC-BA5259C1C05F}" destId="{1AD45F89-0398-4A46-9F09-6DCD7E7CC8EF}" srcOrd="5" destOrd="0" presId="urn:microsoft.com/office/officeart/2009/3/layout/DescendingProcess"/>
    <dgm:cxn modelId="{C3940CB7-25B8-4836-B8CB-DF878FB9C3AD}" type="presParOf" srcId="{1AD45F89-0398-4A46-9F09-6DCD7E7CC8EF}" destId="{87FBDF52-D018-4EE3-A9F2-B19F6DD0BDB1}" srcOrd="0" destOrd="0" presId="urn:microsoft.com/office/officeart/2009/3/layout/DescendingProcess"/>
    <dgm:cxn modelId="{B058C973-3A5C-478F-A993-B150990D0B79}" type="presParOf" srcId="{ABF1ACBD-6919-4336-B2FC-BA5259C1C05F}" destId="{EA4C1810-BD5A-4137-8D2B-AAAA19E26197}" srcOrd="6" destOrd="0" presId="urn:microsoft.com/office/officeart/2009/3/layout/DescendingProcess"/>
    <dgm:cxn modelId="{6ED627F1-83E6-4679-9273-8EC5E096D50D}" type="presParOf" srcId="{ABF1ACBD-6919-4336-B2FC-BA5259C1C05F}" destId="{C26D5D0B-E3E2-48D4-B7DB-38F43600586C}" srcOrd="7" destOrd="0" presId="urn:microsoft.com/office/officeart/2009/3/layout/DescendingProcess"/>
    <dgm:cxn modelId="{C9EB3822-A26D-4349-8DCD-B8DE695A93D8}" type="presParOf" srcId="{C26D5D0B-E3E2-48D4-B7DB-38F43600586C}" destId="{FD1D0F4A-90F6-4BFD-9B3B-62F9825EA218}" srcOrd="0" destOrd="0" presId="urn:microsoft.com/office/officeart/2009/3/layout/DescendingProcess"/>
    <dgm:cxn modelId="{D5D043DF-BC73-451A-A757-7DBD1D7D6B88}" type="presParOf" srcId="{ABF1ACBD-6919-4336-B2FC-BA5259C1C05F}" destId="{66DFE886-9DD0-4F43-BA29-5F1A95A4EE31}" srcOrd="8" destOrd="0" presId="urn:microsoft.com/office/officeart/2009/3/layout/DescendingProcess"/>
    <dgm:cxn modelId="{B352C014-1BC0-4780-92D3-63C1D75F1848}" type="presParOf" srcId="{ABF1ACBD-6919-4336-B2FC-BA5259C1C05F}" destId="{7B52D0FE-613C-4E29-8DAB-0CE31F0C0DF0}" srcOrd="9" destOrd="0" presId="urn:microsoft.com/office/officeart/2009/3/layout/DescendingProcess"/>
    <dgm:cxn modelId="{3115663C-B217-46C2-8946-EAABB9573305}" type="presParOf" srcId="{7B52D0FE-613C-4E29-8DAB-0CE31F0C0DF0}" destId="{B3080981-C192-448A-A090-E973803BB58E}" srcOrd="0" destOrd="0" presId="urn:microsoft.com/office/officeart/2009/3/layout/DescendingProcess"/>
    <dgm:cxn modelId="{95E69705-8CF6-4072-8DD1-E1FAA498BFF8}" type="presParOf" srcId="{ABF1ACBD-6919-4336-B2FC-BA5259C1C05F}" destId="{92DE2071-64B0-47DE-9B23-7490DE8983F8}" srcOrd="10" destOrd="0" presId="urn:microsoft.com/office/officeart/2009/3/layout/DescendingProcess"/>
    <dgm:cxn modelId="{50D50DF0-D83E-4F51-B01A-3C81F6420EBC}" type="presParOf" srcId="{ABF1ACBD-6919-4336-B2FC-BA5259C1C05F}" destId="{DF73451D-307A-4562-919B-92A8741E8B46}" srcOrd="11" destOrd="0" presId="urn:microsoft.com/office/officeart/2009/3/layout/DescendingProcess"/>
    <dgm:cxn modelId="{EBDFDD31-78DE-4BB2-94D5-A037848E2AA7}" type="presParOf" srcId="{DF73451D-307A-4562-919B-92A8741E8B46}" destId="{0CC94CFB-6338-4B86-805D-7F8029C61890}" srcOrd="0" destOrd="0" presId="urn:microsoft.com/office/officeart/2009/3/layout/DescendingProcess"/>
    <dgm:cxn modelId="{918A2E18-1B8E-4EEA-A7AE-0C8626F8EB44}" type="presParOf" srcId="{ABF1ACBD-6919-4336-B2FC-BA5259C1C05F}" destId="{E546C6DA-D7CD-4168-8C56-131AA940E61C}" srcOrd="1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767ADA5-4951-46D8-ADE6-C281321A6E4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540D988D-0BAE-4B0B-BE0B-14CA1E45C279}">
      <dgm:prSet phldrT="[Testo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832361D5-090C-4F4D-94DF-FF44AB1527C0}" type="par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93D41D3-500D-4C2C-8CD8-B48E3D583FF0}" type="sib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EC25520E-46A3-4A0F-AAB0-1FD409CE26CC}">
      <dgm:prSet phldrT="[Tes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2B34A183-67D1-47C4-963A-5EBDEF26447B}" type="par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EF865269-1BCE-42EE-BA48-FAE5945FDC09}" type="sib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AB6138C5-4DA6-4B02-AA28-9485434C3BB9}">
      <dgm:prSet phldrT="[Tes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BC27E608-4BF8-4FF8-A3DA-35C85BA37D82}" type="par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3A95821-4911-4ACC-BAF2-E95A139E36BA}" type="sib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6951D1FC-DB99-494B-9660-A22AF485D297}" type="pres">
      <dgm:prSet presAssocID="{4767ADA5-4951-46D8-ADE6-C281321A6E4C}" presName="Name0" presStyleCnt="0">
        <dgm:presLayoutVars>
          <dgm:dir/>
          <dgm:resizeHandles val="exact"/>
        </dgm:presLayoutVars>
      </dgm:prSet>
      <dgm:spPr/>
    </dgm:pt>
    <dgm:pt modelId="{8AE462C6-C9D5-4F11-85CE-5D5AC1B6EF03}" type="pres">
      <dgm:prSet presAssocID="{4767ADA5-4951-46D8-ADE6-C281321A6E4C}" presName="bkgdShp" presStyleLbl="alignAccFollowNode1" presStyleIdx="0" presStyleCnt="1"/>
      <dgm:spPr>
        <a:ln>
          <a:solidFill>
            <a:schemeClr val="bg1">
              <a:lumMod val="95000"/>
              <a:alpha val="90000"/>
            </a:schemeClr>
          </a:solidFill>
        </a:ln>
      </dgm:spPr>
    </dgm:pt>
    <dgm:pt modelId="{AB5A7F34-14E3-4D49-A68E-EF78C11D6025}" type="pres">
      <dgm:prSet presAssocID="{4767ADA5-4951-46D8-ADE6-C281321A6E4C}" presName="linComp" presStyleCnt="0"/>
      <dgm:spPr/>
    </dgm:pt>
    <dgm:pt modelId="{5B309F0A-D7FB-4BFF-9617-9BF78B524098}" type="pres">
      <dgm:prSet presAssocID="{540D988D-0BAE-4B0B-BE0B-14CA1E45C279}" presName="compNode" presStyleCnt="0"/>
      <dgm:spPr/>
    </dgm:pt>
    <dgm:pt modelId="{A4BDD7D3-CA12-4CD4-92B7-79F8CE26078B}" type="pres">
      <dgm:prSet presAssocID="{540D988D-0BAE-4B0B-BE0B-14CA1E45C27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F277AE4-13BC-4D1F-A01F-9484022F9792}" type="pres">
      <dgm:prSet presAssocID="{540D988D-0BAE-4B0B-BE0B-14CA1E45C279}" presName="invisiNode" presStyleLbl="node1" presStyleIdx="0" presStyleCnt="3"/>
      <dgm:spPr/>
    </dgm:pt>
    <dgm:pt modelId="{5D207852-2962-45EC-9633-782D677F01FC}" type="pres">
      <dgm:prSet presAssocID="{540D988D-0BAE-4B0B-BE0B-14CA1E45C279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F9B703D-5686-49F3-AF82-44AB0D55D701}" type="pres">
      <dgm:prSet presAssocID="{793D41D3-500D-4C2C-8CD8-B48E3D583FF0}" presName="sibTrans" presStyleLbl="sibTrans2D1" presStyleIdx="0" presStyleCnt="0"/>
      <dgm:spPr/>
      <dgm:t>
        <a:bodyPr/>
        <a:lstStyle/>
        <a:p>
          <a:endParaRPr lang="it-IT"/>
        </a:p>
      </dgm:t>
    </dgm:pt>
    <dgm:pt modelId="{7307A270-83A6-448C-BF97-EDFBEC98912B}" type="pres">
      <dgm:prSet presAssocID="{EC25520E-46A3-4A0F-AAB0-1FD409CE26CC}" presName="compNode" presStyleCnt="0"/>
      <dgm:spPr/>
    </dgm:pt>
    <dgm:pt modelId="{A6D9FFCA-A100-4403-A193-34585FB1791F}" type="pres">
      <dgm:prSet presAssocID="{EC25520E-46A3-4A0F-AAB0-1FD409CE26C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FD9E0AD-6D1B-4173-92B9-85F1C2E5E63F}" type="pres">
      <dgm:prSet presAssocID="{EC25520E-46A3-4A0F-AAB0-1FD409CE26CC}" presName="invisiNode" presStyleLbl="node1" presStyleIdx="1" presStyleCnt="3"/>
      <dgm:spPr/>
    </dgm:pt>
    <dgm:pt modelId="{D985E16C-0079-4762-B2DC-5258C4FCB7F7}" type="pres">
      <dgm:prSet presAssocID="{EC25520E-46A3-4A0F-AAB0-1FD409CE26CC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1F5FE88-EF7D-48FB-887C-B3F6F7752D4B}" type="pres">
      <dgm:prSet presAssocID="{EF865269-1BCE-42EE-BA48-FAE5945FDC09}" presName="sibTrans" presStyleLbl="sibTrans2D1" presStyleIdx="0" presStyleCnt="0"/>
      <dgm:spPr/>
      <dgm:t>
        <a:bodyPr/>
        <a:lstStyle/>
        <a:p>
          <a:endParaRPr lang="it-IT"/>
        </a:p>
      </dgm:t>
    </dgm:pt>
    <dgm:pt modelId="{CB13FFD2-6FD8-4151-819D-A6FCB9EC6D7E}" type="pres">
      <dgm:prSet presAssocID="{AB6138C5-4DA6-4B02-AA28-9485434C3BB9}" presName="compNode" presStyleCnt="0"/>
      <dgm:spPr/>
    </dgm:pt>
    <dgm:pt modelId="{47B22D33-8D05-49A8-97F3-7A4F49FA16C8}" type="pres">
      <dgm:prSet presAssocID="{AB6138C5-4DA6-4B02-AA28-9485434C3BB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6A63F6-C809-447B-B763-D745F6178408}" type="pres">
      <dgm:prSet presAssocID="{AB6138C5-4DA6-4B02-AA28-9485434C3BB9}" presName="invisiNode" presStyleLbl="node1" presStyleIdx="2" presStyleCnt="3"/>
      <dgm:spPr/>
    </dgm:pt>
    <dgm:pt modelId="{5DD41118-6A79-48E2-96CC-3CBAAF9CA8DA}" type="pres">
      <dgm:prSet presAssocID="{AB6138C5-4DA6-4B02-AA28-9485434C3BB9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893D347-4DFE-4D2C-9C7C-320691B5005E}" type="presOf" srcId="{EF865269-1BCE-42EE-BA48-FAE5945FDC09}" destId="{C1F5FE88-EF7D-48FB-887C-B3F6F7752D4B}" srcOrd="0" destOrd="0" presId="urn:microsoft.com/office/officeart/2005/8/layout/pList2"/>
    <dgm:cxn modelId="{BC3CCCD6-AACF-4449-A6E8-5E0759864338}" type="presOf" srcId="{EC25520E-46A3-4A0F-AAB0-1FD409CE26CC}" destId="{A6D9FFCA-A100-4403-A193-34585FB1791F}" srcOrd="0" destOrd="0" presId="urn:microsoft.com/office/officeart/2005/8/layout/pList2"/>
    <dgm:cxn modelId="{9C4D4864-164C-4E46-A7EB-C528148BE1C0}" srcId="{4767ADA5-4951-46D8-ADE6-C281321A6E4C}" destId="{EC25520E-46A3-4A0F-AAB0-1FD409CE26CC}" srcOrd="1" destOrd="0" parTransId="{2B34A183-67D1-47C4-963A-5EBDEF26447B}" sibTransId="{EF865269-1BCE-42EE-BA48-FAE5945FDC09}"/>
    <dgm:cxn modelId="{5A61FED9-9799-47D6-AD95-8F43A5223176}" type="presOf" srcId="{793D41D3-500D-4C2C-8CD8-B48E3D583FF0}" destId="{1F9B703D-5686-49F3-AF82-44AB0D55D701}" srcOrd="0" destOrd="0" presId="urn:microsoft.com/office/officeart/2005/8/layout/pList2"/>
    <dgm:cxn modelId="{4C7E366A-8464-47D9-9BE7-FBB79329D72B}" type="presOf" srcId="{540D988D-0BAE-4B0B-BE0B-14CA1E45C279}" destId="{A4BDD7D3-CA12-4CD4-92B7-79F8CE26078B}" srcOrd="0" destOrd="0" presId="urn:microsoft.com/office/officeart/2005/8/layout/pList2"/>
    <dgm:cxn modelId="{D283DA1D-B442-496E-A726-90303E6BB55F}" srcId="{4767ADA5-4951-46D8-ADE6-C281321A6E4C}" destId="{AB6138C5-4DA6-4B02-AA28-9485434C3BB9}" srcOrd="2" destOrd="0" parTransId="{BC27E608-4BF8-4FF8-A3DA-35C85BA37D82}" sibTransId="{73A95821-4911-4ACC-BAF2-E95A139E36BA}"/>
    <dgm:cxn modelId="{A8F90F99-A86D-43FB-B603-A5078A85BF21}" type="presOf" srcId="{4767ADA5-4951-46D8-ADE6-C281321A6E4C}" destId="{6951D1FC-DB99-494B-9660-A22AF485D297}" srcOrd="0" destOrd="0" presId="urn:microsoft.com/office/officeart/2005/8/layout/pList2"/>
    <dgm:cxn modelId="{B30BB597-EBE3-4961-8AD8-AFBA6B479FF2}" type="presOf" srcId="{AB6138C5-4DA6-4B02-AA28-9485434C3BB9}" destId="{47B22D33-8D05-49A8-97F3-7A4F49FA16C8}" srcOrd="0" destOrd="0" presId="urn:microsoft.com/office/officeart/2005/8/layout/pList2"/>
    <dgm:cxn modelId="{6D9D00C7-AA95-435B-8B73-DE2365CADEFF}" srcId="{4767ADA5-4951-46D8-ADE6-C281321A6E4C}" destId="{540D988D-0BAE-4B0B-BE0B-14CA1E45C279}" srcOrd="0" destOrd="0" parTransId="{832361D5-090C-4F4D-94DF-FF44AB1527C0}" sibTransId="{793D41D3-500D-4C2C-8CD8-B48E3D583FF0}"/>
    <dgm:cxn modelId="{9AF3A0E4-C331-4A57-94FC-627B426D8587}" type="presParOf" srcId="{6951D1FC-DB99-494B-9660-A22AF485D297}" destId="{8AE462C6-C9D5-4F11-85CE-5D5AC1B6EF03}" srcOrd="0" destOrd="0" presId="urn:microsoft.com/office/officeart/2005/8/layout/pList2"/>
    <dgm:cxn modelId="{CD1A06AD-1053-406A-9318-F317F357783B}" type="presParOf" srcId="{6951D1FC-DB99-494B-9660-A22AF485D297}" destId="{AB5A7F34-14E3-4D49-A68E-EF78C11D6025}" srcOrd="1" destOrd="0" presId="urn:microsoft.com/office/officeart/2005/8/layout/pList2"/>
    <dgm:cxn modelId="{BAA5B945-7B28-4E98-90EE-CFCB2458ED1E}" type="presParOf" srcId="{AB5A7F34-14E3-4D49-A68E-EF78C11D6025}" destId="{5B309F0A-D7FB-4BFF-9617-9BF78B524098}" srcOrd="0" destOrd="0" presId="urn:microsoft.com/office/officeart/2005/8/layout/pList2"/>
    <dgm:cxn modelId="{23C0C5EF-69BC-405E-B9D0-F53C5DE67BFC}" type="presParOf" srcId="{5B309F0A-D7FB-4BFF-9617-9BF78B524098}" destId="{A4BDD7D3-CA12-4CD4-92B7-79F8CE26078B}" srcOrd="0" destOrd="0" presId="urn:microsoft.com/office/officeart/2005/8/layout/pList2"/>
    <dgm:cxn modelId="{223B886F-CC9B-4EE6-A67C-D3DEC316466F}" type="presParOf" srcId="{5B309F0A-D7FB-4BFF-9617-9BF78B524098}" destId="{7F277AE4-13BC-4D1F-A01F-9484022F9792}" srcOrd="1" destOrd="0" presId="urn:microsoft.com/office/officeart/2005/8/layout/pList2"/>
    <dgm:cxn modelId="{6E795A97-3191-4740-805F-9E1147169B9A}" type="presParOf" srcId="{5B309F0A-D7FB-4BFF-9617-9BF78B524098}" destId="{5D207852-2962-45EC-9633-782D677F01FC}" srcOrd="2" destOrd="0" presId="urn:microsoft.com/office/officeart/2005/8/layout/pList2"/>
    <dgm:cxn modelId="{016B3B5D-E391-4EEF-910E-6EFF414FC103}" type="presParOf" srcId="{AB5A7F34-14E3-4D49-A68E-EF78C11D6025}" destId="{1F9B703D-5686-49F3-AF82-44AB0D55D701}" srcOrd="1" destOrd="0" presId="urn:microsoft.com/office/officeart/2005/8/layout/pList2"/>
    <dgm:cxn modelId="{45835014-08EF-47D8-9989-DC6978D41F25}" type="presParOf" srcId="{AB5A7F34-14E3-4D49-A68E-EF78C11D6025}" destId="{7307A270-83A6-448C-BF97-EDFBEC98912B}" srcOrd="2" destOrd="0" presId="urn:microsoft.com/office/officeart/2005/8/layout/pList2"/>
    <dgm:cxn modelId="{89C83D54-75EC-4848-942A-832FA6F7E1D5}" type="presParOf" srcId="{7307A270-83A6-448C-BF97-EDFBEC98912B}" destId="{A6D9FFCA-A100-4403-A193-34585FB1791F}" srcOrd="0" destOrd="0" presId="urn:microsoft.com/office/officeart/2005/8/layout/pList2"/>
    <dgm:cxn modelId="{AB6189B7-1A19-439A-A2A2-C767FA7190EF}" type="presParOf" srcId="{7307A270-83A6-448C-BF97-EDFBEC98912B}" destId="{FFD9E0AD-6D1B-4173-92B9-85F1C2E5E63F}" srcOrd="1" destOrd="0" presId="urn:microsoft.com/office/officeart/2005/8/layout/pList2"/>
    <dgm:cxn modelId="{4A2207E6-F52F-47FF-9CB6-045A97F5CF4E}" type="presParOf" srcId="{7307A270-83A6-448C-BF97-EDFBEC98912B}" destId="{D985E16C-0079-4762-B2DC-5258C4FCB7F7}" srcOrd="2" destOrd="0" presId="urn:microsoft.com/office/officeart/2005/8/layout/pList2"/>
    <dgm:cxn modelId="{13B35A61-46CB-487E-91CA-1643047A7A22}" type="presParOf" srcId="{AB5A7F34-14E3-4D49-A68E-EF78C11D6025}" destId="{C1F5FE88-EF7D-48FB-887C-B3F6F7752D4B}" srcOrd="3" destOrd="0" presId="urn:microsoft.com/office/officeart/2005/8/layout/pList2"/>
    <dgm:cxn modelId="{261EE897-1DE0-4DF7-82D3-17146C1F6C54}" type="presParOf" srcId="{AB5A7F34-14E3-4D49-A68E-EF78C11D6025}" destId="{CB13FFD2-6FD8-4151-819D-A6FCB9EC6D7E}" srcOrd="4" destOrd="0" presId="urn:microsoft.com/office/officeart/2005/8/layout/pList2"/>
    <dgm:cxn modelId="{6D2BA9B6-C86C-4B00-B014-9CE349916413}" type="presParOf" srcId="{CB13FFD2-6FD8-4151-819D-A6FCB9EC6D7E}" destId="{47B22D33-8D05-49A8-97F3-7A4F49FA16C8}" srcOrd="0" destOrd="0" presId="urn:microsoft.com/office/officeart/2005/8/layout/pList2"/>
    <dgm:cxn modelId="{A877199E-F76E-4070-A4A3-44C7ADA22185}" type="presParOf" srcId="{CB13FFD2-6FD8-4151-819D-A6FCB9EC6D7E}" destId="{4D6A63F6-C809-447B-B763-D745F6178408}" srcOrd="1" destOrd="0" presId="urn:microsoft.com/office/officeart/2005/8/layout/pList2"/>
    <dgm:cxn modelId="{DE50517C-DBC3-460F-90BE-E5175C7B293D}" type="presParOf" srcId="{CB13FFD2-6FD8-4151-819D-A6FCB9EC6D7E}" destId="{5DD41118-6A79-48E2-96CC-3CBAAF9CA8D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767ADA5-4951-46D8-ADE6-C281321A6E4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EC25520E-46A3-4A0F-AAB0-1FD409CE26CC}">
      <dgm:prSet phldrT="[Tes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2B34A183-67D1-47C4-963A-5EBDEF26447B}" type="par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EF865269-1BCE-42EE-BA48-FAE5945FDC09}" type="sib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6951D1FC-DB99-494B-9660-A22AF485D297}" type="pres">
      <dgm:prSet presAssocID="{4767ADA5-4951-46D8-ADE6-C281321A6E4C}" presName="Name0" presStyleCnt="0">
        <dgm:presLayoutVars>
          <dgm:dir/>
          <dgm:resizeHandles val="exact"/>
        </dgm:presLayoutVars>
      </dgm:prSet>
      <dgm:spPr/>
    </dgm:pt>
    <dgm:pt modelId="{8AE462C6-C9D5-4F11-85CE-5D5AC1B6EF03}" type="pres">
      <dgm:prSet presAssocID="{4767ADA5-4951-46D8-ADE6-C281321A6E4C}" presName="bkgdShp" presStyleLbl="alignAccFollowNode1" presStyleIdx="0" presStyleCnt="1" custScaleY="113834"/>
      <dgm:spPr>
        <a:ln>
          <a:solidFill>
            <a:schemeClr val="bg1">
              <a:lumMod val="95000"/>
              <a:alpha val="90000"/>
            </a:schemeClr>
          </a:solidFill>
        </a:ln>
      </dgm:spPr>
    </dgm:pt>
    <dgm:pt modelId="{AB5A7F34-14E3-4D49-A68E-EF78C11D6025}" type="pres">
      <dgm:prSet presAssocID="{4767ADA5-4951-46D8-ADE6-C281321A6E4C}" presName="linComp" presStyleCnt="0"/>
      <dgm:spPr/>
    </dgm:pt>
    <dgm:pt modelId="{7307A270-83A6-448C-BF97-EDFBEC98912B}" type="pres">
      <dgm:prSet presAssocID="{EC25520E-46A3-4A0F-AAB0-1FD409CE26CC}" presName="compNode" presStyleCnt="0"/>
      <dgm:spPr/>
    </dgm:pt>
    <dgm:pt modelId="{A6D9FFCA-A100-4403-A193-34585FB1791F}" type="pres">
      <dgm:prSet presAssocID="{EC25520E-46A3-4A0F-AAB0-1FD409CE26CC}" presName="node" presStyleLbl="node1" presStyleIdx="0" presStyleCnt="1" custScaleY="9244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FD9E0AD-6D1B-4173-92B9-85F1C2E5E63F}" type="pres">
      <dgm:prSet presAssocID="{EC25520E-46A3-4A0F-AAB0-1FD409CE26CC}" presName="invisiNode" presStyleLbl="node1" presStyleIdx="0" presStyleCnt="1"/>
      <dgm:spPr/>
    </dgm:pt>
    <dgm:pt modelId="{D985E16C-0079-4762-B2DC-5258C4FCB7F7}" type="pres">
      <dgm:prSet presAssocID="{EC25520E-46A3-4A0F-AAB0-1FD409CE26CC}" presName="imagNode" presStyleLbl="fgImgPlace1" presStyleIdx="0" presStyleCnt="1" custScaleX="106487" custScaleY="109076" custLinFactNeighborX="221" custLinFactNeighborY="-720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BC3CCCD6-AACF-4449-A6E8-5E0759864338}" type="presOf" srcId="{EC25520E-46A3-4A0F-AAB0-1FD409CE26CC}" destId="{A6D9FFCA-A100-4403-A193-34585FB1791F}" srcOrd="0" destOrd="0" presId="urn:microsoft.com/office/officeart/2005/8/layout/pList2"/>
    <dgm:cxn modelId="{A8F90F99-A86D-43FB-B603-A5078A85BF21}" type="presOf" srcId="{4767ADA5-4951-46D8-ADE6-C281321A6E4C}" destId="{6951D1FC-DB99-494B-9660-A22AF485D297}" srcOrd="0" destOrd="0" presId="urn:microsoft.com/office/officeart/2005/8/layout/pList2"/>
    <dgm:cxn modelId="{9C4D4864-164C-4E46-A7EB-C528148BE1C0}" srcId="{4767ADA5-4951-46D8-ADE6-C281321A6E4C}" destId="{EC25520E-46A3-4A0F-AAB0-1FD409CE26CC}" srcOrd="0" destOrd="0" parTransId="{2B34A183-67D1-47C4-963A-5EBDEF26447B}" sibTransId="{EF865269-1BCE-42EE-BA48-FAE5945FDC09}"/>
    <dgm:cxn modelId="{9AF3A0E4-C331-4A57-94FC-627B426D8587}" type="presParOf" srcId="{6951D1FC-DB99-494B-9660-A22AF485D297}" destId="{8AE462C6-C9D5-4F11-85CE-5D5AC1B6EF03}" srcOrd="0" destOrd="0" presId="urn:microsoft.com/office/officeart/2005/8/layout/pList2"/>
    <dgm:cxn modelId="{CD1A06AD-1053-406A-9318-F317F357783B}" type="presParOf" srcId="{6951D1FC-DB99-494B-9660-A22AF485D297}" destId="{AB5A7F34-14E3-4D49-A68E-EF78C11D6025}" srcOrd="1" destOrd="0" presId="urn:microsoft.com/office/officeart/2005/8/layout/pList2"/>
    <dgm:cxn modelId="{45835014-08EF-47D8-9989-DC6978D41F25}" type="presParOf" srcId="{AB5A7F34-14E3-4D49-A68E-EF78C11D6025}" destId="{7307A270-83A6-448C-BF97-EDFBEC98912B}" srcOrd="0" destOrd="0" presId="urn:microsoft.com/office/officeart/2005/8/layout/pList2"/>
    <dgm:cxn modelId="{89C83D54-75EC-4848-942A-832FA6F7E1D5}" type="presParOf" srcId="{7307A270-83A6-448C-BF97-EDFBEC98912B}" destId="{A6D9FFCA-A100-4403-A193-34585FB1791F}" srcOrd="0" destOrd="0" presId="urn:microsoft.com/office/officeart/2005/8/layout/pList2"/>
    <dgm:cxn modelId="{AB6189B7-1A19-439A-A2A2-C767FA7190EF}" type="presParOf" srcId="{7307A270-83A6-448C-BF97-EDFBEC98912B}" destId="{FFD9E0AD-6D1B-4173-92B9-85F1C2E5E63F}" srcOrd="1" destOrd="0" presId="urn:microsoft.com/office/officeart/2005/8/layout/pList2"/>
    <dgm:cxn modelId="{4A2207E6-F52F-47FF-9CB6-045A97F5CF4E}" type="presParOf" srcId="{7307A270-83A6-448C-BF97-EDFBEC98912B}" destId="{D985E16C-0079-4762-B2DC-5258C4FCB7F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767ADA5-4951-46D8-ADE6-C281321A6E4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540D988D-0BAE-4B0B-BE0B-14CA1E45C279}">
      <dgm:prSet phldrT="[Testo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832361D5-090C-4F4D-94DF-FF44AB1527C0}" type="par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93D41D3-500D-4C2C-8CD8-B48E3D583FF0}" type="sibTrans" cxnId="{6D9D00C7-AA95-435B-8B73-DE2365CADEF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EC25520E-46A3-4A0F-AAB0-1FD409CE26CC}">
      <dgm:prSet phldrT="[Tes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r>
            <a:rPr lang="it-IT" i="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2B34A183-67D1-47C4-963A-5EBDEF26447B}" type="par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EF865269-1BCE-42EE-BA48-FAE5945FDC09}" type="sibTrans" cxnId="{9C4D4864-164C-4E46-A7EB-C528148BE1C0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AB6138C5-4DA6-4B02-AA28-9485434C3BB9}">
      <dgm:prSet phldrT="[Tes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BC27E608-4BF8-4FF8-A3DA-35C85BA37D82}" type="par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3A95821-4911-4ACC-BAF2-E95A139E36BA}" type="sib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6951D1FC-DB99-494B-9660-A22AF485D297}" type="pres">
      <dgm:prSet presAssocID="{4767ADA5-4951-46D8-ADE6-C281321A6E4C}" presName="Name0" presStyleCnt="0">
        <dgm:presLayoutVars>
          <dgm:dir/>
          <dgm:resizeHandles val="exact"/>
        </dgm:presLayoutVars>
      </dgm:prSet>
      <dgm:spPr/>
    </dgm:pt>
    <dgm:pt modelId="{8AE462C6-C9D5-4F11-85CE-5D5AC1B6EF03}" type="pres">
      <dgm:prSet presAssocID="{4767ADA5-4951-46D8-ADE6-C281321A6E4C}" presName="bkgdShp" presStyleLbl="alignAccFollowNode1" presStyleIdx="0" presStyleCnt="1"/>
      <dgm:spPr>
        <a:ln>
          <a:solidFill>
            <a:schemeClr val="bg1">
              <a:lumMod val="95000"/>
              <a:alpha val="90000"/>
            </a:schemeClr>
          </a:solidFill>
        </a:ln>
      </dgm:spPr>
    </dgm:pt>
    <dgm:pt modelId="{AB5A7F34-14E3-4D49-A68E-EF78C11D6025}" type="pres">
      <dgm:prSet presAssocID="{4767ADA5-4951-46D8-ADE6-C281321A6E4C}" presName="linComp" presStyleCnt="0"/>
      <dgm:spPr/>
    </dgm:pt>
    <dgm:pt modelId="{5B309F0A-D7FB-4BFF-9617-9BF78B524098}" type="pres">
      <dgm:prSet presAssocID="{540D988D-0BAE-4B0B-BE0B-14CA1E45C279}" presName="compNode" presStyleCnt="0"/>
      <dgm:spPr/>
    </dgm:pt>
    <dgm:pt modelId="{A4BDD7D3-CA12-4CD4-92B7-79F8CE26078B}" type="pres">
      <dgm:prSet presAssocID="{540D988D-0BAE-4B0B-BE0B-14CA1E45C27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F277AE4-13BC-4D1F-A01F-9484022F9792}" type="pres">
      <dgm:prSet presAssocID="{540D988D-0BAE-4B0B-BE0B-14CA1E45C279}" presName="invisiNode" presStyleLbl="node1" presStyleIdx="0" presStyleCnt="3"/>
      <dgm:spPr/>
    </dgm:pt>
    <dgm:pt modelId="{5D207852-2962-45EC-9633-782D677F01FC}" type="pres">
      <dgm:prSet presAssocID="{540D988D-0BAE-4B0B-BE0B-14CA1E45C279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F9B703D-5686-49F3-AF82-44AB0D55D701}" type="pres">
      <dgm:prSet presAssocID="{793D41D3-500D-4C2C-8CD8-B48E3D583FF0}" presName="sibTrans" presStyleLbl="sibTrans2D1" presStyleIdx="0" presStyleCnt="0"/>
      <dgm:spPr/>
      <dgm:t>
        <a:bodyPr/>
        <a:lstStyle/>
        <a:p>
          <a:endParaRPr lang="it-IT"/>
        </a:p>
      </dgm:t>
    </dgm:pt>
    <dgm:pt modelId="{7307A270-83A6-448C-BF97-EDFBEC98912B}" type="pres">
      <dgm:prSet presAssocID="{EC25520E-46A3-4A0F-AAB0-1FD409CE26CC}" presName="compNode" presStyleCnt="0"/>
      <dgm:spPr/>
    </dgm:pt>
    <dgm:pt modelId="{A6D9FFCA-A100-4403-A193-34585FB1791F}" type="pres">
      <dgm:prSet presAssocID="{EC25520E-46A3-4A0F-AAB0-1FD409CE26C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FD9E0AD-6D1B-4173-92B9-85F1C2E5E63F}" type="pres">
      <dgm:prSet presAssocID="{EC25520E-46A3-4A0F-AAB0-1FD409CE26CC}" presName="invisiNode" presStyleLbl="node1" presStyleIdx="1" presStyleCnt="3"/>
      <dgm:spPr/>
    </dgm:pt>
    <dgm:pt modelId="{D985E16C-0079-4762-B2DC-5258C4FCB7F7}" type="pres">
      <dgm:prSet presAssocID="{EC25520E-46A3-4A0F-AAB0-1FD409CE26CC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1F5FE88-EF7D-48FB-887C-B3F6F7752D4B}" type="pres">
      <dgm:prSet presAssocID="{EF865269-1BCE-42EE-BA48-FAE5945FDC09}" presName="sibTrans" presStyleLbl="sibTrans2D1" presStyleIdx="0" presStyleCnt="0"/>
      <dgm:spPr/>
      <dgm:t>
        <a:bodyPr/>
        <a:lstStyle/>
        <a:p>
          <a:endParaRPr lang="it-IT"/>
        </a:p>
      </dgm:t>
    </dgm:pt>
    <dgm:pt modelId="{CB13FFD2-6FD8-4151-819D-A6FCB9EC6D7E}" type="pres">
      <dgm:prSet presAssocID="{AB6138C5-4DA6-4B02-AA28-9485434C3BB9}" presName="compNode" presStyleCnt="0"/>
      <dgm:spPr/>
    </dgm:pt>
    <dgm:pt modelId="{47B22D33-8D05-49A8-97F3-7A4F49FA16C8}" type="pres">
      <dgm:prSet presAssocID="{AB6138C5-4DA6-4B02-AA28-9485434C3BB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6A63F6-C809-447B-B763-D745F6178408}" type="pres">
      <dgm:prSet presAssocID="{AB6138C5-4DA6-4B02-AA28-9485434C3BB9}" presName="invisiNode" presStyleLbl="node1" presStyleIdx="2" presStyleCnt="3"/>
      <dgm:spPr/>
    </dgm:pt>
    <dgm:pt modelId="{5DD41118-6A79-48E2-96CC-3CBAAF9CA8DA}" type="pres">
      <dgm:prSet presAssocID="{AB6138C5-4DA6-4B02-AA28-9485434C3BB9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893D347-4DFE-4D2C-9C7C-320691B5005E}" type="presOf" srcId="{EF865269-1BCE-42EE-BA48-FAE5945FDC09}" destId="{C1F5FE88-EF7D-48FB-887C-B3F6F7752D4B}" srcOrd="0" destOrd="0" presId="urn:microsoft.com/office/officeart/2005/8/layout/pList2"/>
    <dgm:cxn modelId="{BC3CCCD6-AACF-4449-A6E8-5E0759864338}" type="presOf" srcId="{EC25520E-46A3-4A0F-AAB0-1FD409CE26CC}" destId="{A6D9FFCA-A100-4403-A193-34585FB1791F}" srcOrd="0" destOrd="0" presId="urn:microsoft.com/office/officeart/2005/8/layout/pList2"/>
    <dgm:cxn modelId="{9C4D4864-164C-4E46-A7EB-C528148BE1C0}" srcId="{4767ADA5-4951-46D8-ADE6-C281321A6E4C}" destId="{EC25520E-46A3-4A0F-AAB0-1FD409CE26CC}" srcOrd="1" destOrd="0" parTransId="{2B34A183-67D1-47C4-963A-5EBDEF26447B}" sibTransId="{EF865269-1BCE-42EE-BA48-FAE5945FDC09}"/>
    <dgm:cxn modelId="{5A61FED9-9799-47D6-AD95-8F43A5223176}" type="presOf" srcId="{793D41D3-500D-4C2C-8CD8-B48E3D583FF0}" destId="{1F9B703D-5686-49F3-AF82-44AB0D55D701}" srcOrd="0" destOrd="0" presId="urn:microsoft.com/office/officeart/2005/8/layout/pList2"/>
    <dgm:cxn modelId="{4C7E366A-8464-47D9-9BE7-FBB79329D72B}" type="presOf" srcId="{540D988D-0BAE-4B0B-BE0B-14CA1E45C279}" destId="{A4BDD7D3-CA12-4CD4-92B7-79F8CE26078B}" srcOrd="0" destOrd="0" presId="urn:microsoft.com/office/officeart/2005/8/layout/pList2"/>
    <dgm:cxn modelId="{D283DA1D-B442-496E-A726-90303E6BB55F}" srcId="{4767ADA5-4951-46D8-ADE6-C281321A6E4C}" destId="{AB6138C5-4DA6-4B02-AA28-9485434C3BB9}" srcOrd="2" destOrd="0" parTransId="{BC27E608-4BF8-4FF8-A3DA-35C85BA37D82}" sibTransId="{73A95821-4911-4ACC-BAF2-E95A139E36BA}"/>
    <dgm:cxn modelId="{A8F90F99-A86D-43FB-B603-A5078A85BF21}" type="presOf" srcId="{4767ADA5-4951-46D8-ADE6-C281321A6E4C}" destId="{6951D1FC-DB99-494B-9660-A22AF485D297}" srcOrd="0" destOrd="0" presId="urn:microsoft.com/office/officeart/2005/8/layout/pList2"/>
    <dgm:cxn modelId="{B30BB597-EBE3-4961-8AD8-AFBA6B479FF2}" type="presOf" srcId="{AB6138C5-4DA6-4B02-AA28-9485434C3BB9}" destId="{47B22D33-8D05-49A8-97F3-7A4F49FA16C8}" srcOrd="0" destOrd="0" presId="urn:microsoft.com/office/officeart/2005/8/layout/pList2"/>
    <dgm:cxn modelId="{6D9D00C7-AA95-435B-8B73-DE2365CADEFF}" srcId="{4767ADA5-4951-46D8-ADE6-C281321A6E4C}" destId="{540D988D-0BAE-4B0B-BE0B-14CA1E45C279}" srcOrd="0" destOrd="0" parTransId="{832361D5-090C-4F4D-94DF-FF44AB1527C0}" sibTransId="{793D41D3-500D-4C2C-8CD8-B48E3D583FF0}"/>
    <dgm:cxn modelId="{9AF3A0E4-C331-4A57-94FC-627B426D8587}" type="presParOf" srcId="{6951D1FC-DB99-494B-9660-A22AF485D297}" destId="{8AE462C6-C9D5-4F11-85CE-5D5AC1B6EF03}" srcOrd="0" destOrd="0" presId="urn:microsoft.com/office/officeart/2005/8/layout/pList2"/>
    <dgm:cxn modelId="{CD1A06AD-1053-406A-9318-F317F357783B}" type="presParOf" srcId="{6951D1FC-DB99-494B-9660-A22AF485D297}" destId="{AB5A7F34-14E3-4D49-A68E-EF78C11D6025}" srcOrd="1" destOrd="0" presId="urn:microsoft.com/office/officeart/2005/8/layout/pList2"/>
    <dgm:cxn modelId="{BAA5B945-7B28-4E98-90EE-CFCB2458ED1E}" type="presParOf" srcId="{AB5A7F34-14E3-4D49-A68E-EF78C11D6025}" destId="{5B309F0A-D7FB-4BFF-9617-9BF78B524098}" srcOrd="0" destOrd="0" presId="urn:microsoft.com/office/officeart/2005/8/layout/pList2"/>
    <dgm:cxn modelId="{23C0C5EF-69BC-405E-B9D0-F53C5DE67BFC}" type="presParOf" srcId="{5B309F0A-D7FB-4BFF-9617-9BF78B524098}" destId="{A4BDD7D3-CA12-4CD4-92B7-79F8CE26078B}" srcOrd="0" destOrd="0" presId="urn:microsoft.com/office/officeart/2005/8/layout/pList2"/>
    <dgm:cxn modelId="{223B886F-CC9B-4EE6-A67C-D3DEC316466F}" type="presParOf" srcId="{5B309F0A-D7FB-4BFF-9617-9BF78B524098}" destId="{7F277AE4-13BC-4D1F-A01F-9484022F9792}" srcOrd="1" destOrd="0" presId="urn:microsoft.com/office/officeart/2005/8/layout/pList2"/>
    <dgm:cxn modelId="{6E795A97-3191-4740-805F-9E1147169B9A}" type="presParOf" srcId="{5B309F0A-D7FB-4BFF-9617-9BF78B524098}" destId="{5D207852-2962-45EC-9633-782D677F01FC}" srcOrd="2" destOrd="0" presId="urn:microsoft.com/office/officeart/2005/8/layout/pList2"/>
    <dgm:cxn modelId="{016B3B5D-E391-4EEF-910E-6EFF414FC103}" type="presParOf" srcId="{AB5A7F34-14E3-4D49-A68E-EF78C11D6025}" destId="{1F9B703D-5686-49F3-AF82-44AB0D55D701}" srcOrd="1" destOrd="0" presId="urn:microsoft.com/office/officeart/2005/8/layout/pList2"/>
    <dgm:cxn modelId="{45835014-08EF-47D8-9989-DC6978D41F25}" type="presParOf" srcId="{AB5A7F34-14E3-4D49-A68E-EF78C11D6025}" destId="{7307A270-83A6-448C-BF97-EDFBEC98912B}" srcOrd="2" destOrd="0" presId="urn:microsoft.com/office/officeart/2005/8/layout/pList2"/>
    <dgm:cxn modelId="{89C83D54-75EC-4848-942A-832FA6F7E1D5}" type="presParOf" srcId="{7307A270-83A6-448C-BF97-EDFBEC98912B}" destId="{A6D9FFCA-A100-4403-A193-34585FB1791F}" srcOrd="0" destOrd="0" presId="urn:microsoft.com/office/officeart/2005/8/layout/pList2"/>
    <dgm:cxn modelId="{AB6189B7-1A19-439A-A2A2-C767FA7190EF}" type="presParOf" srcId="{7307A270-83A6-448C-BF97-EDFBEC98912B}" destId="{FFD9E0AD-6D1B-4173-92B9-85F1C2E5E63F}" srcOrd="1" destOrd="0" presId="urn:microsoft.com/office/officeart/2005/8/layout/pList2"/>
    <dgm:cxn modelId="{4A2207E6-F52F-47FF-9CB6-045A97F5CF4E}" type="presParOf" srcId="{7307A270-83A6-448C-BF97-EDFBEC98912B}" destId="{D985E16C-0079-4762-B2DC-5258C4FCB7F7}" srcOrd="2" destOrd="0" presId="urn:microsoft.com/office/officeart/2005/8/layout/pList2"/>
    <dgm:cxn modelId="{13B35A61-46CB-487E-91CA-1643047A7A22}" type="presParOf" srcId="{AB5A7F34-14E3-4D49-A68E-EF78C11D6025}" destId="{C1F5FE88-EF7D-48FB-887C-B3F6F7752D4B}" srcOrd="3" destOrd="0" presId="urn:microsoft.com/office/officeart/2005/8/layout/pList2"/>
    <dgm:cxn modelId="{261EE897-1DE0-4DF7-82D3-17146C1F6C54}" type="presParOf" srcId="{AB5A7F34-14E3-4D49-A68E-EF78C11D6025}" destId="{CB13FFD2-6FD8-4151-819D-A6FCB9EC6D7E}" srcOrd="4" destOrd="0" presId="urn:microsoft.com/office/officeart/2005/8/layout/pList2"/>
    <dgm:cxn modelId="{6D2BA9B6-C86C-4B00-B014-9CE349916413}" type="presParOf" srcId="{CB13FFD2-6FD8-4151-819D-A6FCB9EC6D7E}" destId="{47B22D33-8D05-49A8-97F3-7A4F49FA16C8}" srcOrd="0" destOrd="0" presId="urn:microsoft.com/office/officeart/2005/8/layout/pList2"/>
    <dgm:cxn modelId="{A877199E-F76E-4070-A4A3-44C7ADA22185}" type="presParOf" srcId="{CB13FFD2-6FD8-4151-819D-A6FCB9EC6D7E}" destId="{4D6A63F6-C809-447B-B763-D745F6178408}" srcOrd="1" destOrd="0" presId="urn:microsoft.com/office/officeart/2005/8/layout/pList2"/>
    <dgm:cxn modelId="{DE50517C-DBC3-460F-90BE-E5175C7B293D}" type="presParOf" srcId="{CB13FFD2-6FD8-4151-819D-A6FCB9EC6D7E}" destId="{5DD41118-6A79-48E2-96CC-3CBAAF9CA8D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767ADA5-4951-46D8-ADE6-C281321A6E4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AB6138C5-4DA6-4B02-AA28-9485434C3BB9}">
      <dgm:prSet phldrT="[Tes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it-IT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BC27E608-4BF8-4FF8-A3DA-35C85BA37D82}" type="par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73A95821-4911-4ACC-BAF2-E95A139E36BA}" type="sibTrans" cxnId="{D283DA1D-B442-496E-A726-90303E6BB55F}">
      <dgm:prSet/>
      <dgm:spPr/>
      <dgm:t>
        <a:bodyPr/>
        <a:lstStyle/>
        <a:p>
          <a:endParaRPr lang="it-IT">
            <a:latin typeface="Garamond" panose="02020404030301010803" pitchFamily="18" charset="0"/>
          </a:endParaRPr>
        </a:p>
      </dgm:t>
    </dgm:pt>
    <dgm:pt modelId="{6951D1FC-DB99-494B-9660-A22AF485D297}" type="pres">
      <dgm:prSet presAssocID="{4767ADA5-4951-46D8-ADE6-C281321A6E4C}" presName="Name0" presStyleCnt="0">
        <dgm:presLayoutVars>
          <dgm:dir/>
          <dgm:resizeHandles val="exact"/>
        </dgm:presLayoutVars>
      </dgm:prSet>
      <dgm:spPr/>
    </dgm:pt>
    <dgm:pt modelId="{8AE462C6-C9D5-4F11-85CE-5D5AC1B6EF03}" type="pres">
      <dgm:prSet presAssocID="{4767ADA5-4951-46D8-ADE6-C281321A6E4C}" presName="bkgdShp" presStyleLbl="alignAccFollowNode1" presStyleIdx="0" presStyleCnt="1"/>
      <dgm:spPr>
        <a:ln>
          <a:solidFill>
            <a:schemeClr val="bg1">
              <a:lumMod val="95000"/>
              <a:alpha val="90000"/>
            </a:schemeClr>
          </a:solidFill>
        </a:ln>
      </dgm:spPr>
    </dgm:pt>
    <dgm:pt modelId="{AB5A7F34-14E3-4D49-A68E-EF78C11D6025}" type="pres">
      <dgm:prSet presAssocID="{4767ADA5-4951-46D8-ADE6-C281321A6E4C}" presName="linComp" presStyleCnt="0"/>
      <dgm:spPr/>
    </dgm:pt>
    <dgm:pt modelId="{CB13FFD2-6FD8-4151-819D-A6FCB9EC6D7E}" type="pres">
      <dgm:prSet presAssocID="{AB6138C5-4DA6-4B02-AA28-9485434C3BB9}" presName="compNode" presStyleCnt="0"/>
      <dgm:spPr/>
    </dgm:pt>
    <dgm:pt modelId="{47B22D33-8D05-49A8-97F3-7A4F49FA16C8}" type="pres">
      <dgm:prSet presAssocID="{AB6138C5-4DA6-4B02-AA28-9485434C3BB9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6A63F6-C809-447B-B763-D745F6178408}" type="pres">
      <dgm:prSet presAssocID="{AB6138C5-4DA6-4B02-AA28-9485434C3BB9}" presName="invisiNode" presStyleLbl="node1" presStyleIdx="0" presStyleCnt="1"/>
      <dgm:spPr/>
    </dgm:pt>
    <dgm:pt modelId="{5DD41118-6A79-48E2-96CC-3CBAAF9CA8DA}" type="pres">
      <dgm:prSet presAssocID="{AB6138C5-4DA6-4B02-AA28-9485434C3BB9}" presName="imagNode" presStyleLbl="f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D283DA1D-B442-496E-A726-90303E6BB55F}" srcId="{4767ADA5-4951-46D8-ADE6-C281321A6E4C}" destId="{AB6138C5-4DA6-4B02-AA28-9485434C3BB9}" srcOrd="0" destOrd="0" parTransId="{BC27E608-4BF8-4FF8-A3DA-35C85BA37D82}" sibTransId="{73A95821-4911-4ACC-BAF2-E95A139E36BA}"/>
    <dgm:cxn modelId="{A8F90F99-A86D-43FB-B603-A5078A85BF21}" type="presOf" srcId="{4767ADA5-4951-46D8-ADE6-C281321A6E4C}" destId="{6951D1FC-DB99-494B-9660-A22AF485D297}" srcOrd="0" destOrd="0" presId="urn:microsoft.com/office/officeart/2005/8/layout/pList2"/>
    <dgm:cxn modelId="{B30BB597-EBE3-4961-8AD8-AFBA6B479FF2}" type="presOf" srcId="{AB6138C5-4DA6-4B02-AA28-9485434C3BB9}" destId="{47B22D33-8D05-49A8-97F3-7A4F49FA16C8}" srcOrd="0" destOrd="0" presId="urn:microsoft.com/office/officeart/2005/8/layout/pList2"/>
    <dgm:cxn modelId="{9AF3A0E4-C331-4A57-94FC-627B426D8587}" type="presParOf" srcId="{6951D1FC-DB99-494B-9660-A22AF485D297}" destId="{8AE462C6-C9D5-4F11-85CE-5D5AC1B6EF03}" srcOrd="0" destOrd="0" presId="urn:microsoft.com/office/officeart/2005/8/layout/pList2"/>
    <dgm:cxn modelId="{CD1A06AD-1053-406A-9318-F317F357783B}" type="presParOf" srcId="{6951D1FC-DB99-494B-9660-A22AF485D297}" destId="{AB5A7F34-14E3-4D49-A68E-EF78C11D6025}" srcOrd="1" destOrd="0" presId="urn:microsoft.com/office/officeart/2005/8/layout/pList2"/>
    <dgm:cxn modelId="{261EE897-1DE0-4DF7-82D3-17146C1F6C54}" type="presParOf" srcId="{AB5A7F34-14E3-4D49-A68E-EF78C11D6025}" destId="{CB13FFD2-6FD8-4151-819D-A6FCB9EC6D7E}" srcOrd="0" destOrd="0" presId="urn:microsoft.com/office/officeart/2005/8/layout/pList2"/>
    <dgm:cxn modelId="{6D2BA9B6-C86C-4B00-B014-9CE349916413}" type="presParOf" srcId="{CB13FFD2-6FD8-4151-819D-A6FCB9EC6D7E}" destId="{47B22D33-8D05-49A8-97F3-7A4F49FA16C8}" srcOrd="0" destOrd="0" presId="urn:microsoft.com/office/officeart/2005/8/layout/pList2"/>
    <dgm:cxn modelId="{A877199E-F76E-4070-A4A3-44C7ADA22185}" type="presParOf" srcId="{CB13FFD2-6FD8-4151-819D-A6FCB9EC6D7E}" destId="{4D6A63F6-C809-447B-B763-D745F6178408}" srcOrd="1" destOrd="0" presId="urn:microsoft.com/office/officeart/2005/8/layout/pList2"/>
    <dgm:cxn modelId="{DE50517C-DBC3-460F-90BE-E5175C7B293D}" type="presParOf" srcId="{CB13FFD2-6FD8-4151-819D-A6FCB9EC6D7E}" destId="{5DD41118-6A79-48E2-96CC-3CBAAF9CA8D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27A5C84-5BB7-4C52-9987-070D9C84085A}" type="doc">
      <dgm:prSet loTypeId="urn:microsoft.com/office/officeart/2008/layout/VerticalCurvedList" loCatId="list" qsTypeId="urn:microsoft.com/office/officeart/2005/8/quickstyle/3d5" qsCatId="3D" csTypeId="urn:microsoft.com/office/officeart/2005/8/colors/colorful1" csCatId="colorful" phldr="1"/>
      <dgm:spPr/>
    </dgm:pt>
    <dgm:pt modelId="{F6DBCDFD-BA02-4868-9C14-64F66D835EF4}">
      <dgm:prSet phldrT="[Testo]" custT="1"/>
      <dgm:spPr/>
      <dgm:t>
        <a:bodyPr/>
        <a:lstStyle/>
        <a:p>
          <a:r>
            <a:rPr lang="it-IT" sz="18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Composizione, articolazione territoriale e organizzazione</a:t>
          </a:r>
          <a:endParaRPr lang="it-IT" sz="1800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441701A2-9A43-482F-91DB-EE82D5A18933}" type="parTrans" cxnId="{AC83857B-C007-4E42-8335-06CB275F5008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2374215E-AB17-4099-8584-2CD92CB78249}" type="sibTrans" cxnId="{AC83857B-C007-4E42-8335-06CB275F5008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7B183FA8-60A2-4CD4-B2B3-72021FE6D4B3}">
      <dgm:prSet phldrT="[Testo]" custT="1"/>
      <dgm:spPr/>
      <dgm:t>
        <a:bodyPr/>
        <a:lstStyle/>
        <a:p>
          <a:r>
            <a:rPr lang="it-IT" sz="18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Percorsi di formazione e di aggiornamento </a:t>
          </a:r>
          <a:endParaRPr lang="it-IT" sz="1800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0070E743-E5C8-4D0A-B147-9E40399147D4}" type="parTrans" cxnId="{BF196198-92EE-4738-876C-3DB9B6497A92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00A24214-3220-4D2F-BC9B-E404939EEB85}" type="sibTrans" cxnId="{BF196198-92EE-4738-876C-3DB9B6497A92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451C89D7-44AE-4023-951B-EB32E257653A}">
      <dgm:prSet custT="1"/>
      <dgm:spPr/>
      <dgm:t>
        <a:bodyPr/>
        <a:lstStyle/>
        <a:p>
          <a:r>
            <a:rPr lang="it-IT" sz="18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Coordinamento organizzativo ed informativo</a:t>
          </a:r>
          <a:endParaRPr lang="it-IT" sz="1800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7749D9FE-FE3B-43F1-9BF4-267C1CF0A462}" type="parTrans" cxnId="{1FE0F12E-0BB9-4981-93F1-7CCEF3469DE7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B4E9E3FE-4945-40B8-9AB3-1F60B66A89C4}" type="sibTrans" cxnId="{1FE0F12E-0BB9-4981-93F1-7CCEF3469DE7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EBB24CDF-5099-4E45-B420-2543E0AF2DE2}">
      <dgm:prSet custT="1"/>
      <dgm:spPr/>
      <dgm:t>
        <a:bodyPr/>
        <a:lstStyle/>
        <a:p>
          <a:r>
            <a:rPr lang="it-IT" sz="18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Criteri e modalità di attivazione e disattivazione</a:t>
          </a:r>
          <a:endParaRPr lang="it-IT" sz="1800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0098D2CC-59ED-45C4-9815-54F7DF70D4A6}" type="parTrans" cxnId="{2AEE12AB-4CEF-4883-97FF-0C057F0584C2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FD90F11D-62AD-4157-BE5D-3F5E1D9A7067}" type="sibTrans" cxnId="{2AEE12AB-4CEF-4883-97FF-0C057F0584C2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4B97C0BB-1645-48A5-9FC2-1EFAC43DD0C8}">
      <dgm:prSet custT="1"/>
      <dgm:spPr/>
      <dgm:t>
        <a:bodyPr/>
        <a:lstStyle/>
        <a:p>
          <a:r>
            <a:rPr lang="it-IT" sz="18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Eventuali norme di reperibilità</a:t>
          </a:r>
          <a:endParaRPr lang="it-IT" sz="1800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91CFDB65-AE91-4FE0-9740-78E094B05AF4}" type="parTrans" cxnId="{8FAFA1D2-B563-4038-A34D-B657DB93E9D7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846173A1-348E-411A-B5E4-C5F634084015}" type="sibTrans" cxnId="{8FAFA1D2-B563-4038-A34D-B657DB93E9D7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054D7D03-5AF4-4AB8-9250-8CB42BAD3066}">
      <dgm:prSet custT="1"/>
      <dgm:spPr/>
      <dgm:t>
        <a:bodyPr/>
        <a:lstStyle/>
        <a:p>
          <a:r>
            <a:rPr lang="it-IT" sz="18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Logistica e dotazioni</a:t>
          </a:r>
          <a:endParaRPr lang="it-IT" sz="1800" dirty="0" smtClean="0">
            <a:solidFill>
              <a:schemeClr val="tx1"/>
            </a:solidFill>
            <a:latin typeface="Garamond" panose="02020404030301010803" pitchFamily="18" charset="0"/>
            <a:ea typeface="Calibri" pitchFamily="34" charset="0"/>
            <a:cs typeface="Times New Roman" pitchFamily="18" charset="0"/>
          </a:endParaRPr>
        </a:p>
      </dgm:t>
    </dgm:pt>
    <dgm:pt modelId="{95589416-B8A8-4A8D-BDA8-B32F3EEBD996}" type="parTrans" cxnId="{C8EAD91D-E13B-462C-99ED-B4CACC1FD6F0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0011208E-43EC-4A1C-89E8-F6D37CC884B7}" type="sibTrans" cxnId="{C8EAD91D-E13B-462C-99ED-B4CACC1FD6F0}">
      <dgm:prSet/>
      <dgm:spPr/>
      <dgm:t>
        <a:bodyPr/>
        <a:lstStyle/>
        <a:p>
          <a:endParaRPr lang="it-IT" sz="180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63A911D3-D77B-42A2-A1F3-D576A7F56429}" type="pres">
      <dgm:prSet presAssocID="{827A5C84-5BB7-4C52-9987-070D9C84085A}" presName="Name0" presStyleCnt="0">
        <dgm:presLayoutVars>
          <dgm:chMax val="7"/>
          <dgm:chPref val="7"/>
          <dgm:dir/>
        </dgm:presLayoutVars>
      </dgm:prSet>
      <dgm:spPr/>
    </dgm:pt>
    <dgm:pt modelId="{B1A6CF13-E879-4ED3-B95B-EE918E9C3930}" type="pres">
      <dgm:prSet presAssocID="{827A5C84-5BB7-4C52-9987-070D9C84085A}" presName="Name1" presStyleCnt="0"/>
      <dgm:spPr/>
    </dgm:pt>
    <dgm:pt modelId="{B9D4BB23-4EA0-4C08-A91F-CB01D03E8B94}" type="pres">
      <dgm:prSet presAssocID="{827A5C84-5BB7-4C52-9987-070D9C84085A}" presName="cycle" presStyleCnt="0"/>
      <dgm:spPr/>
    </dgm:pt>
    <dgm:pt modelId="{4D311228-003A-4F4C-B4DD-50C519BC372E}" type="pres">
      <dgm:prSet presAssocID="{827A5C84-5BB7-4C52-9987-070D9C84085A}" presName="srcNode" presStyleLbl="node1" presStyleIdx="0" presStyleCnt="6"/>
      <dgm:spPr/>
    </dgm:pt>
    <dgm:pt modelId="{3483F8D2-0E03-4AE3-8E0F-360C2BECE0BF}" type="pres">
      <dgm:prSet presAssocID="{827A5C84-5BB7-4C52-9987-070D9C84085A}" presName="conn" presStyleLbl="parChTrans1D2" presStyleIdx="0" presStyleCnt="1"/>
      <dgm:spPr/>
      <dgm:t>
        <a:bodyPr/>
        <a:lstStyle/>
        <a:p>
          <a:endParaRPr lang="it-IT"/>
        </a:p>
      </dgm:t>
    </dgm:pt>
    <dgm:pt modelId="{1387E6FE-63A1-438B-960A-8935CB261547}" type="pres">
      <dgm:prSet presAssocID="{827A5C84-5BB7-4C52-9987-070D9C84085A}" presName="extraNode" presStyleLbl="node1" presStyleIdx="0" presStyleCnt="6"/>
      <dgm:spPr/>
    </dgm:pt>
    <dgm:pt modelId="{9B8D1206-01C6-4327-B3B5-112BECB245B2}" type="pres">
      <dgm:prSet presAssocID="{827A5C84-5BB7-4C52-9987-070D9C84085A}" presName="dstNode" presStyleLbl="node1" presStyleIdx="0" presStyleCnt="6"/>
      <dgm:spPr/>
    </dgm:pt>
    <dgm:pt modelId="{85A1D8F4-E6D9-49BA-90D7-D63827C5493F}" type="pres">
      <dgm:prSet presAssocID="{F6DBCDFD-BA02-4868-9C14-64F66D835EF4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07436D1-F7CF-4581-B6D7-F037505CDBEB}" type="pres">
      <dgm:prSet presAssocID="{F6DBCDFD-BA02-4868-9C14-64F66D835EF4}" presName="accent_1" presStyleCnt="0"/>
      <dgm:spPr/>
    </dgm:pt>
    <dgm:pt modelId="{DC35BAD2-DFC0-4084-A27E-020C9457D0C0}" type="pres">
      <dgm:prSet presAssocID="{F6DBCDFD-BA02-4868-9C14-64F66D835EF4}" presName="accentRepeatNode" presStyleLbl="solidFgAcc1" presStyleIdx="0" presStyleCnt="6"/>
      <dgm:spPr/>
    </dgm:pt>
    <dgm:pt modelId="{F26120FE-1D42-42D8-B38A-A07B7B58E8B4}" type="pres">
      <dgm:prSet presAssocID="{054D7D03-5AF4-4AB8-9250-8CB42BAD3066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F6C8D0F-2058-4D3F-BFFB-48F83D0850AD}" type="pres">
      <dgm:prSet presAssocID="{054D7D03-5AF4-4AB8-9250-8CB42BAD3066}" presName="accent_2" presStyleCnt="0"/>
      <dgm:spPr/>
    </dgm:pt>
    <dgm:pt modelId="{58AA8A72-279A-4A69-855E-4ECEE066C74C}" type="pres">
      <dgm:prSet presAssocID="{054D7D03-5AF4-4AB8-9250-8CB42BAD3066}" presName="accentRepeatNode" presStyleLbl="solidFgAcc1" presStyleIdx="1" presStyleCnt="6"/>
      <dgm:spPr/>
    </dgm:pt>
    <dgm:pt modelId="{10BF7E3C-D480-4CC1-9C76-DAB40615E04B}" type="pres">
      <dgm:prSet presAssocID="{451C89D7-44AE-4023-951B-EB32E257653A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4F7A3C4-C5F7-4307-A70D-8158A9CA3631}" type="pres">
      <dgm:prSet presAssocID="{451C89D7-44AE-4023-951B-EB32E257653A}" presName="accent_3" presStyleCnt="0"/>
      <dgm:spPr/>
    </dgm:pt>
    <dgm:pt modelId="{F054D286-7842-4A8C-A954-61DDAD3C7F06}" type="pres">
      <dgm:prSet presAssocID="{451C89D7-44AE-4023-951B-EB32E257653A}" presName="accentRepeatNode" presStyleLbl="solidFgAcc1" presStyleIdx="2" presStyleCnt="6"/>
      <dgm:spPr/>
    </dgm:pt>
    <dgm:pt modelId="{FF706A5D-A2F1-4678-A155-1EFCD505B8A0}" type="pres">
      <dgm:prSet presAssocID="{EBB24CDF-5099-4E45-B420-2543E0AF2DE2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BF8AD9-F7AE-4A02-A04A-DCA1E17D83CE}" type="pres">
      <dgm:prSet presAssocID="{EBB24CDF-5099-4E45-B420-2543E0AF2DE2}" presName="accent_4" presStyleCnt="0"/>
      <dgm:spPr/>
    </dgm:pt>
    <dgm:pt modelId="{1A3E36A5-4A6F-4CD2-BCD6-DB6FBFEA3605}" type="pres">
      <dgm:prSet presAssocID="{EBB24CDF-5099-4E45-B420-2543E0AF2DE2}" presName="accentRepeatNode" presStyleLbl="solidFgAcc1" presStyleIdx="3" presStyleCnt="6"/>
      <dgm:spPr/>
    </dgm:pt>
    <dgm:pt modelId="{72BAE5C5-79B9-4747-8F3D-430ECF0EE327}" type="pres">
      <dgm:prSet presAssocID="{4B97C0BB-1645-48A5-9FC2-1EFAC43DD0C8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616908-E093-4ADC-BFD8-03B4DB9B04A8}" type="pres">
      <dgm:prSet presAssocID="{4B97C0BB-1645-48A5-9FC2-1EFAC43DD0C8}" presName="accent_5" presStyleCnt="0"/>
      <dgm:spPr/>
    </dgm:pt>
    <dgm:pt modelId="{F674FDC4-78BE-48D1-BB7D-D907EDAA6504}" type="pres">
      <dgm:prSet presAssocID="{4B97C0BB-1645-48A5-9FC2-1EFAC43DD0C8}" presName="accentRepeatNode" presStyleLbl="solidFgAcc1" presStyleIdx="4" presStyleCnt="6"/>
      <dgm:spPr/>
    </dgm:pt>
    <dgm:pt modelId="{264D482E-6D4E-4061-AAF1-D06B3FB15407}" type="pres">
      <dgm:prSet presAssocID="{7B183FA8-60A2-4CD4-B2B3-72021FE6D4B3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84A0DFE-9B58-464F-9E85-D5F3EC873606}" type="pres">
      <dgm:prSet presAssocID="{7B183FA8-60A2-4CD4-B2B3-72021FE6D4B3}" presName="accent_6" presStyleCnt="0"/>
      <dgm:spPr/>
    </dgm:pt>
    <dgm:pt modelId="{0ADEADAB-375C-46B2-807A-596B504672A3}" type="pres">
      <dgm:prSet presAssocID="{7B183FA8-60A2-4CD4-B2B3-72021FE6D4B3}" presName="accentRepeatNode" presStyleLbl="solidFgAcc1" presStyleIdx="5" presStyleCnt="6"/>
      <dgm:spPr/>
    </dgm:pt>
  </dgm:ptLst>
  <dgm:cxnLst>
    <dgm:cxn modelId="{3FDE73EA-C9DB-4D1C-9935-2DD272A4F853}" type="presOf" srcId="{F6DBCDFD-BA02-4868-9C14-64F66D835EF4}" destId="{85A1D8F4-E6D9-49BA-90D7-D63827C5493F}" srcOrd="0" destOrd="0" presId="urn:microsoft.com/office/officeart/2008/layout/VerticalCurvedList"/>
    <dgm:cxn modelId="{8FAFA1D2-B563-4038-A34D-B657DB93E9D7}" srcId="{827A5C84-5BB7-4C52-9987-070D9C84085A}" destId="{4B97C0BB-1645-48A5-9FC2-1EFAC43DD0C8}" srcOrd="4" destOrd="0" parTransId="{91CFDB65-AE91-4FE0-9740-78E094B05AF4}" sibTransId="{846173A1-348E-411A-B5E4-C5F634084015}"/>
    <dgm:cxn modelId="{C8EAD91D-E13B-462C-99ED-B4CACC1FD6F0}" srcId="{827A5C84-5BB7-4C52-9987-070D9C84085A}" destId="{054D7D03-5AF4-4AB8-9250-8CB42BAD3066}" srcOrd="1" destOrd="0" parTransId="{95589416-B8A8-4A8D-BDA8-B32F3EEBD996}" sibTransId="{0011208E-43EC-4A1C-89E8-F6D37CC884B7}"/>
    <dgm:cxn modelId="{8533E3CF-F74A-4658-9142-BA7828082103}" type="presOf" srcId="{054D7D03-5AF4-4AB8-9250-8CB42BAD3066}" destId="{F26120FE-1D42-42D8-B38A-A07B7B58E8B4}" srcOrd="0" destOrd="0" presId="urn:microsoft.com/office/officeart/2008/layout/VerticalCurvedList"/>
    <dgm:cxn modelId="{2AEE12AB-4CEF-4883-97FF-0C057F0584C2}" srcId="{827A5C84-5BB7-4C52-9987-070D9C84085A}" destId="{EBB24CDF-5099-4E45-B420-2543E0AF2DE2}" srcOrd="3" destOrd="0" parTransId="{0098D2CC-59ED-45C4-9815-54F7DF70D4A6}" sibTransId="{FD90F11D-62AD-4157-BE5D-3F5E1D9A7067}"/>
    <dgm:cxn modelId="{69539287-8F1E-4460-98C6-69913F04A115}" type="presOf" srcId="{451C89D7-44AE-4023-951B-EB32E257653A}" destId="{10BF7E3C-D480-4CC1-9C76-DAB40615E04B}" srcOrd="0" destOrd="0" presId="urn:microsoft.com/office/officeart/2008/layout/VerticalCurvedList"/>
    <dgm:cxn modelId="{FE8AB13C-F6EC-431D-BD73-0C9EFA828ABA}" type="presOf" srcId="{4B97C0BB-1645-48A5-9FC2-1EFAC43DD0C8}" destId="{72BAE5C5-79B9-4747-8F3D-430ECF0EE327}" srcOrd="0" destOrd="0" presId="urn:microsoft.com/office/officeart/2008/layout/VerticalCurvedList"/>
    <dgm:cxn modelId="{4E95EBBD-EAD4-4C0C-A8B8-DD726AD5D7BA}" type="presOf" srcId="{827A5C84-5BB7-4C52-9987-070D9C84085A}" destId="{63A911D3-D77B-42A2-A1F3-D576A7F56429}" srcOrd="0" destOrd="0" presId="urn:microsoft.com/office/officeart/2008/layout/VerticalCurvedList"/>
    <dgm:cxn modelId="{BF196198-92EE-4738-876C-3DB9B6497A92}" srcId="{827A5C84-5BB7-4C52-9987-070D9C84085A}" destId="{7B183FA8-60A2-4CD4-B2B3-72021FE6D4B3}" srcOrd="5" destOrd="0" parTransId="{0070E743-E5C8-4D0A-B147-9E40399147D4}" sibTransId="{00A24214-3220-4D2F-BC9B-E404939EEB85}"/>
    <dgm:cxn modelId="{AC83857B-C007-4E42-8335-06CB275F5008}" srcId="{827A5C84-5BB7-4C52-9987-070D9C84085A}" destId="{F6DBCDFD-BA02-4868-9C14-64F66D835EF4}" srcOrd="0" destOrd="0" parTransId="{441701A2-9A43-482F-91DB-EE82D5A18933}" sibTransId="{2374215E-AB17-4099-8584-2CD92CB78249}"/>
    <dgm:cxn modelId="{CAB30935-C35E-4354-A37C-874588884065}" type="presOf" srcId="{7B183FA8-60A2-4CD4-B2B3-72021FE6D4B3}" destId="{264D482E-6D4E-4061-AAF1-D06B3FB15407}" srcOrd="0" destOrd="0" presId="urn:microsoft.com/office/officeart/2008/layout/VerticalCurvedList"/>
    <dgm:cxn modelId="{1FE0F12E-0BB9-4981-93F1-7CCEF3469DE7}" srcId="{827A5C84-5BB7-4C52-9987-070D9C84085A}" destId="{451C89D7-44AE-4023-951B-EB32E257653A}" srcOrd="2" destOrd="0" parTransId="{7749D9FE-FE3B-43F1-9BF4-267C1CF0A462}" sibTransId="{B4E9E3FE-4945-40B8-9AB3-1F60B66A89C4}"/>
    <dgm:cxn modelId="{965838E4-B28D-4D33-91E5-2F19D3F10AD2}" type="presOf" srcId="{EBB24CDF-5099-4E45-B420-2543E0AF2DE2}" destId="{FF706A5D-A2F1-4678-A155-1EFCD505B8A0}" srcOrd="0" destOrd="0" presId="urn:microsoft.com/office/officeart/2008/layout/VerticalCurvedList"/>
    <dgm:cxn modelId="{85A5D7E7-B9D4-4C59-A77E-9E6429A73036}" type="presOf" srcId="{2374215E-AB17-4099-8584-2CD92CB78249}" destId="{3483F8D2-0E03-4AE3-8E0F-360C2BECE0BF}" srcOrd="0" destOrd="0" presId="urn:microsoft.com/office/officeart/2008/layout/VerticalCurvedList"/>
    <dgm:cxn modelId="{E632BD48-1FDA-4790-85E1-10124BF4B88B}" type="presParOf" srcId="{63A911D3-D77B-42A2-A1F3-D576A7F56429}" destId="{B1A6CF13-E879-4ED3-B95B-EE918E9C3930}" srcOrd="0" destOrd="0" presId="urn:microsoft.com/office/officeart/2008/layout/VerticalCurvedList"/>
    <dgm:cxn modelId="{E9B9CCF2-4762-428A-848B-7F2B05961EB9}" type="presParOf" srcId="{B1A6CF13-E879-4ED3-B95B-EE918E9C3930}" destId="{B9D4BB23-4EA0-4C08-A91F-CB01D03E8B94}" srcOrd="0" destOrd="0" presId="urn:microsoft.com/office/officeart/2008/layout/VerticalCurvedList"/>
    <dgm:cxn modelId="{DF60BE55-AE19-444D-AC95-BB442F8D1E07}" type="presParOf" srcId="{B9D4BB23-4EA0-4C08-A91F-CB01D03E8B94}" destId="{4D311228-003A-4F4C-B4DD-50C519BC372E}" srcOrd="0" destOrd="0" presId="urn:microsoft.com/office/officeart/2008/layout/VerticalCurvedList"/>
    <dgm:cxn modelId="{102EE319-AD6E-4689-B7C9-0C7FBF67F8A4}" type="presParOf" srcId="{B9D4BB23-4EA0-4C08-A91F-CB01D03E8B94}" destId="{3483F8D2-0E03-4AE3-8E0F-360C2BECE0BF}" srcOrd="1" destOrd="0" presId="urn:microsoft.com/office/officeart/2008/layout/VerticalCurvedList"/>
    <dgm:cxn modelId="{ABB5CED7-C9C2-4BF8-94AF-FDEA712654C9}" type="presParOf" srcId="{B9D4BB23-4EA0-4C08-A91F-CB01D03E8B94}" destId="{1387E6FE-63A1-438B-960A-8935CB261547}" srcOrd="2" destOrd="0" presId="urn:microsoft.com/office/officeart/2008/layout/VerticalCurvedList"/>
    <dgm:cxn modelId="{FC22BA33-BC41-448B-BD10-106A035C1E5C}" type="presParOf" srcId="{B9D4BB23-4EA0-4C08-A91F-CB01D03E8B94}" destId="{9B8D1206-01C6-4327-B3B5-112BECB245B2}" srcOrd="3" destOrd="0" presId="urn:microsoft.com/office/officeart/2008/layout/VerticalCurvedList"/>
    <dgm:cxn modelId="{ABCCA21D-40CB-4092-B675-A7A6D041EFAB}" type="presParOf" srcId="{B1A6CF13-E879-4ED3-B95B-EE918E9C3930}" destId="{85A1D8F4-E6D9-49BA-90D7-D63827C5493F}" srcOrd="1" destOrd="0" presId="urn:microsoft.com/office/officeart/2008/layout/VerticalCurvedList"/>
    <dgm:cxn modelId="{33EFB6F7-88DA-442E-AAA0-46033987A632}" type="presParOf" srcId="{B1A6CF13-E879-4ED3-B95B-EE918E9C3930}" destId="{A07436D1-F7CF-4581-B6D7-F037505CDBEB}" srcOrd="2" destOrd="0" presId="urn:microsoft.com/office/officeart/2008/layout/VerticalCurvedList"/>
    <dgm:cxn modelId="{EEF75DDF-4F4B-4C9B-BBE9-0D063FE45E20}" type="presParOf" srcId="{A07436D1-F7CF-4581-B6D7-F037505CDBEB}" destId="{DC35BAD2-DFC0-4084-A27E-020C9457D0C0}" srcOrd="0" destOrd="0" presId="urn:microsoft.com/office/officeart/2008/layout/VerticalCurvedList"/>
    <dgm:cxn modelId="{5801DB43-BDAF-41C1-A267-2E80414845D7}" type="presParOf" srcId="{B1A6CF13-E879-4ED3-B95B-EE918E9C3930}" destId="{F26120FE-1D42-42D8-B38A-A07B7B58E8B4}" srcOrd="3" destOrd="0" presId="urn:microsoft.com/office/officeart/2008/layout/VerticalCurvedList"/>
    <dgm:cxn modelId="{4C5AD533-58C6-44A2-9130-CE7BB0E53377}" type="presParOf" srcId="{B1A6CF13-E879-4ED3-B95B-EE918E9C3930}" destId="{3F6C8D0F-2058-4D3F-BFFB-48F83D0850AD}" srcOrd="4" destOrd="0" presId="urn:microsoft.com/office/officeart/2008/layout/VerticalCurvedList"/>
    <dgm:cxn modelId="{262B2FC5-80FA-4CCE-8AEE-6AC194CA6D58}" type="presParOf" srcId="{3F6C8D0F-2058-4D3F-BFFB-48F83D0850AD}" destId="{58AA8A72-279A-4A69-855E-4ECEE066C74C}" srcOrd="0" destOrd="0" presId="urn:microsoft.com/office/officeart/2008/layout/VerticalCurvedList"/>
    <dgm:cxn modelId="{BAE6CE90-C3D4-46FC-92B1-03AA28AFFB6F}" type="presParOf" srcId="{B1A6CF13-E879-4ED3-B95B-EE918E9C3930}" destId="{10BF7E3C-D480-4CC1-9C76-DAB40615E04B}" srcOrd="5" destOrd="0" presId="urn:microsoft.com/office/officeart/2008/layout/VerticalCurvedList"/>
    <dgm:cxn modelId="{24217783-B3AB-4503-8AA2-53C556BB7A16}" type="presParOf" srcId="{B1A6CF13-E879-4ED3-B95B-EE918E9C3930}" destId="{64F7A3C4-C5F7-4307-A70D-8158A9CA3631}" srcOrd="6" destOrd="0" presId="urn:microsoft.com/office/officeart/2008/layout/VerticalCurvedList"/>
    <dgm:cxn modelId="{44EF6E92-CB97-4DCC-8545-AFF599040C81}" type="presParOf" srcId="{64F7A3C4-C5F7-4307-A70D-8158A9CA3631}" destId="{F054D286-7842-4A8C-A954-61DDAD3C7F06}" srcOrd="0" destOrd="0" presId="urn:microsoft.com/office/officeart/2008/layout/VerticalCurvedList"/>
    <dgm:cxn modelId="{0B52531F-0489-422E-8DA2-F300648B9A1D}" type="presParOf" srcId="{B1A6CF13-E879-4ED3-B95B-EE918E9C3930}" destId="{FF706A5D-A2F1-4678-A155-1EFCD505B8A0}" srcOrd="7" destOrd="0" presId="urn:microsoft.com/office/officeart/2008/layout/VerticalCurvedList"/>
    <dgm:cxn modelId="{F8849C32-743D-43AE-92D0-39C10FA5F41C}" type="presParOf" srcId="{B1A6CF13-E879-4ED3-B95B-EE918E9C3930}" destId="{88BF8AD9-F7AE-4A02-A04A-DCA1E17D83CE}" srcOrd="8" destOrd="0" presId="urn:microsoft.com/office/officeart/2008/layout/VerticalCurvedList"/>
    <dgm:cxn modelId="{CD91C46A-56E1-4B27-A3A5-8F020E8575E0}" type="presParOf" srcId="{88BF8AD9-F7AE-4A02-A04A-DCA1E17D83CE}" destId="{1A3E36A5-4A6F-4CD2-BCD6-DB6FBFEA3605}" srcOrd="0" destOrd="0" presId="urn:microsoft.com/office/officeart/2008/layout/VerticalCurvedList"/>
    <dgm:cxn modelId="{E91E16A1-CD6C-4575-AD65-CC3C36385BF0}" type="presParOf" srcId="{B1A6CF13-E879-4ED3-B95B-EE918E9C3930}" destId="{72BAE5C5-79B9-4747-8F3D-430ECF0EE327}" srcOrd="9" destOrd="0" presId="urn:microsoft.com/office/officeart/2008/layout/VerticalCurvedList"/>
    <dgm:cxn modelId="{E2D509FC-E396-433D-AEC8-A383723DB1CA}" type="presParOf" srcId="{B1A6CF13-E879-4ED3-B95B-EE918E9C3930}" destId="{E2616908-E093-4ADC-BFD8-03B4DB9B04A8}" srcOrd="10" destOrd="0" presId="urn:microsoft.com/office/officeart/2008/layout/VerticalCurvedList"/>
    <dgm:cxn modelId="{785F9AB3-F2FC-4056-9800-9F740BA729AA}" type="presParOf" srcId="{E2616908-E093-4ADC-BFD8-03B4DB9B04A8}" destId="{F674FDC4-78BE-48D1-BB7D-D907EDAA6504}" srcOrd="0" destOrd="0" presId="urn:microsoft.com/office/officeart/2008/layout/VerticalCurvedList"/>
    <dgm:cxn modelId="{2E957254-B74C-4D83-A80F-433E3B2B0008}" type="presParOf" srcId="{B1A6CF13-E879-4ED3-B95B-EE918E9C3930}" destId="{264D482E-6D4E-4061-AAF1-D06B3FB15407}" srcOrd="11" destOrd="0" presId="urn:microsoft.com/office/officeart/2008/layout/VerticalCurvedList"/>
    <dgm:cxn modelId="{197337D6-5128-4D97-92C2-E5D641A95F72}" type="presParOf" srcId="{B1A6CF13-E879-4ED3-B95B-EE918E9C3930}" destId="{384A0DFE-9B58-464F-9E85-D5F3EC873606}" srcOrd="12" destOrd="0" presId="urn:microsoft.com/office/officeart/2008/layout/VerticalCurvedList"/>
    <dgm:cxn modelId="{E59D4AE3-0CB6-4755-B090-3BE133C68A72}" type="presParOf" srcId="{384A0DFE-9B58-464F-9E85-D5F3EC873606}" destId="{0ADEADAB-375C-46B2-807A-596B504672A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462C6-C9D5-4F11-85CE-5D5AC1B6EF03}">
      <dsp:nvSpPr>
        <dsp:cNvPr id="0" name=""/>
        <dsp:cNvSpPr/>
      </dsp:nvSpPr>
      <dsp:spPr>
        <a:xfrm>
          <a:off x="0" y="0"/>
          <a:ext cx="8453450" cy="188540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207852-2962-45EC-9633-782D677F01FC}">
      <dsp:nvSpPr>
        <dsp:cNvPr id="0" name=""/>
        <dsp:cNvSpPr/>
      </dsp:nvSpPr>
      <dsp:spPr>
        <a:xfrm>
          <a:off x="253603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BDD7D3-CA12-4CD4-92B7-79F8CE26078B}">
      <dsp:nvSpPr>
        <dsp:cNvPr id="0" name=""/>
        <dsp:cNvSpPr/>
      </dsp:nvSpPr>
      <dsp:spPr>
        <a:xfrm rot="10800000">
          <a:off x="253603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324471" y="1885406"/>
        <a:ext cx="2341464" cy="2233517"/>
      </dsp:txXfrm>
    </dsp:sp>
    <dsp:sp modelId="{D985E16C-0079-4762-B2DC-5258C4FCB7F7}">
      <dsp:nvSpPr>
        <dsp:cNvPr id="0" name=""/>
        <dsp:cNvSpPr/>
      </dsp:nvSpPr>
      <dsp:spPr>
        <a:xfrm>
          <a:off x="2985124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D9FFCA-A100-4403-A193-34585FB1791F}">
      <dsp:nvSpPr>
        <dsp:cNvPr id="0" name=""/>
        <dsp:cNvSpPr/>
      </dsp:nvSpPr>
      <dsp:spPr>
        <a:xfrm rot="10800000">
          <a:off x="2985124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3055992" y="1885406"/>
        <a:ext cx="2341464" cy="2233517"/>
      </dsp:txXfrm>
    </dsp:sp>
    <dsp:sp modelId="{5DD41118-6A79-48E2-96CC-3CBAAF9CA8DA}">
      <dsp:nvSpPr>
        <dsp:cNvPr id="0" name=""/>
        <dsp:cNvSpPr/>
      </dsp:nvSpPr>
      <dsp:spPr>
        <a:xfrm>
          <a:off x="5716645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22D33-8D05-49A8-97F3-7A4F49FA16C8}">
      <dsp:nvSpPr>
        <dsp:cNvPr id="0" name=""/>
        <dsp:cNvSpPr/>
      </dsp:nvSpPr>
      <dsp:spPr>
        <a:xfrm rot="10800000">
          <a:off x="5716645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5787513" y="1885406"/>
        <a:ext cx="2341464" cy="223351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9F8AE4-D214-402B-839A-B6A585DD8601}">
      <dsp:nvSpPr>
        <dsp:cNvPr id="0" name=""/>
        <dsp:cNvSpPr/>
      </dsp:nvSpPr>
      <dsp:spPr>
        <a:xfrm>
          <a:off x="1202551" y="0"/>
          <a:ext cx="1396512" cy="77584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>
              <a:latin typeface="Garamond" panose="02020404030301010803" pitchFamily="18" charset="0"/>
            </a:rPr>
            <a:t>Comunale</a:t>
          </a:r>
          <a:endParaRPr lang="it-IT" sz="2300" kern="1200" dirty="0">
            <a:latin typeface="Garamond" panose="02020404030301010803" pitchFamily="18" charset="0"/>
          </a:endParaRPr>
        </a:p>
      </dsp:txBody>
      <dsp:txXfrm>
        <a:off x="1225275" y="22724"/>
        <a:ext cx="1351064" cy="730392"/>
      </dsp:txXfrm>
    </dsp:sp>
    <dsp:sp modelId="{583954E4-1240-4D90-924E-1A3920A440B3}">
      <dsp:nvSpPr>
        <dsp:cNvPr id="0" name=""/>
        <dsp:cNvSpPr/>
      </dsp:nvSpPr>
      <dsp:spPr>
        <a:xfrm>
          <a:off x="3219736" y="0"/>
          <a:ext cx="1396512" cy="775840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>
              <a:latin typeface="Garamond" panose="02020404030301010803" pitchFamily="18" charset="0"/>
            </a:rPr>
            <a:t>Regionale</a:t>
          </a:r>
          <a:endParaRPr lang="it-IT" sz="2300" kern="1200" dirty="0">
            <a:latin typeface="Garamond" panose="02020404030301010803" pitchFamily="18" charset="0"/>
          </a:endParaRPr>
        </a:p>
      </dsp:txBody>
      <dsp:txXfrm>
        <a:off x="3242460" y="22724"/>
        <a:ext cx="1351064" cy="730392"/>
      </dsp:txXfrm>
    </dsp:sp>
    <dsp:sp modelId="{21B6B69B-9F6E-483C-9402-690A88B49E35}">
      <dsp:nvSpPr>
        <dsp:cNvPr id="0" name=""/>
        <dsp:cNvSpPr/>
      </dsp:nvSpPr>
      <dsp:spPr>
        <a:xfrm>
          <a:off x="2618459" y="3297320"/>
          <a:ext cx="581880" cy="581880"/>
        </a:xfrm>
        <a:prstGeom prst="triangle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6019EA-847C-4858-90F8-7C25C428371D}">
      <dsp:nvSpPr>
        <dsp:cNvPr id="0" name=""/>
        <dsp:cNvSpPr/>
      </dsp:nvSpPr>
      <dsp:spPr>
        <a:xfrm rot="240000">
          <a:off x="1163226" y="3047977"/>
          <a:ext cx="3492346" cy="244208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139E70-4E7B-4C11-96DD-DF3F16612EB0}">
      <dsp:nvSpPr>
        <dsp:cNvPr id="0" name=""/>
        <dsp:cNvSpPr/>
      </dsp:nvSpPr>
      <dsp:spPr>
        <a:xfrm rot="240000">
          <a:off x="3260077" y="2437396"/>
          <a:ext cx="1393413" cy="64918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Garamond" panose="02020404030301010803" pitchFamily="18" charset="0"/>
            </a:rPr>
            <a:t>?</a:t>
          </a:r>
          <a:endParaRPr lang="it-IT" sz="2800" kern="1200" dirty="0">
            <a:latin typeface="Garamond" panose="02020404030301010803" pitchFamily="18" charset="0"/>
          </a:endParaRPr>
        </a:p>
      </dsp:txBody>
      <dsp:txXfrm>
        <a:off x="3291768" y="2469087"/>
        <a:ext cx="1330031" cy="585806"/>
      </dsp:txXfrm>
    </dsp:sp>
    <dsp:sp modelId="{D6EE0B30-94BE-45B9-9030-185BB02ACCE9}">
      <dsp:nvSpPr>
        <dsp:cNvPr id="0" name=""/>
        <dsp:cNvSpPr/>
      </dsp:nvSpPr>
      <dsp:spPr>
        <a:xfrm rot="240000">
          <a:off x="3310506" y="1739140"/>
          <a:ext cx="1393413" cy="64918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Garamond" panose="02020404030301010803" pitchFamily="18" charset="0"/>
            </a:rPr>
            <a:t>?</a:t>
          </a:r>
          <a:endParaRPr lang="it-IT" sz="2800" kern="1200" dirty="0">
            <a:latin typeface="Garamond" panose="02020404030301010803" pitchFamily="18" charset="0"/>
          </a:endParaRPr>
        </a:p>
      </dsp:txBody>
      <dsp:txXfrm>
        <a:off x="3342197" y="1770831"/>
        <a:ext cx="1330031" cy="585806"/>
      </dsp:txXfrm>
    </dsp:sp>
    <dsp:sp modelId="{D42AFB45-2EE1-4729-A76B-70FAD4066A4D}">
      <dsp:nvSpPr>
        <dsp:cNvPr id="0" name=""/>
        <dsp:cNvSpPr/>
      </dsp:nvSpPr>
      <dsp:spPr>
        <a:xfrm rot="240000">
          <a:off x="3360936" y="1056401"/>
          <a:ext cx="1393413" cy="64918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Garamond" panose="02020404030301010803" pitchFamily="18" charset="0"/>
            </a:rPr>
            <a:t>?</a:t>
          </a:r>
          <a:endParaRPr lang="it-IT" sz="2800" kern="1200" dirty="0">
            <a:latin typeface="Garamond" panose="02020404030301010803" pitchFamily="18" charset="0"/>
          </a:endParaRPr>
        </a:p>
      </dsp:txBody>
      <dsp:txXfrm>
        <a:off x="3392627" y="1088092"/>
        <a:ext cx="1330031" cy="585806"/>
      </dsp:txXfrm>
    </dsp:sp>
    <dsp:sp modelId="{34B86EC5-E75D-4DE4-97EB-F9BE4BE451F0}">
      <dsp:nvSpPr>
        <dsp:cNvPr id="0" name=""/>
        <dsp:cNvSpPr/>
      </dsp:nvSpPr>
      <dsp:spPr>
        <a:xfrm rot="240000">
          <a:off x="1262289" y="2297745"/>
          <a:ext cx="1393413" cy="64918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Garamond" panose="02020404030301010803" pitchFamily="18" charset="0"/>
            </a:rPr>
            <a:t>?</a:t>
          </a:r>
          <a:endParaRPr lang="it-IT" sz="2800" kern="1200" dirty="0">
            <a:latin typeface="Garamond" panose="02020404030301010803" pitchFamily="18" charset="0"/>
          </a:endParaRPr>
        </a:p>
      </dsp:txBody>
      <dsp:txXfrm>
        <a:off x="1293980" y="2329436"/>
        <a:ext cx="1330031" cy="585806"/>
      </dsp:txXfrm>
    </dsp:sp>
    <dsp:sp modelId="{83E4ECE7-E433-4AC3-BE50-1943E24C4E8D}">
      <dsp:nvSpPr>
        <dsp:cNvPr id="0" name=""/>
        <dsp:cNvSpPr/>
      </dsp:nvSpPr>
      <dsp:spPr>
        <a:xfrm rot="240000">
          <a:off x="1312718" y="1599489"/>
          <a:ext cx="1393413" cy="64918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latin typeface="Garamond" panose="02020404030301010803" pitchFamily="18" charset="0"/>
            </a:rPr>
            <a:t>?</a:t>
          </a:r>
          <a:endParaRPr lang="it-IT" sz="2800" kern="1200" dirty="0">
            <a:latin typeface="Garamond" panose="02020404030301010803" pitchFamily="18" charset="0"/>
          </a:endParaRPr>
        </a:p>
      </dsp:txBody>
      <dsp:txXfrm>
        <a:off x="1344409" y="1631180"/>
        <a:ext cx="1330031" cy="5858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462C6-C9D5-4F11-85CE-5D5AC1B6EF03}">
      <dsp:nvSpPr>
        <dsp:cNvPr id="0" name=""/>
        <dsp:cNvSpPr/>
      </dsp:nvSpPr>
      <dsp:spPr>
        <a:xfrm>
          <a:off x="0" y="0"/>
          <a:ext cx="3117726" cy="150987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207852-2962-45EC-9633-782D677F01FC}">
      <dsp:nvSpPr>
        <dsp:cNvPr id="0" name=""/>
        <dsp:cNvSpPr/>
      </dsp:nvSpPr>
      <dsp:spPr>
        <a:xfrm>
          <a:off x="93531" y="201316"/>
          <a:ext cx="2930663" cy="11072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BDD7D3-CA12-4CD4-92B7-79F8CE26078B}">
      <dsp:nvSpPr>
        <dsp:cNvPr id="0" name=""/>
        <dsp:cNvSpPr/>
      </dsp:nvSpPr>
      <dsp:spPr>
        <a:xfrm rot="10800000">
          <a:off x="93531" y="1509874"/>
          <a:ext cx="2930663" cy="1845402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sz="21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150283" y="1509874"/>
        <a:ext cx="2817159" cy="17886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3A362A-FB96-4BE4-9E4C-4387998D824F}">
      <dsp:nvSpPr>
        <dsp:cNvPr id="0" name=""/>
        <dsp:cNvSpPr/>
      </dsp:nvSpPr>
      <dsp:spPr>
        <a:xfrm>
          <a:off x="1528669" y="434236"/>
          <a:ext cx="3668110" cy="1972584"/>
        </a:xfrm>
        <a:prstGeom prst="round2DiagRect">
          <a:avLst>
            <a:gd name="adj1" fmla="val 0"/>
            <a:gd name="adj2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397072-5EF0-4487-846C-9EEC93323F93}">
      <dsp:nvSpPr>
        <dsp:cNvPr id="0" name=""/>
        <dsp:cNvSpPr/>
      </dsp:nvSpPr>
      <dsp:spPr>
        <a:xfrm>
          <a:off x="3316799" y="717303"/>
          <a:ext cx="489" cy="1554157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F0180C-534E-4ABD-972D-F7DD303E12C6}">
      <dsp:nvSpPr>
        <dsp:cNvPr id="0" name=""/>
        <dsp:cNvSpPr/>
      </dsp:nvSpPr>
      <dsp:spPr>
        <a:xfrm>
          <a:off x="1605014" y="657528"/>
          <a:ext cx="1589514" cy="167370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>
              <a:latin typeface="Garamond" panose="02020404030301010803" pitchFamily="18" charset="0"/>
            </a:rPr>
            <a:t>Edifici e opere infrastrutturali la cui </a:t>
          </a:r>
          <a:r>
            <a:rPr lang="it-IT" sz="1400" kern="1200" dirty="0">
              <a:solidFill>
                <a:srgbClr val="00B050"/>
              </a:solidFill>
              <a:latin typeface="Garamond" panose="02020404030301010803" pitchFamily="18" charset="0"/>
            </a:rPr>
            <a:t>FUNZIONALITÀ</a:t>
          </a:r>
          <a:r>
            <a:rPr lang="it-IT" sz="1400" kern="1200" dirty="0">
              <a:latin typeface="Garamond" panose="02020404030301010803" pitchFamily="18" charset="0"/>
            </a:rPr>
            <a:t> durante gli eventi assume rilievo fondamentale per le finalità di protezione civile</a:t>
          </a:r>
          <a:r>
            <a:rPr lang="it-IT" sz="1050" kern="1200" dirty="0">
              <a:latin typeface="Garamond" panose="02020404030301010803" pitchFamily="18" charset="0"/>
            </a:rPr>
            <a:t>.</a:t>
          </a:r>
        </a:p>
      </dsp:txBody>
      <dsp:txXfrm>
        <a:off x="1605014" y="657528"/>
        <a:ext cx="1589514" cy="1673707"/>
      </dsp:txXfrm>
    </dsp:sp>
    <dsp:sp modelId="{DFDC85D8-5262-4880-8788-8D0686D555B9}">
      <dsp:nvSpPr>
        <dsp:cNvPr id="0" name=""/>
        <dsp:cNvSpPr/>
      </dsp:nvSpPr>
      <dsp:spPr>
        <a:xfrm>
          <a:off x="3439069" y="657528"/>
          <a:ext cx="1589514" cy="167370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>
              <a:latin typeface="Garamond" panose="02020404030301010803" pitchFamily="18" charset="0"/>
            </a:rPr>
            <a:t>Edifici e opere infrastrutturali che possono assumere rilevanza in relazione alle </a:t>
          </a:r>
          <a:r>
            <a:rPr lang="it-IT" sz="1400" kern="1200" dirty="0">
              <a:solidFill>
                <a:srgbClr val="FF0000"/>
              </a:solidFill>
              <a:latin typeface="Garamond" panose="02020404030301010803" pitchFamily="18" charset="0"/>
            </a:rPr>
            <a:t>CONSEGUENZE DI UN EVENTUALE COLLASSO</a:t>
          </a:r>
          <a:r>
            <a:rPr lang="it-IT" sz="1050" kern="1200" dirty="0">
              <a:latin typeface="Garamond" panose="02020404030301010803" pitchFamily="18" charset="0"/>
            </a:rPr>
            <a:t>.</a:t>
          </a:r>
        </a:p>
      </dsp:txBody>
      <dsp:txXfrm>
        <a:off x="3439069" y="657528"/>
        <a:ext cx="1589514" cy="1673707"/>
      </dsp:txXfrm>
    </dsp:sp>
    <dsp:sp modelId="{14D73972-48E3-42B3-B015-7ADF45276CFF}">
      <dsp:nvSpPr>
        <dsp:cNvPr id="0" name=""/>
        <dsp:cNvSpPr/>
      </dsp:nvSpPr>
      <dsp:spPr>
        <a:xfrm rot="16200000">
          <a:off x="101113" y="770279"/>
          <a:ext cx="2151910" cy="611351"/>
        </a:xfrm>
        <a:prstGeom prst="rightArrow">
          <a:avLst>
            <a:gd name="adj1" fmla="val 49830"/>
            <a:gd name="adj2" fmla="val 60660"/>
          </a:avLst>
        </a:prstGeom>
        <a:solidFill>
          <a:srgbClr val="92D05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b="1" kern="1200">
              <a:latin typeface="Garamond" panose="02020404030301010803" pitchFamily="18" charset="0"/>
            </a:rPr>
            <a:t>STRATEGICO</a:t>
          </a:r>
          <a:endParaRPr lang="it-IT" sz="1100" kern="1200">
            <a:latin typeface="Garamond" panose="02020404030301010803" pitchFamily="18" charset="0"/>
          </a:endParaRPr>
        </a:p>
      </dsp:txBody>
      <dsp:txXfrm>
        <a:off x="193509" y="1016032"/>
        <a:ext cx="1967118" cy="304637"/>
      </dsp:txXfrm>
    </dsp:sp>
    <dsp:sp modelId="{F1632DD2-7590-44D4-8B21-39BF254E2636}">
      <dsp:nvSpPr>
        <dsp:cNvPr id="0" name=""/>
        <dsp:cNvSpPr/>
      </dsp:nvSpPr>
      <dsp:spPr>
        <a:xfrm rot="5400000">
          <a:off x="4380575" y="1607133"/>
          <a:ext cx="2151910" cy="611351"/>
        </a:xfrm>
        <a:prstGeom prst="rightArrow">
          <a:avLst>
            <a:gd name="adj1" fmla="val 49830"/>
            <a:gd name="adj2" fmla="val 6066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b="1" kern="1200">
              <a:latin typeface="Garamond" panose="02020404030301010803" pitchFamily="18" charset="0"/>
            </a:rPr>
            <a:t>SENSIBILE</a:t>
          </a:r>
          <a:endParaRPr lang="it-IT" sz="1100" kern="1200">
            <a:latin typeface="Garamond" panose="02020404030301010803" pitchFamily="18" charset="0"/>
          </a:endParaRPr>
        </a:p>
      </dsp:txBody>
      <dsp:txXfrm>
        <a:off x="4472971" y="1668094"/>
        <a:ext cx="1967118" cy="3046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70863-46BB-4D6B-BDE4-83BFB61E07DF}">
      <dsp:nvSpPr>
        <dsp:cNvPr id="0" name=""/>
        <dsp:cNvSpPr/>
      </dsp:nvSpPr>
      <dsp:spPr>
        <a:xfrm rot="4396374">
          <a:off x="816510" y="673412"/>
          <a:ext cx="2921370" cy="2037291"/>
        </a:xfrm>
        <a:prstGeom prst="swooshArrow">
          <a:avLst>
            <a:gd name="adj1" fmla="val 16310"/>
            <a:gd name="adj2" fmla="val 313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799376-B4EA-45B8-BEB1-236CA6D202D7}">
      <dsp:nvSpPr>
        <dsp:cNvPr id="0" name=""/>
        <dsp:cNvSpPr/>
      </dsp:nvSpPr>
      <dsp:spPr>
        <a:xfrm>
          <a:off x="1812217" y="874455"/>
          <a:ext cx="73773" cy="73773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FBDF52-D018-4EE3-A9F2-B19F6DD0BDB1}">
      <dsp:nvSpPr>
        <dsp:cNvPr id="0" name=""/>
        <dsp:cNvSpPr/>
      </dsp:nvSpPr>
      <dsp:spPr>
        <a:xfrm>
          <a:off x="2165857" y="1121834"/>
          <a:ext cx="73773" cy="73773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1D0F4A-90F6-4BFD-9B3B-62F9825EA218}">
      <dsp:nvSpPr>
        <dsp:cNvPr id="0" name=""/>
        <dsp:cNvSpPr/>
      </dsp:nvSpPr>
      <dsp:spPr>
        <a:xfrm>
          <a:off x="2463660" y="1410161"/>
          <a:ext cx="73773" cy="73773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124BFE-6E5F-4587-8FB8-6C6888926A58}">
      <dsp:nvSpPr>
        <dsp:cNvPr id="0" name=""/>
        <dsp:cNvSpPr/>
      </dsp:nvSpPr>
      <dsp:spPr>
        <a:xfrm>
          <a:off x="620670" y="0"/>
          <a:ext cx="1377335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Garamond" panose="02020404030301010803" pitchFamily="18" charset="0"/>
            </a:rPr>
            <a:t>edificio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620670" y="0"/>
        <a:ext cx="1377335" cy="541458"/>
      </dsp:txXfrm>
    </dsp:sp>
    <dsp:sp modelId="{312E8A5A-9100-4041-916C-BA1ED2C9B2FF}">
      <dsp:nvSpPr>
        <dsp:cNvPr id="0" name=""/>
        <dsp:cNvSpPr/>
      </dsp:nvSpPr>
      <dsp:spPr>
        <a:xfrm>
          <a:off x="2277740" y="659775"/>
          <a:ext cx="2084616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smtClean="0">
              <a:latin typeface="Garamond" panose="02020404030301010803" pitchFamily="18" charset="0"/>
            </a:rPr>
            <a:t>comune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2277740" y="659775"/>
        <a:ext cx="2084616" cy="541458"/>
      </dsp:txXfrm>
    </dsp:sp>
    <dsp:sp modelId="{520AD18A-89C0-444D-81E0-22BDEAA32F6B}">
      <dsp:nvSpPr>
        <dsp:cNvPr id="0" name=""/>
        <dsp:cNvSpPr/>
      </dsp:nvSpPr>
      <dsp:spPr>
        <a:xfrm>
          <a:off x="620670" y="887992"/>
          <a:ext cx="1228434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smtClean="0">
              <a:latin typeface="Garamond" panose="02020404030301010803" pitchFamily="18" charset="0"/>
            </a:rPr>
            <a:t>cella censuaria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620670" y="887992"/>
        <a:ext cx="1228434" cy="541458"/>
      </dsp:txXfrm>
    </dsp:sp>
    <dsp:sp modelId="{B3080981-C192-448A-A090-E973803BB58E}">
      <dsp:nvSpPr>
        <dsp:cNvPr id="0" name=""/>
        <dsp:cNvSpPr/>
      </dsp:nvSpPr>
      <dsp:spPr>
        <a:xfrm>
          <a:off x="2721259" y="1728945"/>
          <a:ext cx="73773" cy="73773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4C1810-BD5A-4137-8D2B-AAAA19E26197}">
      <dsp:nvSpPr>
        <dsp:cNvPr id="0" name=""/>
        <dsp:cNvSpPr/>
      </dsp:nvSpPr>
      <dsp:spPr>
        <a:xfrm>
          <a:off x="2754059" y="1196596"/>
          <a:ext cx="1451786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Garamond" panose="02020404030301010803" pitchFamily="18" charset="0"/>
            </a:rPr>
            <a:t> contesto territoriale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2754059" y="1196596"/>
        <a:ext cx="1451786" cy="541458"/>
      </dsp:txXfrm>
    </dsp:sp>
    <dsp:sp modelId="{66DFE886-9DD0-4F43-BA29-5F1A95A4EE31}">
      <dsp:nvSpPr>
        <dsp:cNvPr id="0" name=""/>
        <dsp:cNvSpPr/>
      </dsp:nvSpPr>
      <dsp:spPr>
        <a:xfrm>
          <a:off x="546144" y="1622037"/>
          <a:ext cx="1912895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Garamond" panose="02020404030301010803" pitchFamily="18" charset="0"/>
            </a:rPr>
            <a:t>provincia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546144" y="1622037"/>
        <a:ext cx="1912895" cy="541458"/>
      </dsp:txXfrm>
    </dsp:sp>
    <dsp:sp modelId="{0CC94CFB-6338-4B86-805D-7F8029C61890}">
      <dsp:nvSpPr>
        <dsp:cNvPr id="0" name=""/>
        <dsp:cNvSpPr/>
      </dsp:nvSpPr>
      <dsp:spPr>
        <a:xfrm>
          <a:off x="2928976" y="2054159"/>
          <a:ext cx="73773" cy="73773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DE2071-64B0-47DE-9B23-7490DE8983F8}">
      <dsp:nvSpPr>
        <dsp:cNvPr id="0" name=""/>
        <dsp:cNvSpPr/>
      </dsp:nvSpPr>
      <dsp:spPr>
        <a:xfrm>
          <a:off x="3263665" y="1820316"/>
          <a:ext cx="1079533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smtClean="0">
              <a:latin typeface="Garamond" panose="02020404030301010803" pitchFamily="18" charset="0"/>
            </a:rPr>
            <a:t>regione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3263665" y="1820316"/>
        <a:ext cx="1079533" cy="541458"/>
      </dsp:txXfrm>
    </dsp:sp>
    <dsp:sp modelId="{E546C6DA-D7CD-4168-8C56-131AA940E61C}">
      <dsp:nvSpPr>
        <dsp:cNvPr id="0" name=""/>
        <dsp:cNvSpPr/>
      </dsp:nvSpPr>
      <dsp:spPr>
        <a:xfrm>
          <a:off x="2481934" y="2842658"/>
          <a:ext cx="1861264" cy="541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Garamond" panose="02020404030301010803" pitchFamily="18" charset="0"/>
            </a:rPr>
            <a:t>Stato</a:t>
          </a:r>
          <a:endParaRPr lang="it-IT" sz="1800" b="1" kern="1200" dirty="0">
            <a:latin typeface="Garamond" panose="02020404030301010803" pitchFamily="18" charset="0"/>
          </a:endParaRPr>
        </a:p>
      </dsp:txBody>
      <dsp:txXfrm>
        <a:off x="2481934" y="2842658"/>
        <a:ext cx="1861264" cy="54145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462C6-C9D5-4F11-85CE-5D5AC1B6EF03}">
      <dsp:nvSpPr>
        <dsp:cNvPr id="0" name=""/>
        <dsp:cNvSpPr/>
      </dsp:nvSpPr>
      <dsp:spPr>
        <a:xfrm>
          <a:off x="0" y="0"/>
          <a:ext cx="8453450" cy="188540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207852-2962-45EC-9633-782D677F01FC}">
      <dsp:nvSpPr>
        <dsp:cNvPr id="0" name=""/>
        <dsp:cNvSpPr/>
      </dsp:nvSpPr>
      <dsp:spPr>
        <a:xfrm>
          <a:off x="253603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BDD7D3-CA12-4CD4-92B7-79F8CE26078B}">
      <dsp:nvSpPr>
        <dsp:cNvPr id="0" name=""/>
        <dsp:cNvSpPr/>
      </dsp:nvSpPr>
      <dsp:spPr>
        <a:xfrm rot="10800000">
          <a:off x="253603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324471" y="1885406"/>
        <a:ext cx="2341464" cy="2233517"/>
      </dsp:txXfrm>
    </dsp:sp>
    <dsp:sp modelId="{D985E16C-0079-4762-B2DC-5258C4FCB7F7}">
      <dsp:nvSpPr>
        <dsp:cNvPr id="0" name=""/>
        <dsp:cNvSpPr/>
      </dsp:nvSpPr>
      <dsp:spPr>
        <a:xfrm>
          <a:off x="2985124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D9FFCA-A100-4403-A193-34585FB1791F}">
      <dsp:nvSpPr>
        <dsp:cNvPr id="0" name=""/>
        <dsp:cNvSpPr/>
      </dsp:nvSpPr>
      <dsp:spPr>
        <a:xfrm rot="10800000">
          <a:off x="2985124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3055992" y="1885406"/>
        <a:ext cx="2341464" cy="2233517"/>
      </dsp:txXfrm>
    </dsp:sp>
    <dsp:sp modelId="{5DD41118-6A79-48E2-96CC-3CBAAF9CA8DA}">
      <dsp:nvSpPr>
        <dsp:cNvPr id="0" name=""/>
        <dsp:cNvSpPr/>
      </dsp:nvSpPr>
      <dsp:spPr>
        <a:xfrm>
          <a:off x="5716645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22D33-8D05-49A8-97F3-7A4F49FA16C8}">
      <dsp:nvSpPr>
        <dsp:cNvPr id="0" name=""/>
        <dsp:cNvSpPr/>
      </dsp:nvSpPr>
      <dsp:spPr>
        <a:xfrm rot="10800000">
          <a:off x="5716645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5787513" y="1885406"/>
        <a:ext cx="2341464" cy="22335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462C6-C9D5-4F11-85CE-5D5AC1B6EF03}">
      <dsp:nvSpPr>
        <dsp:cNvPr id="0" name=""/>
        <dsp:cNvSpPr/>
      </dsp:nvSpPr>
      <dsp:spPr>
        <a:xfrm>
          <a:off x="0" y="-44188"/>
          <a:ext cx="2974875" cy="218240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85E16C-0079-4762-B2DC-5258C4FCB7F7}">
      <dsp:nvSpPr>
        <dsp:cNvPr id="0" name=""/>
        <dsp:cNvSpPr/>
      </dsp:nvSpPr>
      <dsp:spPr>
        <a:xfrm>
          <a:off x="95947" y="223238"/>
          <a:ext cx="2794580" cy="15335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D9FFCA-A100-4403-A193-34585FB1791F}">
      <dsp:nvSpPr>
        <dsp:cNvPr id="0" name=""/>
        <dsp:cNvSpPr/>
      </dsp:nvSpPr>
      <dsp:spPr>
        <a:xfrm rot="10800000">
          <a:off x="175267" y="2138306"/>
          <a:ext cx="2624339" cy="2166284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sz="21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241888" y="2138306"/>
        <a:ext cx="2491097" cy="209966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462C6-C9D5-4F11-85CE-5D5AC1B6EF03}">
      <dsp:nvSpPr>
        <dsp:cNvPr id="0" name=""/>
        <dsp:cNvSpPr/>
      </dsp:nvSpPr>
      <dsp:spPr>
        <a:xfrm>
          <a:off x="0" y="0"/>
          <a:ext cx="8453450" cy="188540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207852-2962-45EC-9633-782D677F01FC}">
      <dsp:nvSpPr>
        <dsp:cNvPr id="0" name=""/>
        <dsp:cNvSpPr/>
      </dsp:nvSpPr>
      <dsp:spPr>
        <a:xfrm>
          <a:off x="253603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BDD7D3-CA12-4CD4-92B7-79F8CE26078B}">
      <dsp:nvSpPr>
        <dsp:cNvPr id="0" name=""/>
        <dsp:cNvSpPr/>
      </dsp:nvSpPr>
      <dsp:spPr>
        <a:xfrm rot="10800000">
          <a:off x="253603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Approfondire il livello di conoscenza del territorio di competenza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Aggiornare i Documenti del Presidio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324471" y="1885406"/>
        <a:ext cx="2341464" cy="2233517"/>
      </dsp:txXfrm>
    </dsp:sp>
    <dsp:sp modelId="{D985E16C-0079-4762-B2DC-5258C4FCB7F7}">
      <dsp:nvSpPr>
        <dsp:cNvPr id="0" name=""/>
        <dsp:cNvSpPr/>
      </dsp:nvSpPr>
      <dsp:spPr>
        <a:xfrm>
          <a:off x="2985124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D9FFCA-A100-4403-A193-34585FB1791F}">
      <dsp:nvSpPr>
        <dsp:cNvPr id="0" name=""/>
        <dsp:cNvSpPr/>
      </dsp:nvSpPr>
      <dsp:spPr>
        <a:xfrm rot="10800000">
          <a:off x="2985124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Percorrere gli itinerari di presidio ed effettuare le osservazioni previste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i="0" kern="1200" dirty="0" smtClean="0">
              <a:solidFill>
                <a:schemeClr val="tx1"/>
              </a:solidFill>
              <a:latin typeface="Garamond" panose="02020404030301010803" pitchFamily="18" charset="0"/>
            </a:rPr>
            <a:t>Verificare ulteriori segnalazioni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3055992" y="1885406"/>
        <a:ext cx="2341464" cy="2233517"/>
      </dsp:txXfrm>
    </dsp:sp>
    <dsp:sp modelId="{5DD41118-6A79-48E2-96CC-3CBAAF9CA8DA}">
      <dsp:nvSpPr>
        <dsp:cNvPr id="0" name=""/>
        <dsp:cNvSpPr/>
      </dsp:nvSpPr>
      <dsp:spPr>
        <a:xfrm>
          <a:off x="5716645" y="251387"/>
          <a:ext cx="2483200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22D33-8D05-49A8-97F3-7A4F49FA16C8}">
      <dsp:nvSpPr>
        <dsp:cNvPr id="0" name=""/>
        <dsp:cNvSpPr/>
      </dsp:nvSpPr>
      <dsp:spPr>
        <a:xfrm rot="10800000">
          <a:off x="5716645" y="1885406"/>
          <a:ext cx="2483200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sz="20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5787513" y="1885406"/>
        <a:ext cx="2341464" cy="22335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462C6-C9D5-4F11-85CE-5D5AC1B6EF03}">
      <dsp:nvSpPr>
        <dsp:cNvPr id="0" name=""/>
        <dsp:cNvSpPr/>
      </dsp:nvSpPr>
      <dsp:spPr>
        <a:xfrm>
          <a:off x="0" y="0"/>
          <a:ext cx="2839432" cy="188540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D41118-6A79-48E2-96CC-3CBAAF9CA8DA}">
      <dsp:nvSpPr>
        <dsp:cNvPr id="0" name=""/>
        <dsp:cNvSpPr/>
      </dsp:nvSpPr>
      <dsp:spPr>
        <a:xfrm>
          <a:off x="85182" y="251387"/>
          <a:ext cx="2669066" cy="13826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22D33-8D05-49A8-97F3-7A4F49FA16C8}">
      <dsp:nvSpPr>
        <dsp:cNvPr id="0" name=""/>
        <dsp:cNvSpPr/>
      </dsp:nvSpPr>
      <dsp:spPr>
        <a:xfrm rot="10800000">
          <a:off x="85182" y="1885406"/>
          <a:ext cx="2669066" cy="23043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>
              <a:solidFill>
                <a:schemeClr val="tx1"/>
              </a:solidFill>
              <a:latin typeface="Garamond" panose="02020404030301010803" pitchFamily="18" charset="0"/>
            </a:rPr>
            <a:t>Partecipare alla valutazione del rischio residuo</a:t>
          </a:r>
          <a:endParaRPr lang="it-IT" sz="2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 rot="10800000">
        <a:off x="156050" y="1885406"/>
        <a:ext cx="2527330" cy="223351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83F8D2-0E03-4AE3-8E0F-360C2BECE0BF}">
      <dsp:nvSpPr>
        <dsp:cNvPr id="0" name=""/>
        <dsp:cNvSpPr/>
      </dsp:nvSpPr>
      <dsp:spPr>
        <a:xfrm>
          <a:off x="-4771755" y="-731380"/>
          <a:ext cx="5683578" cy="5683578"/>
        </a:xfrm>
        <a:prstGeom prst="blockArc">
          <a:avLst>
            <a:gd name="adj1" fmla="val 18900000"/>
            <a:gd name="adj2" fmla="val 2700000"/>
            <a:gd name="adj3" fmla="val 380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A1D8F4-E6D9-49BA-90D7-D63827C5493F}">
      <dsp:nvSpPr>
        <dsp:cNvPr id="0" name=""/>
        <dsp:cNvSpPr/>
      </dsp:nvSpPr>
      <dsp:spPr>
        <a:xfrm>
          <a:off x="340359" y="222268"/>
          <a:ext cx="5260655" cy="44436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Composizione, articolazione territoriale e organizzazione</a:t>
          </a:r>
          <a:endParaRPr lang="it-IT" sz="1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340359" y="222268"/>
        <a:ext cx="5260655" cy="444367"/>
      </dsp:txXfrm>
    </dsp:sp>
    <dsp:sp modelId="{DC35BAD2-DFC0-4084-A27E-020C9457D0C0}">
      <dsp:nvSpPr>
        <dsp:cNvPr id="0" name=""/>
        <dsp:cNvSpPr/>
      </dsp:nvSpPr>
      <dsp:spPr>
        <a:xfrm>
          <a:off x="62629" y="166722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26120FE-1D42-42D8-B38A-A07B7B58E8B4}">
      <dsp:nvSpPr>
        <dsp:cNvPr id="0" name=""/>
        <dsp:cNvSpPr/>
      </dsp:nvSpPr>
      <dsp:spPr>
        <a:xfrm>
          <a:off x="705882" y="888735"/>
          <a:ext cx="4895133" cy="44436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Logistica e dotazioni</a:t>
          </a:r>
          <a:endParaRPr lang="it-IT" sz="1800" kern="1200" dirty="0" smtClean="0">
            <a:solidFill>
              <a:schemeClr val="tx1"/>
            </a:solidFill>
            <a:latin typeface="Garamond" panose="02020404030301010803" pitchFamily="18" charset="0"/>
            <a:ea typeface="Calibri" pitchFamily="34" charset="0"/>
            <a:cs typeface="Times New Roman" pitchFamily="18" charset="0"/>
          </a:endParaRPr>
        </a:p>
      </dsp:txBody>
      <dsp:txXfrm>
        <a:off x="705882" y="888735"/>
        <a:ext cx="4895133" cy="444367"/>
      </dsp:txXfrm>
    </dsp:sp>
    <dsp:sp modelId="{58AA8A72-279A-4A69-855E-4ECEE066C74C}">
      <dsp:nvSpPr>
        <dsp:cNvPr id="0" name=""/>
        <dsp:cNvSpPr/>
      </dsp:nvSpPr>
      <dsp:spPr>
        <a:xfrm>
          <a:off x="428152" y="833189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0BF7E3C-D480-4CC1-9C76-DAB40615E04B}">
      <dsp:nvSpPr>
        <dsp:cNvPr id="0" name=""/>
        <dsp:cNvSpPr/>
      </dsp:nvSpPr>
      <dsp:spPr>
        <a:xfrm>
          <a:off x="873026" y="1555202"/>
          <a:ext cx="4727988" cy="44436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Coordinamento organizzativo ed informativo</a:t>
          </a:r>
          <a:endParaRPr lang="it-IT" sz="1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873026" y="1555202"/>
        <a:ext cx="4727988" cy="444367"/>
      </dsp:txXfrm>
    </dsp:sp>
    <dsp:sp modelId="{F054D286-7842-4A8C-A954-61DDAD3C7F06}">
      <dsp:nvSpPr>
        <dsp:cNvPr id="0" name=""/>
        <dsp:cNvSpPr/>
      </dsp:nvSpPr>
      <dsp:spPr>
        <a:xfrm>
          <a:off x="595297" y="1499656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F706A5D-A2F1-4678-A155-1EFCD505B8A0}">
      <dsp:nvSpPr>
        <dsp:cNvPr id="0" name=""/>
        <dsp:cNvSpPr/>
      </dsp:nvSpPr>
      <dsp:spPr>
        <a:xfrm>
          <a:off x="873026" y="2221247"/>
          <a:ext cx="4727988" cy="44436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Criteri e modalità di attivazione e disattivazione</a:t>
          </a:r>
          <a:endParaRPr lang="it-IT" sz="1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873026" y="2221247"/>
        <a:ext cx="4727988" cy="444367"/>
      </dsp:txXfrm>
    </dsp:sp>
    <dsp:sp modelId="{1A3E36A5-4A6F-4CD2-BCD6-DB6FBFEA3605}">
      <dsp:nvSpPr>
        <dsp:cNvPr id="0" name=""/>
        <dsp:cNvSpPr/>
      </dsp:nvSpPr>
      <dsp:spPr>
        <a:xfrm>
          <a:off x="595297" y="2165701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2BAE5C5-79B9-4747-8F3D-430ECF0EE327}">
      <dsp:nvSpPr>
        <dsp:cNvPr id="0" name=""/>
        <dsp:cNvSpPr/>
      </dsp:nvSpPr>
      <dsp:spPr>
        <a:xfrm>
          <a:off x="705882" y="2887714"/>
          <a:ext cx="4895133" cy="44436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Eventuali norme di reperibilità</a:t>
          </a:r>
          <a:endParaRPr lang="it-IT" sz="1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705882" y="2887714"/>
        <a:ext cx="4895133" cy="444367"/>
      </dsp:txXfrm>
    </dsp:sp>
    <dsp:sp modelId="{F674FDC4-78BE-48D1-BB7D-D907EDAA6504}">
      <dsp:nvSpPr>
        <dsp:cNvPr id="0" name=""/>
        <dsp:cNvSpPr/>
      </dsp:nvSpPr>
      <dsp:spPr>
        <a:xfrm>
          <a:off x="428152" y="2832168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4D482E-6D4E-4061-AAF1-D06B3FB15407}">
      <dsp:nvSpPr>
        <dsp:cNvPr id="0" name=""/>
        <dsp:cNvSpPr/>
      </dsp:nvSpPr>
      <dsp:spPr>
        <a:xfrm>
          <a:off x="340359" y="3554181"/>
          <a:ext cx="5260655" cy="44436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71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olidFill>
                <a:schemeClr val="tx1"/>
              </a:solidFill>
              <a:latin typeface="Garamond" panose="02020404030301010803" pitchFamily="18" charset="0"/>
              <a:ea typeface="Calibri" pitchFamily="34" charset="0"/>
              <a:cs typeface="Times New Roman" pitchFamily="18" charset="0"/>
            </a:rPr>
            <a:t>Percorsi di formazione e di aggiornamento </a:t>
          </a:r>
          <a:endParaRPr lang="it-IT" sz="1800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340359" y="3554181"/>
        <a:ext cx="5260655" cy="444367"/>
      </dsp:txXfrm>
    </dsp:sp>
    <dsp:sp modelId="{0ADEADAB-375C-46B2-807A-596B504672A3}">
      <dsp:nvSpPr>
        <dsp:cNvPr id="0" name=""/>
        <dsp:cNvSpPr/>
      </dsp:nvSpPr>
      <dsp:spPr>
        <a:xfrm>
          <a:off x="62629" y="3498635"/>
          <a:ext cx="555459" cy="5554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7150" extrusionH="12700" prstMaterial="flat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D52F0A-9C9B-43FD-ADEC-E4C9282F131E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3D876-8175-455D-8A2C-6A787F4DB2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7040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3D876-8175-455D-8A2C-6A787F4DB219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9178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</a:t>
            </a:r>
            <a:r>
              <a:rPr lang="it-IT" baseline="0" dirty="0" smtClean="0"/>
              <a:t> scheda rimane la stessa rispetto alla monografica del </a:t>
            </a:r>
            <a:r>
              <a:rPr lang="it-IT" baseline="0" dirty="0" err="1" smtClean="0"/>
              <a:t>pnt</a:t>
            </a:r>
            <a:r>
              <a:rPr lang="it-IT" baseline="0" dirty="0" smtClean="0"/>
              <a:t> critico, quello che cambia è la valutazione della situazione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D3D876-8175-455D-8A2C-6A787F4DB219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4917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La</a:t>
            </a:r>
            <a:r>
              <a:rPr lang="it-IT" baseline="0" dirty="0" smtClean="0"/>
              <a:t> scheda rimane la stessa rispetto alla monografica del </a:t>
            </a:r>
            <a:r>
              <a:rPr lang="it-IT" baseline="0" dirty="0" err="1" smtClean="0"/>
              <a:t>pnt</a:t>
            </a:r>
            <a:r>
              <a:rPr lang="it-IT" baseline="0" dirty="0" smtClean="0"/>
              <a:t> critico, quello che cambia è la valutazione della situazione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D3D876-8175-455D-8A2C-6A787F4DB219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7418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8FEE8F-B439-4EBA-B074-93C93321C17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519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400" dirty="0" smtClean="0"/>
              <a:t>La vulnerabilità sociale è spesse volte ignorata, principalmente a causa della difficoltà di quantificarla e ciò spiega in parte perché le perdite sociali sono normalmente assenti nei rapporti sulla stima dei costi/perdite post disastro. </a:t>
            </a:r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8FEE8F-B439-4EBA-B074-93C93321C17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8125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8FEE8F-B439-4EBA-B074-93C93321C17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7602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8FEE8F-B439-4EBA-B074-93C93321C17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932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Anche qua, in evidenza</a:t>
            </a:r>
            <a:r>
              <a:rPr lang="it-IT" baseline="0" dirty="0" smtClean="0"/>
              <a:t> le differenze con le altre schede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3D876-8175-455D-8A2C-6A787F4DB219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663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Anche qua, in evidenza</a:t>
            </a:r>
            <a:r>
              <a:rPr lang="it-IT" baseline="0" dirty="0" smtClean="0"/>
              <a:t> le differenze con le altre schede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3D876-8175-455D-8A2C-6A787F4DB219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0620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496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310151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49215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A82A44-0981-874B-BEA8-706234AB1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3E3616-70B8-0447-A077-F07F33013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111B83B-4508-8B4F-BB3D-5F88C664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4D18EC-8DB8-FB48-BB98-082C056B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38A98E-079C-E547-A746-38532EA20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676600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60D51A-DD21-9D44-A098-8FD031864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BCAD06B-98F2-BA4F-BC75-61666B41A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C4DDF50-7EF6-104B-AAB7-CC0D86174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3E8956D-4157-434A-ABDF-4A767B631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60DC74F-33A1-554B-9A65-7130903FB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557700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23E86C-384D-4D4B-824E-1329324F3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4159563-6B7B-3B47-947B-F8D568C31C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E23B747-8733-8947-B386-693592E01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13CF093-0037-4D4E-BD5E-889C68671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BB3967E-1D11-B242-A8BE-22B90A619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F22D56D-5224-EC41-89A3-F5196E30B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924692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DFFC9B-0024-2148-8267-872CEB0BD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07F4264-F830-9645-9056-468FC8F58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F21C705-ECFF-194B-B64B-2EA754C1E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6F38820-F1E5-5F4B-9B21-C02DFF9B6D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4D85404-E5CA-FB4A-9E10-E455D45587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B69E97E-93E3-A842-B06D-965B13F2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B641EE4-A311-614C-9BBC-185A7E532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4B012FD-CF90-AF4A-B319-2D1DFD753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708716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5F2CC2-1D60-D645-8EEA-4A3D9D4B8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C2D6D00-CAC3-2B4B-972B-7632C1C74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63C181C-810D-D64C-9F03-EFFEAE705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808AAD4-B594-E344-B339-2CCAB47E1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779396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4A20FE5-2AA3-3F41-A5E1-0E20461F3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9BC4298-FEF3-3A4F-8625-658C6F7BF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09BD954-BC48-8440-9102-25194F9CF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739225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E31D7A-49D0-4E44-B2B3-20284035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D0FE745-6742-8147-B255-957981D1D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04440D3-B17B-D94A-B2A2-9C7999D96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4264445-2281-D34B-A6A4-C0332B58E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6F9D5AD-EC26-EB4D-84DF-E783F72E1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407E4E9-4839-B64C-9D4C-CAF08C33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374969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B615B1-F4E1-9840-BCAC-CC5E83402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D3446B1-EE2F-C54D-B59D-2160631253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23B361-1562-694D-B0D4-37B6EAE0FD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623155D-EB9F-ED4E-9F74-7007D521B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C11309F-78B0-814D-A7E8-DDBCBA28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B09A47-216E-5E45-96BE-12DFD4D71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411049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AB5EFB-387A-5E4E-8721-C62571513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5369701-E37F-CF47-A369-E0D8F111E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B99FD5C-EED2-0A42-951C-27A5F24EF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FDDF32F-50C5-6945-8D0F-5DD91E324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5EB355-9B72-7D48-8EB2-2B3651D1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714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102882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2E4712F-8DBE-DE45-B9E5-E81E540079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E95AF54-6DD6-3B47-BB6D-B9342082A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D547D46-4F14-E047-9C78-AA6074B9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B70CF79-7784-A24C-8F63-6B893838F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2F7F9C-C0FA-9846-BBBD-BD1217156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7260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6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43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42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428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292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089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792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69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9488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9343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433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5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8957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9669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1139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522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7390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37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432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99303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7725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4340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3076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258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4631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5882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8313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135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4972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441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97415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8029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7759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2296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0012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0350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758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9587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0643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9814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88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427301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1675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2208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0965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5724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2414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3662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1947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5111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149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451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13970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4786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6703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049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28035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949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1539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0637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88732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92202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953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705303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1869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9317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0089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2756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0647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3870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87641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29562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440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11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960607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9527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7070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10049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40082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19577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20694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14958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16021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8554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602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89932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44947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11630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82991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56121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02834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1947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38771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13432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07254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194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A5235-8C20-5845-9686-7C66B6F83536}" type="datetimeFigureOut">
              <a:rPr lang="it-IT" smtClean="0"/>
              <a:pPr/>
              <a:t>10/12/2020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DF393-4289-6F40-9637-6D7A59A2A8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249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385954B-4106-4147-A984-32747D2A0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AA996AA-A9C3-2D4D-8304-E6EEEA4B3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BBED733-962C-0E4A-9B04-5A009E339A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DC048-C890-4747-863F-0C98018BB10F}" type="datetimeFigureOut">
              <a:rPr lang="it-IT" smtClean="0"/>
              <a:t>10/12/2020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7711B1-323D-3E46-82A0-A8B6B09193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F736D4-1FFA-CE46-BDA2-9443F620A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6828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64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35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DA109FE0-41C8-46C7-8E80-B91814E36AA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46636995-9A88-404C-974D-2741620D8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731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842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283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76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EEEACA5D-1DB5-459F-A14C-4334633D37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66D9A39D-EF4C-4675-94DC-DDE6B814DCE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70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C6BA5235-8C20-5845-9686-7C66B6F8353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10/12/2020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36EDF393-4289-6F40-9637-6D7A59A2A84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189"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662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0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6.png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8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39.jp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diagramLayout" Target="../diagrams/layout4.xml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7.jpeg"/><Relationship Id="rId12" Type="http://schemas.openxmlformats.org/officeDocument/2006/relationships/diagramData" Target="../diagrams/data4.xml"/><Relationship Id="rId2" Type="http://schemas.openxmlformats.org/officeDocument/2006/relationships/slideLayout" Target="../slideLayouts/slideLayout18.xml"/><Relationship Id="rId16" Type="http://schemas.microsoft.com/office/2007/relationships/diagramDrawing" Target="../diagrams/drawing4.xml"/><Relationship Id="rId1" Type="http://schemas.openxmlformats.org/officeDocument/2006/relationships/tags" Target="../tags/tag29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png"/><Relationship Id="rId15" Type="http://schemas.openxmlformats.org/officeDocument/2006/relationships/diagramColors" Target="../diagrams/colors4.xml"/><Relationship Id="rId10" Type="http://schemas.openxmlformats.org/officeDocument/2006/relationships/image" Target="../media/image60.jpeg"/><Relationship Id="rId4" Type="http://schemas.openxmlformats.org/officeDocument/2006/relationships/image" Target="../media/image33.png"/><Relationship Id="rId9" Type="http://schemas.openxmlformats.org/officeDocument/2006/relationships/image" Target="../media/image59.jpeg"/><Relationship Id="rId1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5" Type="http://schemas.openxmlformats.org/officeDocument/2006/relationships/image" Target="../media/image68.jpg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5" Type="http://schemas.openxmlformats.org/officeDocument/2006/relationships/image" Target="../media/image69.png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4" Type="http://schemas.openxmlformats.org/officeDocument/2006/relationships/image" Target="../media/image7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5" Type="http://schemas.openxmlformats.org/officeDocument/2006/relationships/image" Target="../media/image72.jpg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75.png"/><Relationship Id="rId5" Type="http://schemas.openxmlformats.org/officeDocument/2006/relationships/image" Target="../media/image33.png"/><Relationship Id="rId4" Type="http://schemas.openxmlformats.org/officeDocument/2006/relationships/image" Target="../media/image7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4" Type="http://schemas.openxmlformats.org/officeDocument/2006/relationships/image" Target="../media/image7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4" Type="http://schemas.openxmlformats.org/officeDocument/2006/relationships/image" Target="../media/image7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4" Type="http://schemas.openxmlformats.org/officeDocument/2006/relationships/image" Target="../media/image78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4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8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9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Relationship Id="rId5" Type="http://schemas.openxmlformats.org/officeDocument/2006/relationships/image" Target="../media/image96.jpeg"/><Relationship Id="rId4" Type="http://schemas.openxmlformats.org/officeDocument/2006/relationships/image" Target="../media/image95.jpg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2.xml"/><Relationship Id="rId5" Type="http://schemas.openxmlformats.org/officeDocument/2006/relationships/image" Target="../media/image98.png"/><Relationship Id="rId4" Type="http://schemas.openxmlformats.org/officeDocument/2006/relationships/image" Target="../media/image97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33.png"/><Relationship Id="rId7" Type="http://schemas.openxmlformats.org/officeDocument/2006/relationships/image" Target="../media/image10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3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7" Type="http://schemas.openxmlformats.org/officeDocument/2006/relationships/image" Target="../media/image108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4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3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6.xml"/><Relationship Id="rId4" Type="http://schemas.openxmlformats.org/officeDocument/2006/relationships/image" Target="../media/image10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13.jpeg"/><Relationship Id="rId2" Type="http://schemas.openxmlformats.org/officeDocument/2006/relationships/slideLayout" Target="../slideLayouts/slideLayout56.xml"/><Relationship Id="rId1" Type="http://schemas.openxmlformats.org/officeDocument/2006/relationships/tags" Target="../tags/tag57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slideLayout" Target="../slideLayouts/slideLayout68.xml"/><Relationship Id="rId1" Type="http://schemas.openxmlformats.org/officeDocument/2006/relationships/tags" Target="../tags/tag58.xml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33.png"/><Relationship Id="rId7" Type="http://schemas.openxmlformats.org/officeDocument/2006/relationships/diagramColors" Target="../diagrams/colors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9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jpeg"/><Relationship Id="rId7" Type="http://schemas.openxmlformats.org/officeDocument/2006/relationships/image" Target="../media/image11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6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9.xml"/><Relationship Id="rId1" Type="http://schemas.openxmlformats.org/officeDocument/2006/relationships/tags" Target="../tags/tag61.xml"/><Relationship Id="rId4" Type="http://schemas.openxmlformats.org/officeDocument/2006/relationships/image" Target="../media/image12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2.xml"/><Relationship Id="rId4" Type="http://schemas.openxmlformats.org/officeDocument/2006/relationships/image" Target="../media/image1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0.xml"/><Relationship Id="rId6" Type="http://schemas.openxmlformats.org/officeDocument/2006/relationships/image" Target="../media/image8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6" descr="SLIDE_PPT_800x60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6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Risultati immagini per PON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31246" y="1377462"/>
            <a:ext cx="2034720" cy="80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isultati immagini per agenzia coesione territoriale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1246" y="692341"/>
            <a:ext cx="2034720" cy="596110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Immagine 13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1499" y="173535"/>
            <a:ext cx="2034214" cy="433035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124099" y="1769096"/>
            <a:ext cx="6231914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52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PON GOVERNANCE 2014-2020</a:t>
            </a:r>
          </a:p>
          <a:p>
            <a:r>
              <a:rPr lang="it-IT" sz="252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Riduzione del rischio sismico, vulcanico, </a:t>
            </a:r>
          </a:p>
          <a:p>
            <a:r>
              <a:rPr lang="it-IT" sz="252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idrogeologico e idraulico ai fini di </a:t>
            </a:r>
            <a:endParaRPr lang="it-IT" sz="252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252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protezione </a:t>
            </a:r>
            <a:r>
              <a:rPr lang="it-IT" sz="252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civile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0" y="3868474"/>
            <a:ext cx="746627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3A70"/>
              </a:buClr>
            </a:pPr>
            <a:r>
              <a:rPr lang="it-IT" sz="2000" b="1" dirty="0">
                <a:solidFill>
                  <a:srgbClr val="FF0000"/>
                </a:solidFill>
                <a:latin typeface="Garamond" panose="02020404030301010803" pitchFamily="18" charset="0"/>
                <a:cs typeface="Arial Bold" charset="0"/>
              </a:rPr>
              <a:t>SCENARI DI EVENTO E DI RISCHIO </a:t>
            </a:r>
          </a:p>
          <a:p>
            <a:pPr>
              <a:buClr>
                <a:srgbClr val="003A70"/>
              </a:buClr>
            </a:pPr>
            <a:r>
              <a:rPr lang="it-IT" sz="2000" b="1" dirty="0">
                <a:solidFill>
                  <a:srgbClr val="FF0000"/>
                </a:solidFill>
                <a:latin typeface="Garamond" panose="02020404030301010803" pitchFamily="18" charset="0"/>
                <a:cs typeface="Arial Bold" charset="0"/>
              </a:rPr>
              <a:t>PER LE ATTIVITÀ DEL PRESIDIO TERRITORIALE </a:t>
            </a:r>
          </a:p>
          <a:p>
            <a:pPr>
              <a:buClr>
                <a:srgbClr val="003A70"/>
              </a:buClr>
            </a:pPr>
            <a:r>
              <a:rPr lang="it-IT" sz="2000" b="1" dirty="0">
                <a:solidFill>
                  <a:srgbClr val="FF0000"/>
                </a:solidFill>
                <a:latin typeface="Garamond" panose="02020404030301010803" pitchFamily="18" charset="0"/>
                <a:cs typeface="Arial Bold" charset="0"/>
              </a:rPr>
              <a:t>ALLA SCALA COMUNALE E DI AMBITO</a:t>
            </a:r>
          </a:p>
          <a:p>
            <a:pPr algn="r"/>
            <a:r>
              <a:rPr lang="it-IT" b="1" i="1" cap="all" dirty="0" smtClean="0">
                <a:solidFill>
                  <a:srgbClr val="0070C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P</a:t>
            </a:r>
            <a:r>
              <a:rPr lang="it-IT" sz="1400" b="1" i="1" cap="all" dirty="0" smtClean="0">
                <a:solidFill>
                  <a:srgbClr val="0070C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ASQUALE </a:t>
            </a:r>
            <a:r>
              <a:rPr lang="it-IT" b="1" i="1" cap="all" dirty="0" smtClean="0">
                <a:solidFill>
                  <a:srgbClr val="0070C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it-IT" sz="1400" b="1" i="1" cap="all" dirty="0" smtClean="0">
                <a:solidFill>
                  <a:srgbClr val="0070C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ERSACE</a:t>
            </a:r>
            <a:r>
              <a:rPr lang="it-IT" sz="1600" b="1" i="1" cap="all" dirty="0" smtClean="0">
                <a:solidFill>
                  <a:srgbClr val="0070C0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1600" b="1" i="1" cap="all" dirty="0" err="1" smtClean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Camilab</a:t>
            </a:r>
            <a:r>
              <a:rPr lang="it-IT" sz="1600" b="1" i="1" cap="all" dirty="0" smtClean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1400" b="1" i="1" dirty="0" smtClean="0">
                <a:latin typeface="Garamond" panose="02020404030301010803" pitchFamily="18" charset="0"/>
                <a:ea typeface="Segoe UI" panose="020B0502040204020203" pitchFamily="34" charset="0"/>
                <a:cs typeface="Segoe UI" panose="020B0502040204020203" pitchFamily="34" charset="0"/>
              </a:rPr>
              <a:t>10 dicembre 2020</a:t>
            </a:r>
            <a:endParaRPr lang="it-IT" sz="1400" b="1" i="1" dirty="0">
              <a:latin typeface="Garamond" panose="02020404030301010803" pitchFamily="18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70B2E694-77DD-E345-85ED-7BAC5F47B8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3734" y="2844252"/>
            <a:ext cx="1333879" cy="738594"/>
          </a:xfrm>
          <a:prstGeom prst="rect">
            <a:avLst/>
          </a:prstGeom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316" y="3990888"/>
            <a:ext cx="1303642" cy="8594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395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62542" y="209552"/>
            <a:ext cx="40005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ELENCO </a:t>
            </a:r>
            <a:r>
              <a:rPr kumimoji="0" lang="it-IT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UNTI </a:t>
            </a:r>
            <a:r>
              <a:rPr kumimoji="0" lang="it-IT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</a:t>
            </a: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RITICI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613" y="804913"/>
            <a:ext cx="3486150" cy="3164681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9931" y="1208294"/>
            <a:ext cx="2114550" cy="2085975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269954" y="4190738"/>
            <a:ext cx="8410220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4" name="Gruppo 1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ttangolo 16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8" name="Immagine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20896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0052" y="100534"/>
            <a:ext cx="4275152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Sopralluogo in tempo </a:t>
            </a: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ORDINARIO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Monografica del punto critico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52" y="901148"/>
            <a:ext cx="4235452" cy="3990736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6343" y="418510"/>
            <a:ext cx="4483398" cy="2211542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2842" y="2663073"/>
            <a:ext cx="2408583" cy="2428719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165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0052" y="100534"/>
            <a:ext cx="5585374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Sopralluogo in tempo </a:t>
            </a: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ORDINARIO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SOPRALLUOGO SU PUNTO CRITICO NOTO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52" y="901235"/>
            <a:ext cx="3144212" cy="2686045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6"/>
          <a:srcRect b="46717"/>
          <a:stretch/>
        </p:blipFill>
        <p:spPr>
          <a:xfrm>
            <a:off x="56531" y="3587280"/>
            <a:ext cx="4545050" cy="1194581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9669" y="2085634"/>
            <a:ext cx="5675398" cy="1349143"/>
          </a:xfrm>
          <a:prstGeom prst="rect">
            <a:avLst/>
          </a:prstGeom>
          <a:ln w="28575">
            <a:solidFill>
              <a:schemeClr val="accent3">
                <a:lumMod val="40000"/>
                <a:lumOff val="60000"/>
              </a:schemeClr>
            </a:solidFill>
          </a:ln>
        </p:spPr>
      </p:pic>
      <p:sp>
        <p:nvSpPr>
          <p:cNvPr id="16" name="Ovale 15"/>
          <p:cNvSpPr/>
          <p:nvPr/>
        </p:nvSpPr>
        <p:spPr>
          <a:xfrm>
            <a:off x="3213652" y="2776079"/>
            <a:ext cx="5841050" cy="70057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020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97060" y="2055169"/>
            <a:ext cx="89090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PUNTI AD ALTISSIMA VULNERABILITÀ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32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PAV</a:t>
            </a:r>
            <a:endParaRPr kumimoji="0" lang="it-IT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939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l="-1" t="49494" r="51377"/>
          <a:stretch/>
        </p:blipFill>
        <p:spPr>
          <a:xfrm>
            <a:off x="181554" y="2669959"/>
            <a:ext cx="2566595" cy="1663079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/>
          <a:srcRect l="50975" r="-82" b="52104"/>
          <a:stretch/>
        </p:blipFill>
        <p:spPr>
          <a:xfrm>
            <a:off x="6484694" y="967872"/>
            <a:ext cx="2592125" cy="1577143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/>
          <a:srcRect r="51251" b="51230"/>
          <a:stretch/>
        </p:blipFill>
        <p:spPr>
          <a:xfrm>
            <a:off x="181554" y="967872"/>
            <a:ext cx="2573220" cy="1605924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pic>
        <p:nvPicPr>
          <p:cNvPr id="7" name="Picture 10" descr="A Passatempo il fango di Pierlibero è diverso da quello del vicino di casa  – Corriere del Coner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1" t="-1695" r="3543" b="1695"/>
          <a:stretch/>
        </p:blipFill>
        <p:spPr bwMode="auto">
          <a:xfrm>
            <a:off x="6599580" y="2627666"/>
            <a:ext cx="2362351" cy="2346116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altempo a Soverato: allagati scantinati e attività commerciali, disagi -  VIDEO - il Lametino.it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39"/>
          <a:stretch/>
        </p:blipFill>
        <p:spPr bwMode="auto">
          <a:xfrm>
            <a:off x="2923426" y="1318764"/>
            <a:ext cx="3450867" cy="3404175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po 9"/>
          <p:cNvGrpSpPr/>
          <p:nvPr/>
        </p:nvGrpSpPr>
        <p:grpSpPr>
          <a:xfrm>
            <a:off x="8176901" y="20801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ttangolo 1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6" name="CasellaDiTesto 15"/>
          <p:cNvSpPr txBox="1"/>
          <p:nvPr/>
        </p:nvSpPr>
        <p:spPr>
          <a:xfrm>
            <a:off x="0" y="238891"/>
            <a:ext cx="6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latin typeface="Garamond" panose="02020404030301010803" pitchFamily="18" charset="0"/>
              </a:rPr>
              <a:t>Edifici con PT abitato/scantinati</a:t>
            </a:r>
            <a:endParaRPr lang="it-IT" sz="3600" dirty="0"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3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Gruppo 9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ttangolo 1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2056" name="Picture 8" descr="MOLFETTA. “IL SOTTOPASSO PEDONALE DELLA STAZIONE FERROVIARIA DI MOLFETTA  NON È PIÙ SICURO, CADE A PEZZI”, NOTA DEL LIBERATORIO POLITICO -  ilFatto.net - Molfett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265" y="128000"/>
            <a:ext cx="2564166" cy="4765760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poleto, sottopasso allagato: gravi disag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116" y="2372523"/>
            <a:ext cx="3141580" cy="2316163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asellaDiTesto 13"/>
          <p:cNvSpPr txBox="1"/>
          <p:nvPr/>
        </p:nvSpPr>
        <p:spPr>
          <a:xfrm>
            <a:off x="0" y="238891"/>
            <a:ext cx="6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latin typeface="Garamond" panose="02020404030301010803" pitchFamily="18" charset="0"/>
              </a:rPr>
              <a:t>Sottopassi stradali e pedonali</a:t>
            </a:r>
            <a:endParaRPr lang="it-IT" sz="3600" dirty="0">
              <a:latin typeface="Garamond" panose="02020404030301010803" pitchFamily="18" charset="0"/>
            </a:endParaRPr>
          </a:p>
        </p:txBody>
      </p:sp>
      <p:pic>
        <p:nvPicPr>
          <p:cNvPr id="2050" name="Picture 2" descr="Allagato il sottopassaggio di Firenze Rifredi, disagi per i passeggeri -  gonews.i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50" y="1084822"/>
            <a:ext cx="2865460" cy="2149095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33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Gruppo 9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ttangolo 1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2060" name="Picture 12" descr="Maltempo, Ticino in piena ed esonda il Gravellone: campo nomadi allagato -  Cronaca - ilgiorno.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895" y="121215"/>
            <a:ext cx="3100744" cy="2330278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Piove dentro la scuola, fate qualcosa&quot; - Cronaca - lanazione.it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95"/>
          <a:stretch/>
        </p:blipFill>
        <p:spPr bwMode="auto">
          <a:xfrm>
            <a:off x="5036895" y="2649687"/>
            <a:ext cx="3092145" cy="2313589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sellaDiTesto 12"/>
          <p:cNvSpPr txBox="1"/>
          <p:nvPr/>
        </p:nvSpPr>
        <p:spPr>
          <a:xfrm>
            <a:off x="1" y="114364"/>
            <a:ext cx="4937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Garamond" panose="02020404030301010803" pitchFamily="18" charset="0"/>
              </a:rPr>
              <a:t>Scuole</a:t>
            </a:r>
          </a:p>
          <a:p>
            <a:r>
              <a:rPr lang="it-IT" sz="2400" dirty="0" smtClean="0">
                <a:latin typeface="Garamond" panose="02020404030301010803" pitchFamily="18" charset="0"/>
              </a:rPr>
              <a:t>Tratti di strada in cui la velocità della corrente può assumere valori elevati</a:t>
            </a:r>
          </a:p>
          <a:p>
            <a:r>
              <a:rPr lang="it-IT" sz="2400" dirty="0" smtClean="0">
                <a:latin typeface="Garamond" panose="02020404030301010803" pitchFamily="18" charset="0"/>
              </a:rPr>
              <a:t>Baraccopoli</a:t>
            </a:r>
            <a:endParaRPr lang="it-IT" sz="2400" dirty="0">
              <a:latin typeface="Garamond" panose="02020404030301010803" pitchFamily="18" charset="0"/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54" y="1842389"/>
            <a:ext cx="4316742" cy="3120887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813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441908" y="253227"/>
            <a:ext cx="1864639" cy="851070"/>
          </a:xfrm>
          <a:prstGeom prst="rect">
            <a:avLst/>
          </a:prstGeom>
          <a:solidFill>
            <a:srgbClr val="FFFF00">
              <a:alpha val="41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PAV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5179603" y="1792972"/>
            <a:ext cx="3366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O.P.C.M. 3274 del 20 marzo 2003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269954" y="4190738"/>
            <a:ext cx="8410220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1" name="Diagramma 20"/>
          <p:cNvGraphicFramePr/>
          <p:nvPr>
            <p:extLst/>
          </p:nvPr>
        </p:nvGraphicFramePr>
        <p:xfrm>
          <a:off x="2184008" y="1766378"/>
          <a:ext cx="6633599" cy="2988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2" name="Rettangolo 21"/>
          <p:cNvSpPr/>
          <p:nvPr/>
        </p:nvSpPr>
        <p:spPr>
          <a:xfrm>
            <a:off x="132521" y="1120114"/>
            <a:ext cx="2596231" cy="3868552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Sottopassi pedonali/ carrabili 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Edifici con pianto terra abitato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Edifici con pianto seminterrato abitato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Tratti di strada e spazi aperti in cui la velocità della corrente può assumere valori elevati tanto da trascinare le persone 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Edifici fatiscenti quindi incapaci di reggere l’impatto di una piena o di una frana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Scuole di ogni ordine e grado pubbliche e private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Strutture sanitarie quali ospedali e cliniche pubbliche e private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Strutture socio-assistenziali per persone con limitata capacità di movimento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Baraccopoli, Campi nomadi, Aree di accoglienza migranti</a:t>
            </a:r>
          </a:p>
        </p:txBody>
      </p:sp>
      <p:sp>
        <p:nvSpPr>
          <p:cNvPr id="26" name="Rettangolo 25"/>
          <p:cNvSpPr/>
          <p:nvPr/>
        </p:nvSpPr>
        <p:spPr>
          <a:xfrm>
            <a:off x="3209783" y="125198"/>
            <a:ext cx="1864639" cy="1107128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PUNTI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SENSIBILI </a:t>
            </a:r>
          </a:p>
        </p:txBody>
      </p:sp>
      <p:grpSp>
        <p:nvGrpSpPr>
          <p:cNvPr id="28" name="Gruppo 27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Rettangolo 28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0" name="Immagine 2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graphicFrame>
        <p:nvGraphicFramePr>
          <p:cNvPr id="31" name="Tabella 30"/>
          <p:cNvGraphicFramePr>
            <a:graphicFrameLocks noGrp="1"/>
          </p:cNvGraphicFramePr>
          <p:nvPr>
            <p:extLst/>
          </p:nvPr>
        </p:nvGraphicFramePr>
        <p:xfrm>
          <a:off x="2791422" y="1098969"/>
          <a:ext cx="2724875" cy="38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6855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Sale congressi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Palazzi dello Sport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Palestre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Centri commerciali/attività commerciali ospitanti un gran numero di persone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Centri di aggregazione per anziani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Centri ricreativi per bambini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Università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Parcheggi di grandi dimensioni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Impianti chimico-industriale 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600" b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Dighe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a 31"/>
          <p:cNvGraphicFramePr>
            <a:graphicFrameLocks noGrp="1"/>
          </p:cNvGraphicFramePr>
          <p:nvPr>
            <p:extLst/>
          </p:nvPr>
        </p:nvGraphicFramePr>
        <p:xfrm>
          <a:off x="5507021" y="988497"/>
          <a:ext cx="3174801" cy="4017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37193">
                <a:tc>
                  <a:txBody>
                    <a:bodyPr/>
                    <a:lstStyle/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Municipio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COC/COI 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alternativa COC/COI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COM (eventuale)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Sedi individuate in fase di pianificazione come funzionali per la gestione dell’emergenza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Polizia /Carabinieri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Caserme dei vigili del fuoco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Sedi di associazioni di volontariato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Farmacie /</a:t>
                      </a:r>
                      <a:r>
                        <a:rPr lang="it-IT" sz="14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Ambulatori sanitari</a:t>
                      </a:r>
                      <a:r>
                        <a:rPr lang="it-IT" sz="14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/</a:t>
                      </a: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Sede Croce Rossa Italiana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Infrastrutture di accessibilità ai siti individuati come aree di attesa e ricovero 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Infrastrutture di connessione interna ai siti</a:t>
                      </a:r>
                    </a:p>
                    <a:p>
                      <a:pPr marL="0" lvl="0" indent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Stazione ferroviaria/Autostazione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Rettangolo 26"/>
          <p:cNvSpPr/>
          <p:nvPr/>
        </p:nvSpPr>
        <p:spPr>
          <a:xfrm>
            <a:off x="6332308" y="24664"/>
            <a:ext cx="1864639" cy="110712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PUNTI</a:t>
            </a:r>
            <a:r>
              <a:rPr kumimoji="0" lang="it-IT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STRATEGICI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88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21" grpId="0">
        <p:bldAsOne/>
      </p:bldGraphic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0051" y="100534"/>
            <a:ext cx="7904505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Sopralluogo in tempo </a:t>
            </a: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ORDINARIO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SOPRALLUOGO SU PUNTO AD ALTISSIMA VULNERABILITÀ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784" y="946456"/>
            <a:ext cx="4696347" cy="3884826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3477" y="1717909"/>
            <a:ext cx="4830861" cy="2883456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sp>
        <p:nvSpPr>
          <p:cNvPr id="17" name="Ovale 16"/>
          <p:cNvSpPr/>
          <p:nvPr/>
        </p:nvSpPr>
        <p:spPr>
          <a:xfrm>
            <a:off x="3959170" y="1477617"/>
            <a:ext cx="5045168" cy="7211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922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803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97060" y="2055169"/>
            <a:ext cx="8909014" cy="761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PUNTI DI OSSERVAZIONE</a:t>
            </a:r>
            <a:endParaRPr kumimoji="0" lang="it-IT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673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1408439" y="1922618"/>
            <a:ext cx="6005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32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ATTIVITÀ DEL PRESIDIO TERRITORIALE</a:t>
            </a:r>
            <a:endParaRPr lang="it-IT" sz="2400" dirty="0" smtClean="0"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081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060195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803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0" y="198655"/>
            <a:ext cx="79487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400" dirty="0" smtClean="0">
                <a:latin typeface="Garamond" panose="02020404030301010803" pitchFamily="18" charset="0"/>
              </a:rPr>
              <a:t>PUNTI DI OSSERVAZIONE </a:t>
            </a:r>
          </a:p>
          <a:p>
            <a:pPr defTabSz="685800">
              <a:defRPr/>
            </a:pPr>
            <a:r>
              <a:rPr lang="it-IT" sz="2000" cap="small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anose="02020404030301010803" pitchFamily="18" charset="0"/>
              </a:rPr>
              <a:t>strumentata</a:t>
            </a:r>
            <a:endParaRPr lang="it-IT" sz="2400" cap="small" dirty="0">
              <a:solidFill>
                <a:schemeClr val="tx2">
                  <a:lumMod val="60000"/>
                  <a:lumOff val="40000"/>
                </a:schemeClr>
              </a:solidFill>
              <a:latin typeface="Garamond" panose="02020404030301010803" pitchFamily="18" charset="0"/>
            </a:endParaRPr>
          </a:p>
        </p:txBody>
      </p:sp>
      <p:grpSp>
        <p:nvGrpSpPr>
          <p:cNvPr id="5" name="Gruppo 4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ttangolo 5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7" name="Immagin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10" name="Picture 4" descr="http://www.canoacastello.it/sitovecchio/2010/2010%20-%20piena%20Tevere/idrometro.JPG"/>
          <p:cNvPicPr>
            <a:picLocks noChangeAspect="1" noChangeArrowheads="1"/>
          </p:cNvPicPr>
          <p:nvPr/>
        </p:nvPicPr>
        <p:blipFill rotWithShape="1">
          <a:blip r:embed="rId4" cstate="print"/>
          <a:srcRect l="11091" r="11900"/>
          <a:stretch/>
        </p:blipFill>
        <p:spPr bwMode="auto">
          <a:xfrm>
            <a:off x="112473" y="984156"/>
            <a:ext cx="3205440" cy="2342848"/>
          </a:xfrm>
          <a:prstGeom prst="rect">
            <a:avLst/>
          </a:prstGeom>
          <a:noFill/>
        </p:spPr>
      </p:pic>
      <p:pic>
        <p:nvPicPr>
          <p:cNvPr id="11" name="Picture 2" descr="Risultati immagini per fratture in versante fra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121" y="913057"/>
            <a:ext cx="2414158" cy="3621238"/>
          </a:xfrm>
          <a:prstGeom prst="rect">
            <a:avLst/>
          </a:prstGeom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magine 7" descr="Immagine2.png"/>
          <p:cNvPicPr>
            <a:picLocks noChangeAspect="1"/>
          </p:cNvPicPr>
          <p:nvPr/>
        </p:nvPicPr>
        <p:blipFill rotWithShape="1">
          <a:blip r:embed="rId6" cstate="print"/>
          <a:srcRect l="40417" t="19207" r="4059" b="6852"/>
          <a:stretch/>
        </p:blipFill>
        <p:spPr>
          <a:xfrm>
            <a:off x="2098156" y="2723676"/>
            <a:ext cx="4488508" cy="2283873"/>
          </a:xfrm>
          <a:prstGeom prst="rect">
            <a:avLst/>
          </a:prstGeom>
          <a:ln w="28575"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233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803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8" name="Rettangolo 7"/>
          <p:cNvSpPr/>
          <p:nvPr/>
        </p:nvSpPr>
        <p:spPr>
          <a:xfrm>
            <a:off x="2040137" y="2465945"/>
            <a:ext cx="5320120" cy="52322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Carta </a:t>
            </a: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degli </a:t>
            </a: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SCENARI DI EVENTO </a:t>
            </a:r>
          </a:p>
        </p:txBody>
      </p:sp>
      <p:sp>
        <p:nvSpPr>
          <p:cNvPr id="9" name="Rettangolo 8"/>
          <p:cNvSpPr/>
          <p:nvPr/>
        </p:nvSpPr>
        <p:spPr>
          <a:xfrm>
            <a:off x="2704350" y="1831783"/>
            <a:ext cx="4846738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CARTOGRAFIA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277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404594" y="4210029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0" y="4722803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uppo 2"/>
          <p:cNvGrpSpPr/>
          <p:nvPr/>
        </p:nvGrpSpPr>
        <p:grpSpPr>
          <a:xfrm>
            <a:off x="1299668" y="247854"/>
            <a:ext cx="7357901" cy="4684097"/>
            <a:chOff x="1812897" y="109238"/>
            <a:chExt cx="7331104" cy="5034261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2897" y="132262"/>
              <a:ext cx="7331104" cy="5011237"/>
            </a:xfrm>
            <a:prstGeom prst="rect">
              <a:avLst/>
            </a:prstGeom>
          </p:spPr>
        </p:pic>
        <p:sp>
          <p:nvSpPr>
            <p:cNvPr id="5" name="Figura a mano libera 4"/>
            <p:cNvSpPr/>
            <p:nvPr/>
          </p:nvSpPr>
          <p:spPr>
            <a:xfrm>
              <a:off x="3990975" y="1328737"/>
              <a:ext cx="1971797" cy="3802990"/>
            </a:xfrm>
            <a:custGeom>
              <a:avLst/>
              <a:gdLst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63750 w 2629062"/>
                <a:gd name="connsiteY211" fmla="*/ 768350 h 5105400"/>
                <a:gd name="connsiteX212" fmla="*/ 2108200 w 2629062"/>
                <a:gd name="connsiteY212" fmla="*/ 749300 h 5105400"/>
                <a:gd name="connsiteX213" fmla="*/ 2127250 w 2629062"/>
                <a:gd name="connsiteY213" fmla="*/ 736600 h 5105400"/>
                <a:gd name="connsiteX214" fmla="*/ 2146300 w 2629062"/>
                <a:gd name="connsiteY214" fmla="*/ 730250 h 5105400"/>
                <a:gd name="connsiteX215" fmla="*/ 2165350 w 2629062"/>
                <a:gd name="connsiteY215" fmla="*/ 711200 h 5105400"/>
                <a:gd name="connsiteX216" fmla="*/ 2190750 w 2629062"/>
                <a:gd name="connsiteY216" fmla="*/ 647700 h 5105400"/>
                <a:gd name="connsiteX217" fmla="*/ 2247900 w 2629062"/>
                <a:gd name="connsiteY217" fmla="*/ 552450 h 5105400"/>
                <a:gd name="connsiteX218" fmla="*/ 2266950 w 2629062"/>
                <a:gd name="connsiteY218" fmla="*/ 476250 h 5105400"/>
                <a:gd name="connsiteX219" fmla="*/ 2286000 w 2629062"/>
                <a:gd name="connsiteY219" fmla="*/ 419100 h 5105400"/>
                <a:gd name="connsiteX220" fmla="*/ 2298700 w 2629062"/>
                <a:gd name="connsiteY220" fmla="*/ 374650 h 5105400"/>
                <a:gd name="connsiteX221" fmla="*/ 2317750 w 2629062"/>
                <a:gd name="connsiteY221" fmla="*/ 241300 h 5105400"/>
                <a:gd name="connsiteX222" fmla="*/ 2381250 w 2629062"/>
                <a:gd name="connsiteY222" fmla="*/ 190500 h 5105400"/>
                <a:gd name="connsiteX223" fmla="*/ 2400300 w 2629062"/>
                <a:gd name="connsiteY223" fmla="*/ 171450 h 5105400"/>
                <a:gd name="connsiteX224" fmla="*/ 2463800 w 2629062"/>
                <a:gd name="connsiteY224" fmla="*/ 133350 h 5105400"/>
                <a:gd name="connsiteX225" fmla="*/ 2514600 w 2629062"/>
                <a:gd name="connsiteY225" fmla="*/ 107950 h 5105400"/>
                <a:gd name="connsiteX226" fmla="*/ 2533650 w 2629062"/>
                <a:gd name="connsiteY226" fmla="*/ 88900 h 5105400"/>
                <a:gd name="connsiteX227" fmla="*/ 2578100 w 2629062"/>
                <a:gd name="connsiteY227" fmla="*/ 63500 h 5105400"/>
                <a:gd name="connsiteX228" fmla="*/ 2609850 w 2629062"/>
                <a:gd name="connsiteY228" fmla="*/ 19050 h 5105400"/>
                <a:gd name="connsiteX229" fmla="*/ 2628900 w 2629062"/>
                <a:gd name="connsiteY229" fmla="*/ 0 h 5105400"/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63750 w 2629062"/>
                <a:gd name="connsiteY211" fmla="*/ 768350 h 5105400"/>
                <a:gd name="connsiteX212" fmla="*/ 2108200 w 2629062"/>
                <a:gd name="connsiteY212" fmla="*/ 749300 h 5105400"/>
                <a:gd name="connsiteX213" fmla="*/ 2127250 w 2629062"/>
                <a:gd name="connsiteY213" fmla="*/ 736600 h 5105400"/>
                <a:gd name="connsiteX214" fmla="*/ 2146300 w 2629062"/>
                <a:gd name="connsiteY214" fmla="*/ 730250 h 5105400"/>
                <a:gd name="connsiteX215" fmla="*/ 2165350 w 2629062"/>
                <a:gd name="connsiteY215" fmla="*/ 711200 h 5105400"/>
                <a:gd name="connsiteX216" fmla="*/ 2190750 w 2629062"/>
                <a:gd name="connsiteY216" fmla="*/ 647700 h 5105400"/>
                <a:gd name="connsiteX217" fmla="*/ 2216150 w 2629062"/>
                <a:gd name="connsiteY217" fmla="*/ 546100 h 5105400"/>
                <a:gd name="connsiteX218" fmla="*/ 2266950 w 2629062"/>
                <a:gd name="connsiteY218" fmla="*/ 476250 h 5105400"/>
                <a:gd name="connsiteX219" fmla="*/ 2286000 w 2629062"/>
                <a:gd name="connsiteY219" fmla="*/ 419100 h 5105400"/>
                <a:gd name="connsiteX220" fmla="*/ 2298700 w 2629062"/>
                <a:gd name="connsiteY220" fmla="*/ 374650 h 5105400"/>
                <a:gd name="connsiteX221" fmla="*/ 2317750 w 2629062"/>
                <a:gd name="connsiteY221" fmla="*/ 241300 h 5105400"/>
                <a:gd name="connsiteX222" fmla="*/ 2381250 w 2629062"/>
                <a:gd name="connsiteY222" fmla="*/ 190500 h 5105400"/>
                <a:gd name="connsiteX223" fmla="*/ 2400300 w 2629062"/>
                <a:gd name="connsiteY223" fmla="*/ 171450 h 5105400"/>
                <a:gd name="connsiteX224" fmla="*/ 2463800 w 2629062"/>
                <a:gd name="connsiteY224" fmla="*/ 133350 h 5105400"/>
                <a:gd name="connsiteX225" fmla="*/ 2514600 w 2629062"/>
                <a:gd name="connsiteY225" fmla="*/ 107950 h 5105400"/>
                <a:gd name="connsiteX226" fmla="*/ 2533650 w 2629062"/>
                <a:gd name="connsiteY226" fmla="*/ 88900 h 5105400"/>
                <a:gd name="connsiteX227" fmla="*/ 2578100 w 2629062"/>
                <a:gd name="connsiteY227" fmla="*/ 63500 h 5105400"/>
                <a:gd name="connsiteX228" fmla="*/ 2609850 w 2629062"/>
                <a:gd name="connsiteY228" fmla="*/ 19050 h 5105400"/>
                <a:gd name="connsiteX229" fmla="*/ 2628900 w 2629062"/>
                <a:gd name="connsiteY229" fmla="*/ 0 h 5105400"/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63750 w 2629062"/>
                <a:gd name="connsiteY211" fmla="*/ 768350 h 5105400"/>
                <a:gd name="connsiteX212" fmla="*/ 2108200 w 2629062"/>
                <a:gd name="connsiteY212" fmla="*/ 749300 h 5105400"/>
                <a:gd name="connsiteX213" fmla="*/ 2127250 w 2629062"/>
                <a:gd name="connsiteY213" fmla="*/ 736600 h 5105400"/>
                <a:gd name="connsiteX214" fmla="*/ 2146300 w 2629062"/>
                <a:gd name="connsiteY214" fmla="*/ 730250 h 5105400"/>
                <a:gd name="connsiteX215" fmla="*/ 2165350 w 2629062"/>
                <a:gd name="connsiteY215" fmla="*/ 711200 h 5105400"/>
                <a:gd name="connsiteX216" fmla="*/ 2146300 w 2629062"/>
                <a:gd name="connsiteY216" fmla="*/ 641350 h 5105400"/>
                <a:gd name="connsiteX217" fmla="*/ 2216150 w 2629062"/>
                <a:gd name="connsiteY217" fmla="*/ 546100 h 5105400"/>
                <a:gd name="connsiteX218" fmla="*/ 2266950 w 2629062"/>
                <a:gd name="connsiteY218" fmla="*/ 476250 h 5105400"/>
                <a:gd name="connsiteX219" fmla="*/ 2286000 w 2629062"/>
                <a:gd name="connsiteY219" fmla="*/ 419100 h 5105400"/>
                <a:gd name="connsiteX220" fmla="*/ 2298700 w 2629062"/>
                <a:gd name="connsiteY220" fmla="*/ 374650 h 5105400"/>
                <a:gd name="connsiteX221" fmla="*/ 2317750 w 2629062"/>
                <a:gd name="connsiteY221" fmla="*/ 241300 h 5105400"/>
                <a:gd name="connsiteX222" fmla="*/ 2381250 w 2629062"/>
                <a:gd name="connsiteY222" fmla="*/ 190500 h 5105400"/>
                <a:gd name="connsiteX223" fmla="*/ 2400300 w 2629062"/>
                <a:gd name="connsiteY223" fmla="*/ 171450 h 5105400"/>
                <a:gd name="connsiteX224" fmla="*/ 2463800 w 2629062"/>
                <a:gd name="connsiteY224" fmla="*/ 133350 h 5105400"/>
                <a:gd name="connsiteX225" fmla="*/ 2514600 w 2629062"/>
                <a:gd name="connsiteY225" fmla="*/ 107950 h 5105400"/>
                <a:gd name="connsiteX226" fmla="*/ 2533650 w 2629062"/>
                <a:gd name="connsiteY226" fmla="*/ 88900 h 5105400"/>
                <a:gd name="connsiteX227" fmla="*/ 2578100 w 2629062"/>
                <a:gd name="connsiteY227" fmla="*/ 63500 h 5105400"/>
                <a:gd name="connsiteX228" fmla="*/ 2609850 w 2629062"/>
                <a:gd name="connsiteY228" fmla="*/ 19050 h 5105400"/>
                <a:gd name="connsiteX229" fmla="*/ 2628900 w 2629062"/>
                <a:gd name="connsiteY229" fmla="*/ 0 h 5105400"/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63750 w 2629062"/>
                <a:gd name="connsiteY211" fmla="*/ 768350 h 5105400"/>
                <a:gd name="connsiteX212" fmla="*/ 2108200 w 2629062"/>
                <a:gd name="connsiteY212" fmla="*/ 749300 h 5105400"/>
                <a:gd name="connsiteX213" fmla="*/ 2127250 w 2629062"/>
                <a:gd name="connsiteY213" fmla="*/ 736600 h 5105400"/>
                <a:gd name="connsiteX214" fmla="*/ 2146300 w 2629062"/>
                <a:gd name="connsiteY214" fmla="*/ 730250 h 5105400"/>
                <a:gd name="connsiteX215" fmla="*/ 2095500 w 2629062"/>
                <a:gd name="connsiteY215" fmla="*/ 711200 h 5105400"/>
                <a:gd name="connsiteX216" fmla="*/ 2146300 w 2629062"/>
                <a:gd name="connsiteY216" fmla="*/ 641350 h 5105400"/>
                <a:gd name="connsiteX217" fmla="*/ 2216150 w 2629062"/>
                <a:gd name="connsiteY217" fmla="*/ 546100 h 5105400"/>
                <a:gd name="connsiteX218" fmla="*/ 2266950 w 2629062"/>
                <a:gd name="connsiteY218" fmla="*/ 476250 h 5105400"/>
                <a:gd name="connsiteX219" fmla="*/ 2286000 w 2629062"/>
                <a:gd name="connsiteY219" fmla="*/ 419100 h 5105400"/>
                <a:gd name="connsiteX220" fmla="*/ 2298700 w 2629062"/>
                <a:gd name="connsiteY220" fmla="*/ 374650 h 5105400"/>
                <a:gd name="connsiteX221" fmla="*/ 2317750 w 2629062"/>
                <a:gd name="connsiteY221" fmla="*/ 241300 h 5105400"/>
                <a:gd name="connsiteX222" fmla="*/ 2381250 w 2629062"/>
                <a:gd name="connsiteY222" fmla="*/ 190500 h 5105400"/>
                <a:gd name="connsiteX223" fmla="*/ 2400300 w 2629062"/>
                <a:gd name="connsiteY223" fmla="*/ 171450 h 5105400"/>
                <a:gd name="connsiteX224" fmla="*/ 2463800 w 2629062"/>
                <a:gd name="connsiteY224" fmla="*/ 133350 h 5105400"/>
                <a:gd name="connsiteX225" fmla="*/ 2514600 w 2629062"/>
                <a:gd name="connsiteY225" fmla="*/ 107950 h 5105400"/>
                <a:gd name="connsiteX226" fmla="*/ 2533650 w 2629062"/>
                <a:gd name="connsiteY226" fmla="*/ 88900 h 5105400"/>
                <a:gd name="connsiteX227" fmla="*/ 2578100 w 2629062"/>
                <a:gd name="connsiteY227" fmla="*/ 63500 h 5105400"/>
                <a:gd name="connsiteX228" fmla="*/ 2609850 w 2629062"/>
                <a:gd name="connsiteY228" fmla="*/ 19050 h 5105400"/>
                <a:gd name="connsiteX229" fmla="*/ 2628900 w 2629062"/>
                <a:gd name="connsiteY229" fmla="*/ 0 h 5105400"/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63750 w 2629062"/>
                <a:gd name="connsiteY211" fmla="*/ 768350 h 5105400"/>
                <a:gd name="connsiteX212" fmla="*/ 2108200 w 2629062"/>
                <a:gd name="connsiteY212" fmla="*/ 749300 h 5105400"/>
                <a:gd name="connsiteX213" fmla="*/ 2127250 w 2629062"/>
                <a:gd name="connsiteY213" fmla="*/ 736600 h 5105400"/>
                <a:gd name="connsiteX214" fmla="*/ 2095500 w 2629062"/>
                <a:gd name="connsiteY214" fmla="*/ 711200 h 5105400"/>
                <a:gd name="connsiteX215" fmla="*/ 2146300 w 2629062"/>
                <a:gd name="connsiteY215" fmla="*/ 641350 h 5105400"/>
                <a:gd name="connsiteX216" fmla="*/ 2216150 w 2629062"/>
                <a:gd name="connsiteY216" fmla="*/ 546100 h 5105400"/>
                <a:gd name="connsiteX217" fmla="*/ 2266950 w 2629062"/>
                <a:gd name="connsiteY217" fmla="*/ 476250 h 5105400"/>
                <a:gd name="connsiteX218" fmla="*/ 2286000 w 2629062"/>
                <a:gd name="connsiteY218" fmla="*/ 419100 h 5105400"/>
                <a:gd name="connsiteX219" fmla="*/ 2298700 w 2629062"/>
                <a:gd name="connsiteY219" fmla="*/ 374650 h 5105400"/>
                <a:gd name="connsiteX220" fmla="*/ 2317750 w 2629062"/>
                <a:gd name="connsiteY220" fmla="*/ 241300 h 5105400"/>
                <a:gd name="connsiteX221" fmla="*/ 2381250 w 2629062"/>
                <a:gd name="connsiteY221" fmla="*/ 190500 h 5105400"/>
                <a:gd name="connsiteX222" fmla="*/ 2400300 w 2629062"/>
                <a:gd name="connsiteY222" fmla="*/ 171450 h 5105400"/>
                <a:gd name="connsiteX223" fmla="*/ 2463800 w 2629062"/>
                <a:gd name="connsiteY223" fmla="*/ 133350 h 5105400"/>
                <a:gd name="connsiteX224" fmla="*/ 2514600 w 2629062"/>
                <a:gd name="connsiteY224" fmla="*/ 107950 h 5105400"/>
                <a:gd name="connsiteX225" fmla="*/ 2533650 w 2629062"/>
                <a:gd name="connsiteY225" fmla="*/ 88900 h 5105400"/>
                <a:gd name="connsiteX226" fmla="*/ 2578100 w 2629062"/>
                <a:gd name="connsiteY226" fmla="*/ 63500 h 5105400"/>
                <a:gd name="connsiteX227" fmla="*/ 2609850 w 2629062"/>
                <a:gd name="connsiteY227" fmla="*/ 19050 h 5105400"/>
                <a:gd name="connsiteX228" fmla="*/ 2628900 w 2629062"/>
                <a:gd name="connsiteY228" fmla="*/ 0 h 5105400"/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63750 w 2629062"/>
                <a:gd name="connsiteY211" fmla="*/ 768350 h 5105400"/>
                <a:gd name="connsiteX212" fmla="*/ 2108200 w 2629062"/>
                <a:gd name="connsiteY212" fmla="*/ 749300 h 5105400"/>
                <a:gd name="connsiteX213" fmla="*/ 2095500 w 2629062"/>
                <a:gd name="connsiteY213" fmla="*/ 711200 h 5105400"/>
                <a:gd name="connsiteX214" fmla="*/ 2146300 w 2629062"/>
                <a:gd name="connsiteY214" fmla="*/ 641350 h 5105400"/>
                <a:gd name="connsiteX215" fmla="*/ 2216150 w 2629062"/>
                <a:gd name="connsiteY215" fmla="*/ 546100 h 5105400"/>
                <a:gd name="connsiteX216" fmla="*/ 2266950 w 2629062"/>
                <a:gd name="connsiteY216" fmla="*/ 476250 h 5105400"/>
                <a:gd name="connsiteX217" fmla="*/ 2286000 w 2629062"/>
                <a:gd name="connsiteY217" fmla="*/ 419100 h 5105400"/>
                <a:gd name="connsiteX218" fmla="*/ 2298700 w 2629062"/>
                <a:gd name="connsiteY218" fmla="*/ 374650 h 5105400"/>
                <a:gd name="connsiteX219" fmla="*/ 2317750 w 2629062"/>
                <a:gd name="connsiteY219" fmla="*/ 241300 h 5105400"/>
                <a:gd name="connsiteX220" fmla="*/ 2381250 w 2629062"/>
                <a:gd name="connsiteY220" fmla="*/ 190500 h 5105400"/>
                <a:gd name="connsiteX221" fmla="*/ 2400300 w 2629062"/>
                <a:gd name="connsiteY221" fmla="*/ 171450 h 5105400"/>
                <a:gd name="connsiteX222" fmla="*/ 2463800 w 2629062"/>
                <a:gd name="connsiteY222" fmla="*/ 133350 h 5105400"/>
                <a:gd name="connsiteX223" fmla="*/ 2514600 w 2629062"/>
                <a:gd name="connsiteY223" fmla="*/ 107950 h 5105400"/>
                <a:gd name="connsiteX224" fmla="*/ 2533650 w 2629062"/>
                <a:gd name="connsiteY224" fmla="*/ 88900 h 5105400"/>
                <a:gd name="connsiteX225" fmla="*/ 2578100 w 2629062"/>
                <a:gd name="connsiteY225" fmla="*/ 63500 h 5105400"/>
                <a:gd name="connsiteX226" fmla="*/ 2609850 w 2629062"/>
                <a:gd name="connsiteY226" fmla="*/ 19050 h 5105400"/>
                <a:gd name="connsiteX227" fmla="*/ 2628900 w 2629062"/>
                <a:gd name="connsiteY227" fmla="*/ 0 h 5105400"/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63750 w 2629062"/>
                <a:gd name="connsiteY211" fmla="*/ 768350 h 5105400"/>
                <a:gd name="connsiteX212" fmla="*/ 2095500 w 2629062"/>
                <a:gd name="connsiteY212" fmla="*/ 711200 h 5105400"/>
                <a:gd name="connsiteX213" fmla="*/ 2146300 w 2629062"/>
                <a:gd name="connsiteY213" fmla="*/ 641350 h 5105400"/>
                <a:gd name="connsiteX214" fmla="*/ 2216150 w 2629062"/>
                <a:gd name="connsiteY214" fmla="*/ 546100 h 5105400"/>
                <a:gd name="connsiteX215" fmla="*/ 2266950 w 2629062"/>
                <a:gd name="connsiteY215" fmla="*/ 476250 h 5105400"/>
                <a:gd name="connsiteX216" fmla="*/ 2286000 w 2629062"/>
                <a:gd name="connsiteY216" fmla="*/ 419100 h 5105400"/>
                <a:gd name="connsiteX217" fmla="*/ 2298700 w 2629062"/>
                <a:gd name="connsiteY217" fmla="*/ 374650 h 5105400"/>
                <a:gd name="connsiteX218" fmla="*/ 2317750 w 2629062"/>
                <a:gd name="connsiteY218" fmla="*/ 241300 h 5105400"/>
                <a:gd name="connsiteX219" fmla="*/ 2381250 w 2629062"/>
                <a:gd name="connsiteY219" fmla="*/ 190500 h 5105400"/>
                <a:gd name="connsiteX220" fmla="*/ 2400300 w 2629062"/>
                <a:gd name="connsiteY220" fmla="*/ 171450 h 5105400"/>
                <a:gd name="connsiteX221" fmla="*/ 2463800 w 2629062"/>
                <a:gd name="connsiteY221" fmla="*/ 133350 h 5105400"/>
                <a:gd name="connsiteX222" fmla="*/ 2514600 w 2629062"/>
                <a:gd name="connsiteY222" fmla="*/ 107950 h 5105400"/>
                <a:gd name="connsiteX223" fmla="*/ 2533650 w 2629062"/>
                <a:gd name="connsiteY223" fmla="*/ 88900 h 5105400"/>
                <a:gd name="connsiteX224" fmla="*/ 2578100 w 2629062"/>
                <a:gd name="connsiteY224" fmla="*/ 63500 h 5105400"/>
                <a:gd name="connsiteX225" fmla="*/ 2609850 w 2629062"/>
                <a:gd name="connsiteY225" fmla="*/ 19050 h 5105400"/>
                <a:gd name="connsiteX226" fmla="*/ 2628900 w 2629062"/>
                <a:gd name="connsiteY226" fmla="*/ 0 h 5105400"/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95500 w 2629062"/>
                <a:gd name="connsiteY211" fmla="*/ 711200 h 5105400"/>
                <a:gd name="connsiteX212" fmla="*/ 2146300 w 2629062"/>
                <a:gd name="connsiteY212" fmla="*/ 641350 h 5105400"/>
                <a:gd name="connsiteX213" fmla="*/ 2216150 w 2629062"/>
                <a:gd name="connsiteY213" fmla="*/ 546100 h 5105400"/>
                <a:gd name="connsiteX214" fmla="*/ 2266950 w 2629062"/>
                <a:gd name="connsiteY214" fmla="*/ 476250 h 5105400"/>
                <a:gd name="connsiteX215" fmla="*/ 2286000 w 2629062"/>
                <a:gd name="connsiteY215" fmla="*/ 419100 h 5105400"/>
                <a:gd name="connsiteX216" fmla="*/ 2298700 w 2629062"/>
                <a:gd name="connsiteY216" fmla="*/ 374650 h 5105400"/>
                <a:gd name="connsiteX217" fmla="*/ 2317750 w 2629062"/>
                <a:gd name="connsiteY217" fmla="*/ 241300 h 5105400"/>
                <a:gd name="connsiteX218" fmla="*/ 2381250 w 2629062"/>
                <a:gd name="connsiteY218" fmla="*/ 190500 h 5105400"/>
                <a:gd name="connsiteX219" fmla="*/ 2400300 w 2629062"/>
                <a:gd name="connsiteY219" fmla="*/ 171450 h 5105400"/>
                <a:gd name="connsiteX220" fmla="*/ 2463800 w 2629062"/>
                <a:gd name="connsiteY220" fmla="*/ 133350 h 5105400"/>
                <a:gd name="connsiteX221" fmla="*/ 2514600 w 2629062"/>
                <a:gd name="connsiteY221" fmla="*/ 107950 h 5105400"/>
                <a:gd name="connsiteX222" fmla="*/ 2533650 w 2629062"/>
                <a:gd name="connsiteY222" fmla="*/ 88900 h 5105400"/>
                <a:gd name="connsiteX223" fmla="*/ 2578100 w 2629062"/>
                <a:gd name="connsiteY223" fmla="*/ 63500 h 5105400"/>
                <a:gd name="connsiteX224" fmla="*/ 2609850 w 2629062"/>
                <a:gd name="connsiteY224" fmla="*/ 19050 h 5105400"/>
                <a:gd name="connsiteX225" fmla="*/ 2628900 w 2629062"/>
                <a:gd name="connsiteY225" fmla="*/ 0 h 5105400"/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95500 w 2629062"/>
                <a:gd name="connsiteY211" fmla="*/ 711200 h 5105400"/>
                <a:gd name="connsiteX212" fmla="*/ 2146300 w 2629062"/>
                <a:gd name="connsiteY212" fmla="*/ 641350 h 5105400"/>
                <a:gd name="connsiteX213" fmla="*/ 2216150 w 2629062"/>
                <a:gd name="connsiteY213" fmla="*/ 546100 h 5105400"/>
                <a:gd name="connsiteX214" fmla="*/ 2266950 w 2629062"/>
                <a:gd name="connsiteY214" fmla="*/ 476250 h 5105400"/>
                <a:gd name="connsiteX215" fmla="*/ 2286000 w 2629062"/>
                <a:gd name="connsiteY215" fmla="*/ 419100 h 5105400"/>
                <a:gd name="connsiteX216" fmla="*/ 2298700 w 2629062"/>
                <a:gd name="connsiteY216" fmla="*/ 374650 h 5105400"/>
                <a:gd name="connsiteX217" fmla="*/ 2342689 w 2629062"/>
                <a:gd name="connsiteY217" fmla="*/ 282864 h 5105400"/>
                <a:gd name="connsiteX218" fmla="*/ 2381250 w 2629062"/>
                <a:gd name="connsiteY218" fmla="*/ 190500 h 5105400"/>
                <a:gd name="connsiteX219" fmla="*/ 2400300 w 2629062"/>
                <a:gd name="connsiteY219" fmla="*/ 171450 h 5105400"/>
                <a:gd name="connsiteX220" fmla="*/ 2463800 w 2629062"/>
                <a:gd name="connsiteY220" fmla="*/ 133350 h 5105400"/>
                <a:gd name="connsiteX221" fmla="*/ 2514600 w 2629062"/>
                <a:gd name="connsiteY221" fmla="*/ 107950 h 5105400"/>
                <a:gd name="connsiteX222" fmla="*/ 2533650 w 2629062"/>
                <a:gd name="connsiteY222" fmla="*/ 88900 h 5105400"/>
                <a:gd name="connsiteX223" fmla="*/ 2578100 w 2629062"/>
                <a:gd name="connsiteY223" fmla="*/ 63500 h 5105400"/>
                <a:gd name="connsiteX224" fmla="*/ 2609850 w 2629062"/>
                <a:gd name="connsiteY224" fmla="*/ 19050 h 5105400"/>
                <a:gd name="connsiteX225" fmla="*/ 2628900 w 2629062"/>
                <a:gd name="connsiteY225" fmla="*/ 0 h 5105400"/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95500 w 2629062"/>
                <a:gd name="connsiteY211" fmla="*/ 711200 h 5105400"/>
                <a:gd name="connsiteX212" fmla="*/ 2146300 w 2629062"/>
                <a:gd name="connsiteY212" fmla="*/ 641350 h 5105400"/>
                <a:gd name="connsiteX213" fmla="*/ 2216150 w 2629062"/>
                <a:gd name="connsiteY213" fmla="*/ 546100 h 5105400"/>
                <a:gd name="connsiteX214" fmla="*/ 2266950 w 2629062"/>
                <a:gd name="connsiteY214" fmla="*/ 476250 h 5105400"/>
                <a:gd name="connsiteX215" fmla="*/ 2286000 w 2629062"/>
                <a:gd name="connsiteY215" fmla="*/ 419100 h 5105400"/>
                <a:gd name="connsiteX216" fmla="*/ 2298700 w 2629062"/>
                <a:gd name="connsiteY216" fmla="*/ 374650 h 5105400"/>
                <a:gd name="connsiteX217" fmla="*/ 2342689 w 2629062"/>
                <a:gd name="connsiteY217" fmla="*/ 282864 h 5105400"/>
                <a:gd name="connsiteX218" fmla="*/ 2381250 w 2629062"/>
                <a:gd name="connsiteY218" fmla="*/ 190500 h 5105400"/>
                <a:gd name="connsiteX219" fmla="*/ 2463800 w 2629062"/>
                <a:gd name="connsiteY219" fmla="*/ 133350 h 5105400"/>
                <a:gd name="connsiteX220" fmla="*/ 2514600 w 2629062"/>
                <a:gd name="connsiteY220" fmla="*/ 107950 h 5105400"/>
                <a:gd name="connsiteX221" fmla="*/ 2533650 w 2629062"/>
                <a:gd name="connsiteY221" fmla="*/ 88900 h 5105400"/>
                <a:gd name="connsiteX222" fmla="*/ 2578100 w 2629062"/>
                <a:gd name="connsiteY222" fmla="*/ 63500 h 5105400"/>
                <a:gd name="connsiteX223" fmla="*/ 2609850 w 2629062"/>
                <a:gd name="connsiteY223" fmla="*/ 19050 h 5105400"/>
                <a:gd name="connsiteX224" fmla="*/ 2628900 w 2629062"/>
                <a:gd name="connsiteY224" fmla="*/ 0 h 5105400"/>
                <a:gd name="connsiteX0" fmla="*/ 2628900 w 2629062"/>
                <a:gd name="connsiteY0" fmla="*/ 0 h 5105400"/>
                <a:gd name="connsiteX1" fmla="*/ 2597150 w 2629062"/>
                <a:gd name="connsiteY1" fmla="*/ 19050 h 5105400"/>
                <a:gd name="connsiteX2" fmla="*/ 2482850 w 2629062"/>
                <a:gd name="connsiteY2" fmla="*/ 25400 h 5105400"/>
                <a:gd name="connsiteX3" fmla="*/ 2127250 w 2629062"/>
                <a:gd name="connsiteY3" fmla="*/ 31750 h 5105400"/>
                <a:gd name="connsiteX4" fmla="*/ 2063750 w 2629062"/>
                <a:gd name="connsiteY4" fmla="*/ 38100 h 5105400"/>
                <a:gd name="connsiteX5" fmla="*/ 2019300 w 2629062"/>
                <a:gd name="connsiteY5" fmla="*/ 44450 h 5105400"/>
                <a:gd name="connsiteX6" fmla="*/ 1943100 w 2629062"/>
                <a:gd name="connsiteY6" fmla="*/ 50800 h 5105400"/>
                <a:gd name="connsiteX7" fmla="*/ 1847850 w 2629062"/>
                <a:gd name="connsiteY7" fmla="*/ 63500 h 5105400"/>
                <a:gd name="connsiteX8" fmla="*/ 1778000 w 2629062"/>
                <a:gd name="connsiteY8" fmla="*/ 82550 h 5105400"/>
                <a:gd name="connsiteX9" fmla="*/ 1733550 w 2629062"/>
                <a:gd name="connsiteY9" fmla="*/ 107950 h 5105400"/>
                <a:gd name="connsiteX10" fmla="*/ 1714500 w 2629062"/>
                <a:gd name="connsiteY10" fmla="*/ 127000 h 5105400"/>
                <a:gd name="connsiteX11" fmla="*/ 1695450 w 2629062"/>
                <a:gd name="connsiteY11" fmla="*/ 139700 h 5105400"/>
                <a:gd name="connsiteX12" fmla="*/ 1676400 w 2629062"/>
                <a:gd name="connsiteY12" fmla="*/ 158750 h 5105400"/>
                <a:gd name="connsiteX13" fmla="*/ 1549400 w 2629062"/>
                <a:gd name="connsiteY13" fmla="*/ 184150 h 5105400"/>
                <a:gd name="connsiteX14" fmla="*/ 1504950 w 2629062"/>
                <a:gd name="connsiteY14" fmla="*/ 209550 h 5105400"/>
                <a:gd name="connsiteX15" fmla="*/ 1485900 w 2629062"/>
                <a:gd name="connsiteY15" fmla="*/ 254000 h 5105400"/>
                <a:gd name="connsiteX16" fmla="*/ 1466850 w 2629062"/>
                <a:gd name="connsiteY16" fmla="*/ 273050 h 5105400"/>
                <a:gd name="connsiteX17" fmla="*/ 1435100 w 2629062"/>
                <a:gd name="connsiteY17" fmla="*/ 311150 h 5105400"/>
                <a:gd name="connsiteX18" fmla="*/ 1377950 w 2629062"/>
                <a:gd name="connsiteY18" fmla="*/ 336550 h 5105400"/>
                <a:gd name="connsiteX19" fmla="*/ 1358900 w 2629062"/>
                <a:gd name="connsiteY19" fmla="*/ 349250 h 5105400"/>
                <a:gd name="connsiteX20" fmla="*/ 1314450 w 2629062"/>
                <a:gd name="connsiteY20" fmla="*/ 361950 h 5105400"/>
                <a:gd name="connsiteX21" fmla="*/ 1276350 w 2629062"/>
                <a:gd name="connsiteY21" fmla="*/ 393700 h 5105400"/>
                <a:gd name="connsiteX22" fmla="*/ 1270000 w 2629062"/>
                <a:gd name="connsiteY22" fmla="*/ 412750 h 5105400"/>
                <a:gd name="connsiteX23" fmla="*/ 1263650 w 2629062"/>
                <a:gd name="connsiteY23" fmla="*/ 438150 h 5105400"/>
                <a:gd name="connsiteX24" fmla="*/ 1231900 w 2629062"/>
                <a:gd name="connsiteY24" fmla="*/ 488950 h 5105400"/>
                <a:gd name="connsiteX25" fmla="*/ 1200150 w 2629062"/>
                <a:gd name="connsiteY25" fmla="*/ 539750 h 5105400"/>
                <a:gd name="connsiteX26" fmla="*/ 1187450 w 2629062"/>
                <a:gd name="connsiteY26" fmla="*/ 577850 h 5105400"/>
                <a:gd name="connsiteX27" fmla="*/ 1168400 w 2629062"/>
                <a:gd name="connsiteY27" fmla="*/ 603250 h 5105400"/>
                <a:gd name="connsiteX28" fmla="*/ 1155700 w 2629062"/>
                <a:gd name="connsiteY28" fmla="*/ 622300 h 5105400"/>
                <a:gd name="connsiteX29" fmla="*/ 1136650 w 2629062"/>
                <a:gd name="connsiteY29" fmla="*/ 641350 h 5105400"/>
                <a:gd name="connsiteX30" fmla="*/ 1111250 w 2629062"/>
                <a:gd name="connsiteY30" fmla="*/ 673100 h 5105400"/>
                <a:gd name="connsiteX31" fmla="*/ 1092200 w 2629062"/>
                <a:gd name="connsiteY31" fmla="*/ 698500 h 5105400"/>
                <a:gd name="connsiteX32" fmla="*/ 1066800 w 2629062"/>
                <a:gd name="connsiteY32" fmla="*/ 736600 h 5105400"/>
                <a:gd name="connsiteX33" fmla="*/ 1041400 w 2629062"/>
                <a:gd name="connsiteY33" fmla="*/ 774700 h 5105400"/>
                <a:gd name="connsiteX34" fmla="*/ 996950 w 2629062"/>
                <a:gd name="connsiteY34" fmla="*/ 800100 h 5105400"/>
                <a:gd name="connsiteX35" fmla="*/ 977900 w 2629062"/>
                <a:gd name="connsiteY35" fmla="*/ 806450 h 5105400"/>
                <a:gd name="connsiteX36" fmla="*/ 958850 w 2629062"/>
                <a:gd name="connsiteY36" fmla="*/ 819150 h 5105400"/>
                <a:gd name="connsiteX37" fmla="*/ 939800 w 2629062"/>
                <a:gd name="connsiteY37" fmla="*/ 825500 h 5105400"/>
                <a:gd name="connsiteX38" fmla="*/ 901700 w 2629062"/>
                <a:gd name="connsiteY38" fmla="*/ 850900 h 5105400"/>
                <a:gd name="connsiteX39" fmla="*/ 876300 w 2629062"/>
                <a:gd name="connsiteY39" fmla="*/ 895350 h 5105400"/>
                <a:gd name="connsiteX40" fmla="*/ 838200 w 2629062"/>
                <a:gd name="connsiteY40" fmla="*/ 952500 h 5105400"/>
                <a:gd name="connsiteX41" fmla="*/ 825500 w 2629062"/>
                <a:gd name="connsiteY41" fmla="*/ 971550 h 5105400"/>
                <a:gd name="connsiteX42" fmla="*/ 812800 w 2629062"/>
                <a:gd name="connsiteY42" fmla="*/ 990600 h 5105400"/>
                <a:gd name="connsiteX43" fmla="*/ 793750 w 2629062"/>
                <a:gd name="connsiteY43" fmla="*/ 1009650 h 5105400"/>
                <a:gd name="connsiteX44" fmla="*/ 781050 w 2629062"/>
                <a:gd name="connsiteY44" fmla="*/ 1041400 h 5105400"/>
                <a:gd name="connsiteX45" fmla="*/ 755650 w 2629062"/>
                <a:gd name="connsiteY45" fmla="*/ 1079500 h 5105400"/>
                <a:gd name="connsiteX46" fmla="*/ 742950 w 2629062"/>
                <a:gd name="connsiteY46" fmla="*/ 1098550 h 5105400"/>
                <a:gd name="connsiteX47" fmla="*/ 717550 w 2629062"/>
                <a:gd name="connsiteY47" fmla="*/ 1155700 h 5105400"/>
                <a:gd name="connsiteX48" fmla="*/ 711200 w 2629062"/>
                <a:gd name="connsiteY48" fmla="*/ 1231900 h 5105400"/>
                <a:gd name="connsiteX49" fmla="*/ 698500 w 2629062"/>
                <a:gd name="connsiteY49" fmla="*/ 1276350 h 5105400"/>
                <a:gd name="connsiteX50" fmla="*/ 692150 w 2629062"/>
                <a:gd name="connsiteY50" fmla="*/ 1314450 h 5105400"/>
                <a:gd name="connsiteX51" fmla="*/ 679450 w 2629062"/>
                <a:gd name="connsiteY51" fmla="*/ 1352550 h 5105400"/>
                <a:gd name="connsiteX52" fmla="*/ 673100 w 2629062"/>
                <a:gd name="connsiteY52" fmla="*/ 1371600 h 5105400"/>
                <a:gd name="connsiteX53" fmla="*/ 654050 w 2629062"/>
                <a:gd name="connsiteY53" fmla="*/ 1377950 h 5105400"/>
                <a:gd name="connsiteX54" fmla="*/ 641350 w 2629062"/>
                <a:gd name="connsiteY54" fmla="*/ 1397000 h 5105400"/>
                <a:gd name="connsiteX55" fmla="*/ 622300 w 2629062"/>
                <a:gd name="connsiteY55" fmla="*/ 1416050 h 5105400"/>
                <a:gd name="connsiteX56" fmla="*/ 596900 w 2629062"/>
                <a:gd name="connsiteY56" fmla="*/ 1473200 h 5105400"/>
                <a:gd name="connsiteX57" fmla="*/ 590550 w 2629062"/>
                <a:gd name="connsiteY57" fmla="*/ 1504950 h 5105400"/>
                <a:gd name="connsiteX58" fmla="*/ 584200 w 2629062"/>
                <a:gd name="connsiteY58" fmla="*/ 1631950 h 5105400"/>
                <a:gd name="connsiteX59" fmla="*/ 571500 w 2629062"/>
                <a:gd name="connsiteY59" fmla="*/ 1663700 h 5105400"/>
                <a:gd name="connsiteX60" fmla="*/ 546100 w 2629062"/>
                <a:gd name="connsiteY60" fmla="*/ 1701800 h 5105400"/>
                <a:gd name="connsiteX61" fmla="*/ 501650 w 2629062"/>
                <a:gd name="connsiteY61" fmla="*/ 1733550 h 5105400"/>
                <a:gd name="connsiteX62" fmla="*/ 482600 w 2629062"/>
                <a:gd name="connsiteY62" fmla="*/ 1746250 h 5105400"/>
                <a:gd name="connsiteX63" fmla="*/ 476250 w 2629062"/>
                <a:gd name="connsiteY63" fmla="*/ 1765300 h 5105400"/>
                <a:gd name="connsiteX64" fmla="*/ 444500 w 2629062"/>
                <a:gd name="connsiteY64" fmla="*/ 1797050 h 5105400"/>
                <a:gd name="connsiteX65" fmla="*/ 419100 w 2629062"/>
                <a:gd name="connsiteY65" fmla="*/ 1847850 h 5105400"/>
                <a:gd name="connsiteX66" fmla="*/ 381000 w 2629062"/>
                <a:gd name="connsiteY66" fmla="*/ 1892300 h 5105400"/>
                <a:gd name="connsiteX67" fmla="*/ 355600 w 2629062"/>
                <a:gd name="connsiteY67" fmla="*/ 1936750 h 5105400"/>
                <a:gd name="connsiteX68" fmla="*/ 349250 w 2629062"/>
                <a:gd name="connsiteY68" fmla="*/ 1955800 h 5105400"/>
                <a:gd name="connsiteX69" fmla="*/ 336550 w 2629062"/>
                <a:gd name="connsiteY69" fmla="*/ 1981200 h 5105400"/>
                <a:gd name="connsiteX70" fmla="*/ 330200 w 2629062"/>
                <a:gd name="connsiteY70" fmla="*/ 2012950 h 5105400"/>
                <a:gd name="connsiteX71" fmla="*/ 323850 w 2629062"/>
                <a:gd name="connsiteY71" fmla="*/ 2032000 h 5105400"/>
                <a:gd name="connsiteX72" fmla="*/ 317500 w 2629062"/>
                <a:gd name="connsiteY72" fmla="*/ 2082800 h 5105400"/>
                <a:gd name="connsiteX73" fmla="*/ 304800 w 2629062"/>
                <a:gd name="connsiteY73" fmla="*/ 2127250 h 5105400"/>
                <a:gd name="connsiteX74" fmla="*/ 298450 w 2629062"/>
                <a:gd name="connsiteY74" fmla="*/ 2152650 h 5105400"/>
                <a:gd name="connsiteX75" fmla="*/ 311150 w 2629062"/>
                <a:gd name="connsiteY75" fmla="*/ 2184400 h 5105400"/>
                <a:gd name="connsiteX76" fmla="*/ 349250 w 2629062"/>
                <a:gd name="connsiteY76" fmla="*/ 2228850 h 5105400"/>
                <a:gd name="connsiteX77" fmla="*/ 387350 w 2629062"/>
                <a:gd name="connsiteY77" fmla="*/ 2286000 h 5105400"/>
                <a:gd name="connsiteX78" fmla="*/ 412750 w 2629062"/>
                <a:gd name="connsiteY78" fmla="*/ 2324100 h 5105400"/>
                <a:gd name="connsiteX79" fmla="*/ 425450 w 2629062"/>
                <a:gd name="connsiteY79" fmla="*/ 2343150 h 5105400"/>
                <a:gd name="connsiteX80" fmla="*/ 431800 w 2629062"/>
                <a:gd name="connsiteY80" fmla="*/ 2374900 h 5105400"/>
                <a:gd name="connsiteX81" fmla="*/ 438150 w 2629062"/>
                <a:gd name="connsiteY81" fmla="*/ 2393950 h 5105400"/>
                <a:gd name="connsiteX82" fmla="*/ 431800 w 2629062"/>
                <a:gd name="connsiteY82" fmla="*/ 2501900 h 5105400"/>
                <a:gd name="connsiteX83" fmla="*/ 419100 w 2629062"/>
                <a:gd name="connsiteY83" fmla="*/ 2527300 h 5105400"/>
                <a:gd name="connsiteX84" fmla="*/ 387350 w 2629062"/>
                <a:gd name="connsiteY84" fmla="*/ 2578100 h 5105400"/>
                <a:gd name="connsiteX85" fmla="*/ 374650 w 2629062"/>
                <a:gd name="connsiteY85" fmla="*/ 2597150 h 5105400"/>
                <a:gd name="connsiteX86" fmla="*/ 336550 w 2629062"/>
                <a:gd name="connsiteY86" fmla="*/ 2635250 h 5105400"/>
                <a:gd name="connsiteX87" fmla="*/ 317500 w 2629062"/>
                <a:gd name="connsiteY87" fmla="*/ 2654300 h 5105400"/>
                <a:gd name="connsiteX88" fmla="*/ 279400 w 2629062"/>
                <a:gd name="connsiteY88" fmla="*/ 2673350 h 5105400"/>
                <a:gd name="connsiteX89" fmla="*/ 260350 w 2629062"/>
                <a:gd name="connsiteY89" fmla="*/ 2686050 h 5105400"/>
                <a:gd name="connsiteX90" fmla="*/ 234950 w 2629062"/>
                <a:gd name="connsiteY90" fmla="*/ 2692400 h 5105400"/>
                <a:gd name="connsiteX91" fmla="*/ 215900 w 2629062"/>
                <a:gd name="connsiteY91" fmla="*/ 2698750 h 5105400"/>
                <a:gd name="connsiteX92" fmla="*/ 184150 w 2629062"/>
                <a:gd name="connsiteY92" fmla="*/ 2705100 h 5105400"/>
                <a:gd name="connsiteX93" fmla="*/ 114300 w 2629062"/>
                <a:gd name="connsiteY93" fmla="*/ 2724150 h 5105400"/>
                <a:gd name="connsiteX94" fmla="*/ 95250 w 2629062"/>
                <a:gd name="connsiteY94" fmla="*/ 2736850 h 5105400"/>
                <a:gd name="connsiteX95" fmla="*/ 82550 w 2629062"/>
                <a:gd name="connsiteY95" fmla="*/ 2755900 h 5105400"/>
                <a:gd name="connsiteX96" fmla="*/ 63500 w 2629062"/>
                <a:gd name="connsiteY96" fmla="*/ 2774950 h 5105400"/>
                <a:gd name="connsiteX97" fmla="*/ 50800 w 2629062"/>
                <a:gd name="connsiteY97" fmla="*/ 2794000 h 5105400"/>
                <a:gd name="connsiteX98" fmla="*/ 19050 w 2629062"/>
                <a:gd name="connsiteY98" fmla="*/ 2832100 h 5105400"/>
                <a:gd name="connsiteX99" fmla="*/ 12700 w 2629062"/>
                <a:gd name="connsiteY99" fmla="*/ 2857500 h 5105400"/>
                <a:gd name="connsiteX100" fmla="*/ 0 w 2629062"/>
                <a:gd name="connsiteY100" fmla="*/ 2914650 h 5105400"/>
                <a:gd name="connsiteX101" fmla="*/ 12700 w 2629062"/>
                <a:gd name="connsiteY101" fmla="*/ 3270250 h 5105400"/>
                <a:gd name="connsiteX102" fmla="*/ 31750 w 2629062"/>
                <a:gd name="connsiteY102" fmla="*/ 3327400 h 5105400"/>
                <a:gd name="connsiteX103" fmla="*/ 38100 w 2629062"/>
                <a:gd name="connsiteY103" fmla="*/ 3346450 h 5105400"/>
                <a:gd name="connsiteX104" fmla="*/ 76200 w 2629062"/>
                <a:gd name="connsiteY104" fmla="*/ 3378200 h 5105400"/>
                <a:gd name="connsiteX105" fmla="*/ 114300 w 2629062"/>
                <a:gd name="connsiteY105" fmla="*/ 3409950 h 5105400"/>
                <a:gd name="connsiteX106" fmla="*/ 127000 w 2629062"/>
                <a:gd name="connsiteY106" fmla="*/ 3429000 h 5105400"/>
                <a:gd name="connsiteX107" fmla="*/ 146050 w 2629062"/>
                <a:gd name="connsiteY107" fmla="*/ 3454400 h 5105400"/>
                <a:gd name="connsiteX108" fmla="*/ 158750 w 2629062"/>
                <a:gd name="connsiteY108" fmla="*/ 3486150 h 5105400"/>
                <a:gd name="connsiteX109" fmla="*/ 152400 w 2629062"/>
                <a:gd name="connsiteY109" fmla="*/ 3657600 h 5105400"/>
                <a:gd name="connsiteX110" fmla="*/ 139700 w 2629062"/>
                <a:gd name="connsiteY110" fmla="*/ 3689350 h 5105400"/>
                <a:gd name="connsiteX111" fmla="*/ 133350 w 2629062"/>
                <a:gd name="connsiteY111" fmla="*/ 4051300 h 5105400"/>
                <a:gd name="connsiteX112" fmla="*/ 120650 w 2629062"/>
                <a:gd name="connsiteY112" fmla="*/ 4070350 h 5105400"/>
                <a:gd name="connsiteX113" fmla="*/ 107950 w 2629062"/>
                <a:gd name="connsiteY113" fmla="*/ 4108450 h 5105400"/>
                <a:gd name="connsiteX114" fmla="*/ 76200 w 2629062"/>
                <a:gd name="connsiteY114" fmla="*/ 4210050 h 5105400"/>
                <a:gd name="connsiteX115" fmla="*/ 76200 w 2629062"/>
                <a:gd name="connsiteY115" fmla="*/ 4381500 h 5105400"/>
                <a:gd name="connsiteX116" fmla="*/ 107950 w 2629062"/>
                <a:gd name="connsiteY116" fmla="*/ 4502150 h 5105400"/>
                <a:gd name="connsiteX117" fmla="*/ 114300 w 2629062"/>
                <a:gd name="connsiteY117" fmla="*/ 4533900 h 5105400"/>
                <a:gd name="connsiteX118" fmla="*/ 120650 w 2629062"/>
                <a:gd name="connsiteY118" fmla="*/ 4559300 h 5105400"/>
                <a:gd name="connsiteX119" fmla="*/ 139700 w 2629062"/>
                <a:gd name="connsiteY119" fmla="*/ 4660900 h 5105400"/>
                <a:gd name="connsiteX120" fmla="*/ 177800 w 2629062"/>
                <a:gd name="connsiteY120" fmla="*/ 4699000 h 5105400"/>
                <a:gd name="connsiteX121" fmla="*/ 190500 w 2629062"/>
                <a:gd name="connsiteY121" fmla="*/ 4724400 h 5105400"/>
                <a:gd name="connsiteX122" fmla="*/ 203200 w 2629062"/>
                <a:gd name="connsiteY122" fmla="*/ 4800600 h 5105400"/>
                <a:gd name="connsiteX123" fmla="*/ 209550 w 2629062"/>
                <a:gd name="connsiteY123" fmla="*/ 4819650 h 5105400"/>
                <a:gd name="connsiteX124" fmla="*/ 222250 w 2629062"/>
                <a:gd name="connsiteY124" fmla="*/ 4838700 h 5105400"/>
                <a:gd name="connsiteX125" fmla="*/ 241300 w 2629062"/>
                <a:gd name="connsiteY125" fmla="*/ 4889500 h 5105400"/>
                <a:gd name="connsiteX126" fmla="*/ 247650 w 2629062"/>
                <a:gd name="connsiteY126" fmla="*/ 4914900 h 5105400"/>
                <a:gd name="connsiteX127" fmla="*/ 279400 w 2629062"/>
                <a:gd name="connsiteY127" fmla="*/ 4953000 h 5105400"/>
                <a:gd name="connsiteX128" fmla="*/ 292100 w 2629062"/>
                <a:gd name="connsiteY128" fmla="*/ 4978400 h 5105400"/>
                <a:gd name="connsiteX129" fmla="*/ 342900 w 2629062"/>
                <a:gd name="connsiteY129" fmla="*/ 5029200 h 5105400"/>
                <a:gd name="connsiteX130" fmla="*/ 374650 w 2629062"/>
                <a:gd name="connsiteY130" fmla="*/ 5067300 h 5105400"/>
                <a:gd name="connsiteX131" fmla="*/ 387350 w 2629062"/>
                <a:gd name="connsiteY131" fmla="*/ 5086350 h 5105400"/>
                <a:gd name="connsiteX132" fmla="*/ 425450 w 2629062"/>
                <a:gd name="connsiteY132" fmla="*/ 5105400 h 5105400"/>
                <a:gd name="connsiteX133" fmla="*/ 584200 w 2629062"/>
                <a:gd name="connsiteY133" fmla="*/ 5092700 h 5105400"/>
                <a:gd name="connsiteX134" fmla="*/ 641350 w 2629062"/>
                <a:gd name="connsiteY134" fmla="*/ 5086350 h 5105400"/>
                <a:gd name="connsiteX135" fmla="*/ 901700 w 2629062"/>
                <a:gd name="connsiteY135" fmla="*/ 5080000 h 5105400"/>
                <a:gd name="connsiteX136" fmla="*/ 1009650 w 2629062"/>
                <a:gd name="connsiteY136" fmla="*/ 5067300 h 5105400"/>
                <a:gd name="connsiteX137" fmla="*/ 1028700 w 2629062"/>
                <a:gd name="connsiteY137" fmla="*/ 5054600 h 5105400"/>
                <a:gd name="connsiteX138" fmla="*/ 1047750 w 2629062"/>
                <a:gd name="connsiteY138" fmla="*/ 5048250 h 5105400"/>
                <a:gd name="connsiteX139" fmla="*/ 1073150 w 2629062"/>
                <a:gd name="connsiteY139" fmla="*/ 5010150 h 5105400"/>
                <a:gd name="connsiteX140" fmla="*/ 1085850 w 2629062"/>
                <a:gd name="connsiteY140" fmla="*/ 4991100 h 5105400"/>
                <a:gd name="connsiteX141" fmla="*/ 1098550 w 2629062"/>
                <a:gd name="connsiteY141" fmla="*/ 4953000 h 5105400"/>
                <a:gd name="connsiteX142" fmla="*/ 1104900 w 2629062"/>
                <a:gd name="connsiteY142" fmla="*/ 4933950 h 5105400"/>
                <a:gd name="connsiteX143" fmla="*/ 1117600 w 2629062"/>
                <a:gd name="connsiteY143" fmla="*/ 4883150 h 5105400"/>
                <a:gd name="connsiteX144" fmla="*/ 1111250 w 2629062"/>
                <a:gd name="connsiteY144" fmla="*/ 4425950 h 5105400"/>
                <a:gd name="connsiteX145" fmla="*/ 1104900 w 2629062"/>
                <a:gd name="connsiteY145" fmla="*/ 4387850 h 5105400"/>
                <a:gd name="connsiteX146" fmla="*/ 1098550 w 2629062"/>
                <a:gd name="connsiteY146" fmla="*/ 4171950 h 5105400"/>
                <a:gd name="connsiteX147" fmla="*/ 1092200 w 2629062"/>
                <a:gd name="connsiteY147" fmla="*/ 3663950 h 5105400"/>
                <a:gd name="connsiteX148" fmla="*/ 1079500 w 2629062"/>
                <a:gd name="connsiteY148" fmla="*/ 3479800 h 5105400"/>
                <a:gd name="connsiteX149" fmla="*/ 1060450 w 2629062"/>
                <a:gd name="connsiteY149" fmla="*/ 3371850 h 5105400"/>
                <a:gd name="connsiteX150" fmla="*/ 1054100 w 2629062"/>
                <a:gd name="connsiteY150" fmla="*/ 3314700 h 5105400"/>
                <a:gd name="connsiteX151" fmla="*/ 1041400 w 2629062"/>
                <a:gd name="connsiteY151" fmla="*/ 2990850 h 5105400"/>
                <a:gd name="connsiteX152" fmla="*/ 1035050 w 2629062"/>
                <a:gd name="connsiteY152" fmla="*/ 2736850 h 5105400"/>
                <a:gd name="connsiteX153" fmla="*/ 1022350 w 2629062"/>
                <a:gd name="connsiteY153" fmla="*/ 2654300 h 5105400"/>
                <a:gd name="connsiteX154" fmla="*/ 1016000 w 2629062"/>
                <a:gd name="connsiteY154" fmla="*/ 2635250 h 5105400"/>
                <a:gd name="connsiteX155" fmla="*/ 1009650 w 2629062"/>
                <a:gd name="connsiteY155" fmla="*/ 2609850 h 5105400"/>
                <a:gd name="connsiteX156" fmla="*/ 1003300 w 2629062"/>
                <a:gd name="connsiteY156" fmla="*/ 2590800 h 5105400"/>
                <a:gd name="connsiteX157" fmla="*/ 996950 w 2629062"/>
                <a:gd name="connsiteY157" fmla="*/ 2559050 h 5105400"/>
                <a:gd name="connsiteX158" fmla="*/ 977900 w 2629062"/>
                <a:gd name="connsiteY158" fmla="*/ 2501900 h 5105400"/>
                <a:gd name="connsiteX159" fmla="*/ 971550 w 2629062"/>
                <a:gd name="connsiteY159" fmla="*/ 2482850 h 5105400"/>
                <a:gd name="connsiteX160" fmla="*/ 965200 w 2629062"/>
                <a:gd name="connsiteY160" fmla="*/ 2463800 h 5105400"/>
                <a:gd name="connsiteX161" fmla="*/ 958850 w 2629062"/>
                <a:gd name="connsiteY161" fmla="*/ 2419350 h 5105400"/>
                <a:gd name="connsiteX162" fmla="*/ 952500 w 2629062"/>
                <a:gd name="connsiteY162" fmla="*/ 2387600 h 5105400"/>
                <a:gd name="connsiteX163" fmla="*/ 939800 w 2629062"/>
                <a:gd name="connsiteY163" fmla="*/ 2311400 h 5105400"/>
                <a:gd name="connsiteX164" fmla="*/ 920750 w 2629062"/>
                <a:gd name="connsiteY164" fmla="*/ 2184400 h 5105400"/>
                <a:gd name="connsiteX165" fmla="*/ 889000 w 2629062"/>
                <a:gd name="connsiteY165" fmla="*/ 2101850 h 5105400"/>
                <a:gd name="connsiteX166" fmla="*/ 863600 w 2629062"/>
                <a:gd name="connsiteY166" fmla="*/ 2089150 h 5105400"/>
                <a:gd name="connsiteX167" fmla="*/ 850900 w 2629062"/>
                <a:gd name="connsiteY167" fmla="*/ 2070100 h 5105400"/>
                <a:gd name="connsiteX168" fmla="*/ 876300 w 2629062"/>
                <a:gd name="connsiteY168" fmla="*/ 1943100 h 5105400"/>
                <a:gd name="connsiteX169" fmla="*/ 889000 w 2629062"/>
                <a:gd name="connsiteY169" fmla="*/ 1917700 h 5105400"/>
                <a:gd name="connsiteX170" fmla="*/ 908050 w 2629062"/>
                <a:gd name="connsiteY170" fmla="*/ 1841500 h 5105400"/>
                <a:gd name="connsiteX171" fmla="*/ 914400 w 2629062"/>
                <a:gd name="connsiteY171" fmla="*/ 1822450 h 5105400"/>
                <a:gd name="connsiteX172" fmla="*/ 946150 w 2629062"/>
                <a:gd name="connsiteY172" fmla="*/ 1765300 h 5105400"/>
                <a:gd name="connsiteX173" fmla="*/ 958850 w 2629062"/>
                <a:gd name="connsiteY173" fmla="*/ 1733550 h 5105400"/>
                <a:gd name="connsiteX174" fmla="*/ 971550 w 2629062"/>
                <a:gd name="connsiteY174" fmla="*/ 1708150 h 5105400"/>
                <a:gd name="connsiteX175" fmla="*/ 977900 w 2629062"/>
                <a:gd name="connsiteY175" fmla="*/ 1689100 h 5105400"/>
                <a:gd name="connsiteX176" fmla="*/ 990600 w 2629062"/>
                <a:gd name="connsiteY176" fmla="*/ 1670050 h 5105400"/>
                <a:gd name="connsiteX177" fmla="*/ 996950 w 2629062"/>
                <a:gd name="connsiteY177" fmla="*/ 1651000 h 5105400"/>
                <a:gd name="connsiteX178" fmla="*/ 1041400 w 2629062"/>
                <a:gd name="connsiteY178" fmla="*/ 1581150 h 5105400"/>
                <a:gd name="connsiteX179" fmla="*/ 1060450 w 2629062"/>
                <a:gd name="connsiteY179" fmla="*/ 1568450 h 5105400"/>
                <a:gd name="connsiteX180" fmla="*/ 1092200 w 2629062"/>
                <a:gd name="connsiteY180" fmla="*/ 1511300 h 5105400"/>
                <a:gd name="connsiteX181" fmla="*/ 1111250 w 2629062"/>
                <a:gd name="connsiteY181" fmla="*/ 1485900 h 5105400"/>
                <a:gd name="connsiteX182" fmla="*/ 1130300 w 2629062"/>
                <a:gd name="connsiteY182" fmla="*/ 1473200 h 5105400"/>
                <a:gd name="connsiteX183" fmla="*/ 1181100 w 2629062"/>
                <a:gd name="connsiteY183" fmla="*/ 1422400 h 5105400"/>
                <a:gd name="connsiteX184" fmla="*/ 1200150 w 2629062"/>
                <a:gd name="connsiteY184" fmla="*/ 1403350 h 5105400"/>
                <a:gd name="connsiteX185" fmla="*/ 1219200 w 2629062"/>
                <a:gd name="connsiteY185" fmla="*/ 1384300 h 5105400"/>
                <a:gd name="connsiteX186" fmla="*/ 1250950 w 2629062"/>
                <a:gd name="connsiteY186" fmla="*/ 1339850 h 5105400"/>
                <a:gd name="connsiteX187" fmla="*/ 1276350 w 2629062"/>
                <a:gd name="connsiteY187" fmla="*/ 1301750 h 5105400"/>
                <a:gd name="connsiteX188" fmla="*/ 1289050 w 2629062"/>
                <a:gd name="connsiteY188" fmla="*/ 1282700 h 5105400"/>
                <a:gd name="connsiteX189" fmla="*/ 1301750 w 2629062"/>
                <a:gd name="connsiteY189" fmla="*/ 1263650 h 5105400"/>
                <a:gd name="connsiteX190" fmla="*/ 1333500 w 2629062"/>
                <a:gd name="connsiteY190" fmla="*/ 1206500 h 5105400"/>
                <a:gd name="connsiteX191" fmla="*/ 1358900 w 2629062"/>
                <a:gd name="connsiteY191" fmla="*/ 1193800 h 5105400"/>
                <a:gd name="connsiteX192" fmla="*/ 1416050 w 2629062"/>
                <a:gd name="connsiteY192" fmla="*/ 1174750 h 5105400"/>
                <a:gd name="connsiteX193" fmla="*/ 1435100 w 2629062"/>
                <a:gd name="connsiteY193" fmla="*/ 1168400 h 5105400"/>
                <a:gd name="connsiteX194" fmla="*/ 1473200 w 2629062"/>
                <a:gd name="connsiteY194" fmla="*/ 1149350 h 5105400"/>
                <a:gd name="connsiteX195" fmla="*/ 1498600 w 2629062"/>
                <a:gd name="connsiteY195" fmla="*/ 1136650 h 5105400"/>
                <a:gd name="connsiteX196" fmla="*/ 1562100 w 2629062"/>
                <a:gd name="connsiteY196" fmla="*/ 1111250 h 5105400"/>
                <a:gd name="connsiteX197" fmla="*/ 1625600 w 2629062"/>
                <a:gd name="connsiteY197" fmla="*/ 1066800 h 5105400"/>
                <a:gd name="connsiteX198" fmla="*/ 1638300 w 2629062"/>
                <a:gd name="connsiteY198" fmla="*/ 1047750 h 5105400"/>
                <a:gd name="connsiteX199" fmla="*/ 1682750 w 2629062"/>
                <a:gd name="connsiteY199" fmla="*/ 1028700 h 5105400"/>
                <a:gd name="connsiteX200" fmla="*/ 1771650 w 2629062"/>
                <a:gd name="connsiteY200" fmla="*/ 971550 h 5105400"/>
                <a:gd name="connsiteX201" fmla="*/ 1790700 w 2629062"/>
                <a:gd name="connsiteY201" fmla="*/ 958850 h 5105400"/>
                <a:gd name="connsiteX202" fmla="*/ 1809750 w 2629062"/>
                <a:gd name="connsiteY202" fmla="*/ 952500 h 5105400"/>
                <a:gd name="connsiteX203" fmla="*/ 1847850 w 2629062"/>
                <a:gd name="connsiteY203" fmla="*/ 927100 h 5105400"/>
                <a:gd name="connsiteX204" fmla="*/ 1885950 w 2629062"/>
                <a:gd name="connsiteY204" fmla="*/ 908050 h 5105400"/>
                <a:gd name="connsiteX205" fmla="*/ 1911350 w 2629062"/>
                <a:gd name="connsiteY205" fmla="*/ 895350 h 5105400"/>
                <a:gd name="connsiteX206" fmla="*/ 1930400 w 2629062"/>
                <a:gd name="connsiteY206" fmla="*/ 882650 h 5105400"/>
                <a:gd name="connsiteX207" fmla="*/ 1968500 w 2629062"/>
                <a:gd name="connsiteY207" fmla="*/ 844550 h 5105400"/>
                <a:gd name="connsiteX208" fmla="*/ 1987550 w 2629062"/>
                <a:gd name="connsiteY208" fmla="*/ 838200 h 5105400"/>
                <a:gd name="connsiteX209" fmla="*/ 2006600 w 2629062"/>
                <a:gd name="connsiteY209" fmla="*/ 812800 h 5105400"/>
                <a:gd name="connsiteX210" fmla="*/ 2019300 w 2629062"/>
                <a:gd name="connsiteY210" fmla="*/ 793750 h 5105400"/>
                <a:gd name="connsiteX211" fmla="*/ 2095500 w 2629062"/>
                <a:gd name="connsiteY211" fmla="*/ 711200 h 5105400"/>
                <a:gd name="connsiteX212" fmla="*/ 2146300 w 2629062"/>
                <a:gd name="connsiteY212" fmla="*/ 641350 h 5105400"/>
                <a:gd name="connsiteX213" fmla="*/ 2216150 w 2629062"/>
                <a:gd name="connsiteY213" fmla="*/ 546100 h 5105400"/>
                <a:gd name="connsiteX214" fmla="*/ 2266950 w 2629062"/>
                <a:gd name="connsiteY214" fmla="*/ 476250 h 5105400"/>
                <a:gd name="connsiteX215" fmla="*/ 2286000 w 2629062"/>
                <a:gd name="connsiteY215" fmla="*/ 419100 h 5105400"/>
                <a:gd name="connsiteX216" fmla="*/ 2298700 w 2629062"/>
                <a:gd name="connsiteY216" fmla="*/ 374650 h 5105400"/>
                <a:gd name="connsiteX217" fmla="*/ 2342689 w 2629062"/>
                <a:gd name="connsiteY217" fmla="*/ 282864 h 5105400"/>
                <a:gd name="connsiteX218" fmla="*/ 2463800 w 2629062"/>
                <a:gd name="connsiteY218" fmla="*/ 133350 h 5105400"/>
                <a:gd name="connsiteX219" fmla="*/ 2514600 w 2629062"/>
                <a:gd name="connsiteY219" fmla="*/ 107950 h 5105400"/>
                <a:gd name="connsiteX220" fmla="*/ 2533650 w 2629062"/>
                <a:gd name="connsiteY220" fmla="*/ 88900 h 5105400"/>
                <a:gd name="connsiteX221" fmla="*/ 2578100 w 2629062"/>
                <a:gd name="connsiteY221" fmla="*/ 63500 h 5105400"/>
                <a:gd name="connsiteX222" fmla="*/ 2609850 w 2629062"/>
                <a:gd name="connsiteY222" fmla="*/ 19050 h 5105400"/>
                <a:gd name="connsiteX223" fmla="*/ 2628900 w 2629062"/>
                <a:gd name="connsiteY223" fmla="*/ 0 h 5105400"/>
                <a:gd name="connsiteX0" fmla="*/ 2628900 w 2629062"/>
                <a:gd name="connsiteY0" fmla="*/ 0 h 5092700"/>
                <a:gd name="connsiteX1" fmla="*/ 2597150 w 2629062"/>
                <a:gd name="connsiteY1" fmla="*/ 19050 h 5092700"/>
                <a:gd name="connsiteX2" fmla="*/ 2482850 w 2629062"/>
                <a:gd name="connsiteY2" fmla="*/ 25400 h 5092700"/>
                <a:gd name="connsiteX3" fmla="*/ 2127250 w 2629062"/>
                <a:gd name="connsiteY3" fmla="*/ 31750 h 5092700"/>
                <a:gd name="connsiteX4" fmla="*/ 2063750 w 2629062"/>
                <a:gd name="connsiteY4" fmla="*/ 38100 h 5092700"/>
                <a:gd name="connsiteX5" fmla="*/ 2019300 w 2629062"/>
                <a:gd name="connsiteY5" fmla="*/ 44450 h 5092700"/>
                <a:gd name="connsiteX6" fmla="*/ 1943100 w 2629062"/>
                <a:gd name="connsiteY6" fmla="*/ 50800 h 5092700"/>
                <a:gd name="connsiteX7" fmla="*/ 1847850 w 2629062"/>
                <a:gd name="connsiteY7" fmla="*/ 63500 h 5092700"/>
                <a:gd name="connsiteX8" fmla="*/ 1778000 w 2629062"/>
                <a:gd name="connsiteY8" fmla="*/ 82550 h 5092700"/>
                <a:gd name="connsiteX9" fmla="*/ 1733550 w 2629062"/>
                <a:gd name="connsiteY9" fmla="*/ 107950 h 5092700"/>
                <a:gd name="connsiteX10" fmla="*/ 1714500 w 2629062"/>
                <a:gd name="connsiteY10" fmla="*/ 127000 h 5092700"/>
                <a:gd name="connsiteX11" fmla="*/ 1695450 w 2629062"/>
                <a:gd name="connsiteY11" fmla="*/ 139700 h 5092700"/>
                <a:gd name="connsiteX12" fmla="*/ 1676400 w 2629062"/>
                <a:gd name="connsiteY12" fmla="*/ 158750 h 5092700"/>
                <a:gd name="connsiteX13" fmla="*/ 1549400 w 2629062"/>
                <a:gd name="connsiteY13" fmla="*/ 184150 h 5092700"/>
                <a:gd name="connsiteX14" fmla="*/ 1504950 w 2629062"/>
                <a:gd name="connsiteY14" fmla="*/ 209550 h 5092700"/>
                <a:gd name="connsiteX15" fmla="*/ 1485900 w 2629062"/>
                <a:gd name="connsiteY15" fmla="*/ 254000 h 5092700"/>
                <a:gd name="connsiteX16" fmla="*/ 1466850 w 2629062"/>
                <a:gd name="connsiteY16" fmla="*/ 273050 h 5092700"/>
                <a:gd name="connsiteX17" fmla="*/ 1435100 w 2629062"/>
                <a:gd name="connsiteY17" fmla="*/ 311150 h 5092700"/>
                <a:gd name="connsiteX18" fmla="*/ 1377950 w 2629062"/>
                <a:gd name="connsiteY18" fmla="*/ 336550 h 5092700"/>
                <a:gd name="connsiteX19" fmla="*/ 1358900 w 2629062"/>
                <a:gd name="connsiteY19" fmla="*/ 349250 h 5092700"/>
                <a:gd name="connsiteX20" fmla="*/ 1314450 w 2629062"/>
                <a:gd name="connsiteY20" fmla="*/ 361950 h 5092700"/>
                <a:gd name="connsiteX21" fmla="*/ 1276350 w 2629062"/>
                <a:gd name="connsiteY21" fmla="*/ 393700 h 5092700"/>
                <a:gd name="connsiteX22" fmla="*/ 1270000 w 2629062"/>
                <a:gd name="connsiteY22" fmla="*/ 412750 h 5092700"/>
                <a:gd name="connsiteX23" fmla="*/ 1263650 w 2629062"/>
                <a:gd name="connsiteY23" fmla="*/ 438150 h 5092700"/>
                <a:gd name="connsiteX24" fmla="*/ 1231900 w 2629062"/>
                <a:gd name="connsiteY24" fmla="*/ 488950 h 5092700"/>
                <a:gd name="connsiteX25" fmla="*/ 1200150 w 2629062"/>
                <a:gd name="connsiteY25" fmla="*/ 539750 h 5092700"/>
                <a:gd name="connsiteX26" fmla="*/ 1187450 w 2629062"/>
                <a:gd name="connsiteY26" fmla="*/ 577850 h 5092700"/>
                <a:gd name="connsiteX27" fmla="*/ 1168400 w 2629062"/>
                <a:gd name="connsiteY27" fmla="*/ 603250 h 5092700"/>
                <a:gd name="connsiteX28" fmla="*/ 1155700 w 2629062"/>
                <a:gd name="connsiteY28" fmla="*/ 622300 h 5092700"/>
                <a:gd name="connsiteX29" fmla="*/ 1136650 w 2629062"/>
                <a:gd name="connsiteY29" fmla="*/ 641350 h 5092700"/>
                <a:gd name="connsiteX30" fmla="*/ 1111250 w 2629062"/>
                <a:gd name="connsiteY30" fmla="*/ 673100 h 5092700"/>
                <a:gd name="connsiteX31" fmla="*/ 1092200 w 2629062"/>
                <a:gd name="connsiteY31" fmla="*/ 698500 h 5092700"/>
                <a:gd name="connsiteX32" fmla="*/ 1066800 w 2629062"/>
                <a:gd name="connsiteY32" fmla="*/ 736600 h 5092700"/>
                <a:gd name="connsiteX33" fmla="*/ 1041400 w 2629062"/>
                <a:gd name="connsiteY33" fmla="*/ 774700 h 5092700"/>
                <a:gd name="connsiteX34" fmla="*/ 996950 w 2629062"/>
                <a:gd name="connsiteY34" fmla="*/ 800100 h 5092700"/>
                <a:gd name="connsiteX35" fmla="*/ 977900 w 2629062"/>
                <a:gd name="connsiteY35" fmla="*/ 806450 h 5092700"/>
                <a:gd name="connsiteX36" fmla="*/ 958850 w 2629062"/>
                <a:gd name="connsiteY36" fmla="*/ 819150 h 5092700"/>
                <a:gd name="connsiteX37" fmla="*/ 939800 w 2629062"/>
                <a:gd name="connsiteY37" fmla="*/ 825500 h 5092700"/>
                <a:gd name="connsiteX38" fmla="*/ 901700 w 2629062"/>
                <a:gd name="connsiteY38" fmla="*/ 850900 h 5092700"/>
                <a:gd name="connsiteX39" fmla="*/ 876300 w 2629062"/>
                <a:gd name="connsiteY39" fmla="*/ 895350 h 5092700"/>
                <a:gd name="connsiteX40" fmla="*/ 838200 w 2629062"/>
                <a:gd name="connsiteY40" fmla="*/ 952500 h 5092700"/>
                <a:gd name="connsiteX41" fmla="*/ 825500 w 2629062"/>
                <a:gd name="connsiteY41" fmla="*/ 971550 h 5092700"/>
                <a:gd name="connsiteX42" fmla="*/ 812800 w 2629062"/>
                <a:gd name="connsiteY42" fmla="*/ 990600 h 5092700"/>
                <a:gd name="connsiteX43" fmla="*/ 793750 w 2629062"/>
                <a:gd name="connsiteY43" fmla="*/ 1009650 h 5092700"/>
                <a:gd name="connsiteX44" fmla="*/ 781050 w 2629062"/>
                <a:gd name="connsiteY44" fmla="*/ 1041400 h 5092700"/>
                <a:gd name="connsiteX45" fmla="*/ 755650 w 2629062"/>
                <a:gd name="connsiteY45" fmla="*/ 1079500 h 5092700"/>
                <a:gd name="connsiteX46" fmla="*/ 742950 w 2629062"/>
                <a:gd name="connsiteY46" fmla="*/ 1098550 h 5092700"/>
                <a:gd name="connsiteX47" fmla="*/ 717550 w 2629062"/>
                <a:gd name="connsiteY47" fmla="*/ 1155700 h 5092700"/>
                <a:gd name="connsiteX48" fmla="*/ 711200 w 2629062"/>
                <a:gd name="connsiteY48" fmla="*/ 1231900 h 5092700"/>
                <a:gd name="connsiteX49" fmla="*/ 698500 w 2629062"/>
                <a:gd name="connsiteY49" fmla="*/ 1276350 h 5092700"/>
                <a:gd name="connsiteX50" fmla="*/ 692150 w 2629062"/>
                <a:gd name="connsiteY50" fmla="*/ 1314450 h 5092700"/>
                <a:gd name="connsiteX51" fmla="*/ 679450 w 2629062"/>
                <a:gd name="connsiteY51" fmla="*/ 1352550 h 5092700"/>
                <a:gd name="connsiteX52" fmla="*/ 673100 w 2629062"/>
                <a:gd name="connsiteY52" fmla="*/ 1371600 h 5092700"/>
                <a:gd name="connsiteX53" fmla="*/ 654050 w 2629062"/>
                <a:gd name="connsiteY53" fmla="*/ 1377950 h 5092700"/>
                <a:gd name="connsiteX54" fmla="*/ 641350 w 2629062"/>
                <a:gd name="connsiteY54" fmla="*/ 1397000 h 5092700"/>
                <a:gd name="connsiteX55" fmla="*/ 622300 w 2629062"/>
                <a:gd name="connsiteY55" fmla="*/ 1416050 h 5092700"/>
                <a:gd name="connsiteX56" fmla="*/ 596900 w 2629062"/>
                <a:gd name="connsiteY56" fmla="*/ 1473200 h 5092700"/>
                <a:gd name="connsiteX57" fmla="*/ 590550 w 2629062"/>
                <a:gd name="connsiteY57" fmla="*/ 1504950 h 5092700"/>
                <a:gd name="connsiteX58" fmla="*/ 584200 w 2629062"/>
                <a:gd name="connsiteY58" fmla="*/ 1631950 h 5092700"/>
                <a:gd name="connsiteX59" fmla="*/ 571500 w 2629062"/>
                <a:gd name="connsiteY59" fmla="*/ 1663700 h 5092700"/>
                <a:gd name="connsiteX60" fmla="*/ 546100 w 2629062"/>
                <a:gd name="connsiteY60" fmla="*/ 1701800 h 5092700"/>
                <a:gd name="connsiteX61" fmla="*/ 501650 w 2629062"/>
                <a:gd name="connsiteY61" fmla="*/ 1733550 h 5092700"/>
                <a:gd name="connsiteX62" fmla="*/ 482600 w 2629062"/>
                <a:gd name="connsiteY62" fmla="*/ 1746250 h 5092700"/>
                <a:gd name="connsiteX63" fmla="*/ 476250 w 2629062"/>
                <a:gd name="connsiteY63" fmla="*/ 1765300 h 5092700"/>
                <a:gd name="connsiteX64" fmla="*/ 444500 w 2629062"/>
                <a:gd name="connsiteY64" fmla="*/ 1797050 h 5092700"/>
                <a:gd name="connsiteX65" fmla="*/ 419100 w 2629062"/>
                <a:gd name="connsiteY65" fmla="*/ 1847850 h 5092700"/>
                <a:gd name="connsiteX66" fmla="*/ 381000 w 2629062"/>
                <a:gd name="connsiteY66" fmla="*/ 1892300 h 5092700"/>
                <a:gd name="connsiteX67" fmla="*/ 355600 w 2629062"/>
                <a:gd name="connsiteY67" fmla="*/ 1936750 h 5092700"/>
                <a:gd name="connsiteX68" fmla="*/ 349250 w 2629062"/>
                <a:gd name="connsiteY68" fmla="*/ 1955800 h 5092700"/>
                <a:gd name="connsiteX69" fmla="*/ 336550 w 2629062"/>
                <a:gd name="connsiteY69" fmla="*/ 1981200 h 5092700"/>
                <a:gd name="connsiteX70" fmla="*/ 330200 w 2629062"/>
                <a:gd name="connsiteY70" fmla="*/ 2012950 h 5092700"/>
                <a:gd name="connsiteX71" fmla="*/ 323850 w 2629062"/>
                <a:gd name="connsiteY71" fmla="*/ 2032000 h 5092700"/>
                <a:gd name="connsiteX72" fmla="*/ 317500 w 2629062"/>
                <a:gd name="connsiteY72" fmla="*/ 2082800 h 5092700"/>
                <a:gd name="connsiteX73" fmla="*/ 304800 w 2629062"/>
                <a:gd name="connsiteY73" fmla="*/ 2127250 h 5092700"/>
                <a:gd name="connsiteX74" fmla="*/ 298450 w 2629062"/>
                <a:gd name="connsiteY74" fmla="*/ 2152650 h 5092700"/>
                <a:gd name="connsiteX75" fmla="*/ 311150 w 2629062"/>
                <a:gd name="connsiteY75" fmla="*/ 2184400 h 5092700"/>
                <a:gd name="connsiteX76" fmla="*/ 349250 w 2629062"/>
                <a:gd name="connsiteY76" fmla="*/ 2228850 h 5092700"/>
                <a:gd name="connsiteX77" fmla="*/ 387350 w 2629062"/>
                <a:gd name="connsiteY77" fmla="*/ 2286000 h 5092700"/>
                <a:gd name="connsiteX78" fmla="*/ 412750 w 2629062"/>
                <a:gd name="connsiteY78" fmla="*/ 2324100 h 5092700"/>
                <a:gd name="connsiteX79" fmla="*/ 425450 w 2629062"/>
                <a:gd name="connsiteY79" fmla="*/ 2343150 h 5092700"/>
                <a:gd name="connsiteX80" fmla="*/ 431800 w 2629062"/>
                <a:gd name="connsiteY80" fmla="*/ 2374900 h 5092700"/>
                <a:gd name="connsiteX81" fmla="*/ 438150 w 2629062"/>
                <a:gd name="connsiteY81" fmla="*/ 2393950 h 5092700"/>
                <a:gd name="connsiteX82" fmla="*/ 431800 w 2629062"/>
                <a:gd name="connsiteY82" fmla="*/ 2501900 h 5092700"/>
                <a:gd name="connsiteX83" fmla="*/ 419100 w 2629062"/>
                <a:gd name="connsiteY83" fmla="*/ 2527300 h 5092700"/>
                <a:gd name="connsiteX84" fmla="*/ 387350 w 2629062"/>
                <a:gd name="connsiteY84" fmla="*/ 2578100 h 5092700"/>
                <a:gd name="connsiteX85" fmla="*/ 374650 w 2629062"/>
                <a:gd name="connsiteY85" fmla="*/ 2597150 h 5092700"/>
                <a:gd name="connsiteX86" fmla="*/ 336550 w 2629062"/>
                <a:gd name="connsiteY86" fmla="*/ 2635250 h 5092700"/>
                <a:gd name="connsiteX87" fmla="*/ 317500 w 2629062"/>
                <a:gd name="connsiteY87" fmla="*/ 2654300 h 5092700"/>
                <a:gd name="connsiteX88" fmla="*/ 279400 w 2629062"/>
                <a:gd name="connsiteY88" fmla="*/ 2673350 h 5092700"/>
                <a:gd name="connsiteX89" fmla="*/ 260350 w 2629062"/>
                <a:gd name="connsiteY89" fmla="*/ 2686050 h 5092700"/>
                <a:gd name="connsiteX90" fmla="*/ 234950 w 2629062"/>
                <a:gd name="connsiteY90" fmla="*/ 2692400 h 5092700"/>
                <a:gd name="connsiteX91" fmla="*/ 215900 w 2629062"/>
                <a:gd name="connsiteY91" fmla="*/ 2698750 h 5092700"/>
                <a:gd name="connsiteX92" fmla="*/ 184150 w 2629062"/>
                <a:gd name="connsiteY92" fmla="*/ 2705100 h 5092700"/>
                <a:gd name="connsiteX93" fmla="*/ 114300 w 2629062"/>
                <a:gd name="connsiteY93" fmla="*/ 2724150 h 5092700"/>
                <a:gd name="connsiteX94" fmla="*/ 95250 w 2629062"/>
                <a:gd name="connsiteY94" fmla="*/ 2736850 h 5092700"/>
                <a:gd name="connsiteX95" fmla="*/ 82550 w 2629062"/>
                <a:gd name="connsiteY95" fmla="*/ 2755900 h 5092700"/>
                <a:gd name="connsiteX96" fmla="*/ 63500 w 2629062"/>
                <a:gd name="connsiteY96" fmla="*/ 2774950 h 5092700"/>
                <a:gd name="connsiteX97" fmla="*/ 50800 w 2629062"/>
                <a:gd name="connsiteY97" fmla="*/ 2794000 h 5092700"/>
                <a:gd name="connsiteX98" fmla="*/ 19050 w 2629062"/>
                <a:gd name="connsiteY98" fmla="*/ 2832100 h 5092700"/>
                <a:gd name="connsiteX99" fmla="*/ 12700 w 2629062"/>
                <a:gd name="connsiteY99" fmla="*/ 2857500 h 5092700"/>
                <a:gd name="connsiteX100" fmla="*/ 0 w 2629062"/>
                <a:gd name="connsiteY100" fmla="*/ 2914650 h 5092700"/>
                <a:gd name="connsiteX101" fmla="*/ 12700 w 2629062"/>
                <a:gd name="connsiteY101" fmla="*/ 3270250 h 5092700"/>
                <a:gd name="connsiteX102" fmla="*/ 31750 w 2629062"/>
                <a:gd name="connsiteY102" fmla="*/ 3327400 h 5092700"/>
                <a:gd name="connsiteX103" fmla="*/ 38100 w 2629062"/>
                <a:gd name="connsiteY103" fmla="*/ 3346450 h 5092700"/>
                <a:gd name="connsiteX104" fmla="*/ 76200 w 2629062"/>
                <a:gd name="connsiteY104" fmla="*/ 3378200 h 5092700"/>
                <a:gd name="connsiteX105" fmla="*/ 114300 w 2629062"/>
                <a:gd name="connsiteY105" fmla="*/ 3409950 h 5092700"/>
                <a:gd name="connsiteX106" fmla="*/ 127000 w 2629062"/>
                <a:gd name="connsiteY106" fmla="*/ 3429000 h 5092700"/>
                <a:gd name="connsiteX107" fmla="*/ 146050 w 2629062"/>
                <a:gd name="connsiteY107" fmla="*/ 3454400 h 5092700"/>
                <a:gd name="connsiteX108" fmla="*/ 158750 w 2629062"/>
                <a:gd name="connsiteY108" fmla="*/ 3486150 h 5092700"/>
                <a:gd name="connsiteX109" fmla="*/ 152400 w 2629062"/>
                <a:gd name="connsiteY109" fmla="*/ 3657600 h 5092700"/>
                <a:gd name="connsiteX110" fmla="*/ 139700 w 2629062"/>
                <a:gd name="connsiteY110" fmla="*/ 3689350 h 5092700"/>
                <a:gd name="connsiteX111" fmla="*/ 133350 w 2629062"/>
                <a:gd name="connsiteY111" fmla="*/ 4051300 h 5092700"/>
                <a:gd name="connsiteX112" fmla="*/ 120650 w 2629062"/>
                <a:gd name="connsiteY112" fmla="*/ 4070350 h 5092700"/>
                <a:gd name="connsiteX113" fmla="*/ 107950 w 2629062"/>
                <a:gd name="connsiteY113" fmla="*/ 4108450 h 5092700"/>
                <a:gd name="connsiteX114" fmla="*/ 76200 w 2629062"/>
                <a:gd name="connsiteY114" fmla="*/ 4210050 h 5092700"/>
                <a:gd name="connsiteX115" fmla="*/ 76200 w 2629062"/>
                <a:gd name="connsiteY115" fmla="*/ 4381500 h 5092700"/>
                <a:gd name="connsiteX116" fmla="*/ 107950 w 2629062"/>
                <a:gd name="connsiteY116" fmla="*/ 4502150 h 5092700"/>
                <a:gd name="connsiteX117" fmla="*/ 114300 w 2629062"/>
                <a:gd name="connsiteY117" fmla="*/ 4533900 h 5092700"/>
                <a:gd name="connsiteX118" fmla="*/ 120650 w 2629062"/>
                <a:gd name="connsiteY118" fmla="*/ 4559300 h 5092700"/>
                <a:gd name="connsiteX119" fmla="*/ 139700 w 2629062"/>
                <a:gd name="connsiteY119" fmla="*/ 4660900 h 5092700"/>
                <a:gd name="connsiteX120" fmla="*/ 177800 w 2629062"/>
                <a:gd name="connsiteY120" fmla="*/ 4699000 h 5092700"/>
                <a:gd name="connsiteX121" fmla="*/ 190500 w 2629062"/>
                <a:gd name="connsiteY121" fmla="*/ 4724400 h 5092700"/>
                <a:gd name="connsiteX122" fmla="*/ 203200 w 2629062"/>
                <a:gd name="connsiteY122" fmla="*/ 4800600 h 5092700"/>
                <a:gd name="connsiteX123" fmla="*/ 209550 w 2629062"/>
                <a:gd name="connsiteY123" fmla="*/ 4819650 h 5092700"/>
                <a:gd name="connsiteX124" fmla="*/ 222250 w 2629062"/>
                <a:gd name="connsiteY124" fmla="*/ 4838700 h 5092700"/>
                <a:gd name="connsiteX125" fmla="*/ 241300 w 2629062"/>
                <a:gd name="connsiteY125" fmla="*/ 4889500 h 5092700"/>
                <a:gd name="connsiteX126" fmla="*/ 247650 w 2629062"/>
                <a:gd name="connsiteY126" fmla="*/ 4914900 h 5092700"/>
                <a:gd name="connsiteX127" fmla="*/ 279400 w 2629062"/>
                <a:gd name="connsiteY127" fmla="*/ 4953000 h 5092700"/>
                <a:gd name="connsiteX128" fmla="*/ 292100 w 2629062"/>
                <a:gd name="connsiteY128" fmla="*/ 4978400 h 5092700"/>
                <a:gd name="connsiteX129" fmla="*/ 342900 w 2629062"/>
                <a:gd name="connsiteY129" fmla="*/ 5029200 h 5092700"/>
                <a:gd name="connsiteX130" fmla="*/ 374650 w 2629062"/>
                <a:gd name="connsiteY130" fmla="*/ 5067300 h 5092700"/>
                <a:gd name="connsiteX131" fmla="*/ 387350 w 2629062"/>
                <a:gd name="connsiteY131" fmla="*/ 5086350 h 5092700"/>
                <a:gd name="connsiteX132" fmla="*/ 584200 w 2629062"/>
                <a:gd name="connsiteY132" fmla="*/ 5092700 h 5092700"/>
                <a:gd name="connsiteX133" fmla="*/ 641350 w 2629062"/>
                <a:gd name="connsiteY133" fmla="*/ 5086350 h 5092700"/>
                <a:gd name="connsiteX134" fmla="*/ 901700 w 2629062"/>
                <a:gd name="connsiteY134" fmla="*/ 5080000 h 5092700"/>
                <a:gd name="connsiteX135" fmla="*/ 1009650 w 2629062"/>
                <a:gd name="connsiteY135" fmla="*/ 5067300 h 5092700"/>
                <a:gd name="connsiteX136" fmla="*/ 1028700 w 2629062"/>
                <a:gd name="connsiteY136" fmla="*/ 5054600 h 5092700"/>
                <a:gd name="connsiteX137" fmla="*/ 1047750 w 2629062"/>
                <a:gd name="connsiteY137" fmla="*/ 5048250 h 5092700"/>
                <a:gd name="connsiteX138" fmla="*/ 1073150 w 2629062"/>
                <a:gd name="connsiteY138" fmla="*/ 5010150 h 5092700"/>
                <a:gd name="connsiteX139" fmla="*/ 1085850 w 2629062"/>
                <a:gd name="connsiteY139" fmla="*/ 4991100 h 5092700"/>
                <a:gd name="connsiteX140" fmla="*/ 1098550 w 2629062"/>
                <a:gd name="connsiteY140" fmla="*/ 4953000 h 5092700"/>
                <a:gd name="connsiteX141" fmla="*/ 1104900 w 2629062"/>
                <a:gd name="connsiteY141" fmla="*/ 4933950 h 5092700"/>
                <a:gd name="connsiteX142" fmla="*/ 1117600 w 2629062"/>
                <a:gd name="connsiteY142" fmla="*/ 4883150 h 5092700"/>
                <a:gd name="connsiteX143" fmla="*/ 1111250 w 2629062"/>
                <a:gd name="connsiteY143" fmla="*/ 4425950 h 5092700"/>
                <a:gd name="connsiteX144" fmla="*/ 1104900 w 2629062"/>
                <a:gd name="connsiteY144" fmla="*/ 4387850 h 5092700"/>
                <a:gd name="connsiteX145" fmla="*/ 1098550 w 2629062"/>
                <a:gd name="connsiteY145" fmla="*/ 4171950 h 5092700"/>
                <a:gd name="connsiteX146" fmla="*/ 1092200 w 2629062"/>
                <a:gd name="connsiteY146" fmla="*/ 3663950 h 5092700"/>
                <a:gd name="connsiteX147" fmla="*/ 1079500 w 2629062"/>
                <a:gd name="connsiteY147" fmla="*/ 3479800 h 5092700"/>
                <a:gd name="connsiteX148" fmla="*/ 1060450 w 2629062"/>
                <a:gd name="connsiteY148" fmla="*/ 3371850 h 5092700"/>
                <a:gd name="connsiteX149" fmla="*/ 1054100 w 2629062"/>
                <a:gd name="connsiteY149" fmla="*/ 3314700 h 5092700"/>
                <a:gd name="connsiteX150" fmla="*/ 1041400 w 2629062"/>
                <a:gd name="connsiteY150" fmla="*/ 2990850 h 5092700"/>
                <a:gd name="connsiteX151" fmla="*/ 1035050 w 2629062"/>
                <a:gd name="connsiteY151" fmla="*/ 2736850 h 5092700"/>
                <a:gd name="connsiteX152" fmla="*/ 1022350 w 2629062"/>
                <a:gd name="connsiteY152" fmla="*/ 2654300 h 5092700"/>
                <a:gd name="connsiteX153" fmla="*/ 1016000 w 2629062"/>
                <a:gd name="connsiteY153" fmla="*/ 2635250 h 5092700"/>
                <a:gd name="connsiteX154" fmla="*/ 1009650 w 2629062"/>
                <a:gd name="connsiteY154" fmla="*/ 2609850 h 5092700"/>
                <a:gd name="connsiteX155" fmla="*/ 1003300 w 2629062"/>
                <a:gd name="connsiteY155" fmla="*/ 2590800 h 5092700"/>
                <a:gd name="connsiteX156" fmla="*/ 996950 w 2629062"/>
                <a:gd name="connsiteY156" fmla="*/ 2559050 h 5092700"/>
                <a:gd name="connsiteX157" fmla="*/ 977900 w 2629062"/>
                <a:gd name="connsiteY157" fmla="*/ 2501900 h 5092700"/>
                <a:gd name="connsiteX158" fmla="*/ 971550 w 2629062"/>
                <a:gd name="connsiteY158" fmla="*/ 2482850 h 5092700"/>
                <a:gd name="connsiteX159" fmla="*/ 965200 w 2629062"/>
                <a:gd name="connsiteY159" fmla="*/ 2463800 h 5092700"/>
                <a:gd name="connsiteX160" fmla="*/ 958850 w 2629062"/>
                <a:gd name="connsiteY160" fmla="*/ 2419350 h 5092700"/>
                <a:gd name="connsiteX161" fmla="*/ 952500 w 2629062"/>
                <a:gd name="connsiteY161" fmla="*/ 2387600 h 5092700"/>
                <a:gd name="connsiteX162" fmla="*/ 939800 w 2629062"/>
                <a:gd name="connsiteY162" fmla="*/ 2311400 h 5092700"/>
                <a:gd name="connsiteX163" fmla="*/ 920750 w 2629062"/>
                <a:gd name="connsiteY163" fmla="*/ 2184400 h 5092700"/>
                <a:gd name="connsiteX164" fmla="*/ 889000 w 2629062"/>
                <a:gd name="connsiteY164" fmla="*/ 2101850 h 5092700"/>
                <a:gd name="connsiteX165" fmla="*/ 863600 w 2629062"/>
                <a:gd name="connsiteY165" fmla="*/ 2089150 h 5092700"/>
                <a:gd name="connsiteX166" fmla="*/ 850900 w 2629062"/>
                <a:gd name="connsiteY166" fmla="*/ 2070100 h 5092700"/>
                <a:gd name="connsiteX167" fmla="*/ 876300 w 2629062"/>
                <a:gd name="connsiteY167" fmla="*/ 1943100 h 5092700"/>
                <a:gd name="connsiteX168" fmla="*/ 889000 w 2629062"/>
                <a:gd name="connsiteY168" fmla="*/ 1917700 h 5092700"/>
                <a:gd name="connsiteX169" fmla="*/ 908050 w 2629062"/>
                <a:gd name="connsiteY169" fmla="*/ 1841500 h 5092700"/>
                <a:gd name="connsiteX170" fmla="*/ 914400 w 2629062"/>
                <a:gd name="connsiteY170" fmla="*/ 1822450 h 5092700"/>
                <a:gd name="connsiteX171" fmla="*/ 946150 w 2629062"/>
                <a:gd name="connsiteY171" fmla="*/ 1765300 h 5092700"/>
                <a:gd name="connsiteX172" fmla="*/ 958850 w 2629062"/>
                <a:gd name="connsiteY172" fmla="*/ 1733550 h 5092700"/>
                <a:gd name="connsiteX173" fmla="*/ 971550 w 2629062"/>
                <a:gd name="connsiteY173" fmla="*/ 1708150 h 5092700"/>
                <a:gd name="connsiteX174" fmla="*/ 977900 w 2629062"/>
                <a:gd name="connsiteY174" fmla="*/ 1689100 h 5092700"/>
                <a:gd name="connsiteX175" fmla="*/ 990600 w 2629062"/>
                <a:gd name="connsiteY175" fmla="*/ 1670050 h 5092700"/>
                <a:gd name="connsiteX176" fmla="*/ 996950 w 2629062"/>
                <a:gd name="connsiteY176" fmla="*/ 1651000 h 5092700"/>
                <a:gd name="connsiteX177" fmla="*/ 1041400 w 2629062"/>
                <a:gd name="connsiteY177" fmla="*/ 1581150 h 5092700"/>
                <a:gd name="connsiteX178" fmla="*/ 1060450 w 2629062"/>
                <a:gd name="connsiteY178" fmla="*/ 1568450 h 5092700"/>
                <a:gd name="connsiteX179" fmla="*/ 1092200 w 2629062"/>
                <a:gd name="connsiteY179" fmla="*/ 1511300 h 5092700"/>
                <a:gd name="connsiteX180" fmla="*/ 1111250 w 2629062"/>
                <a:gd name="connsiteY180" fmla="*/ 1485900 h 5092700"/>
                <a:gd name="connsiteX181" fmla="*/ 1130300 w 2629062"/>
                <a:gd name="connsiteY181" fmla="*/ 1473200 h 5092700"/>
                <a:gd name="connsiteX182" fmla="*/ 1181100 w 2629062"/>
                <a:gd name="connsiteY182" fmla="*/ 1422400 h 5092700"/>
                <a:gd name="connsiteX183" fmla="*/ 1200150 w 2629062"/>
                <a:gd name="connsiteY183" fmla="*/ 1403350 h 5092700"/>
                <a:gd name="connsiteX184" fmla="*/ 1219200 w 2629062"/>
                <a:gd name="connsiteY184" fmla="*/ 1384300 h 5092700"/>
                <a:gd name="connsiteX185" fmla="*/ 1250950 w 2629062"/>
                <a:gd name="connsiteY185" fmla="*/ 1339850 h 5092700"/>
                <a:gd name="connsiteX186" fmla="*/ 1276350 w 2629062"/>
                <a:gd name="connsiteY186" fmla="*/ 1301750 h 5092700"/>
                <a:gd name="connsiteX187" fmla="*/ 1289050 w 2629062"/>
                <a:gd name="connsiteY187" fmla="*/ 1282700 h 5092700"/>
                <a:gd name="connsiteX188" fmla="*/ 1301750 w 2629062"/>
                <a:gd name="connsiteY188" fmla="*/ 1263650 h 5092700"/>
                <a:gd name="connsiteX189" fmla="*/ 1333500 w 2629062"/>
                <a:gd name="connsiteY189" fmla="*/ 1206500 h 5092700"/>
                <a:gd name="connsiteX190" fmla="*/ 1358900 w 2629062"/>
                <a:gd name="connsiteY190" fmla="*/ 1193800 h 5092700"/>
                <a:gd name="connsiteX191" fmla="*/ 1416050 w 2629062"/>
                <a:gd name="connsiteY191" fmla="*/ 1174750 h 5092700"/>
                <a:gd name="connsiteX192" fmla="*/ 1435100 w 2629062"/>
                <a:gd name="connsiteY192" fmla="*/ 1168400 h 5092700"/>
                <a:gd name="connsiteX193" fmla="*/ 1473200 w 2629062"/>
                <a:gd name="connsiteY193" fmla="*/ 1149350 h 5092700"/>
                <a:gd name="connsiteX194" fmla="*/ 1498600 w 2629062"/>
                <a:gd name="connsiteY194" fmla="*/ 1136650 h 5092700"/>
                <a:gd name="connsiteX195" fmla="*/ 1562100 w 2629062"/>
                <a:gd name="connsiteY195" fmla="*/ 1111250 h 5092700"/>
                <a:gd name="connsiteX196" fmla="*/ 1625600 w 2629062"/>
                <a:gd name="connsiteY196" fmla="*/ 1066800 h 5092700"/>
                <a:gd name="connsiteX197" fmla="*/ 1638300 w 2629062"/>
                <a:gd name="connsiteY197" fmla="*/ 1047750 h 5092700"/>
                <a:gd name="connsiteX198" fmla="*/ 1682750 w 2629062"/>
                <a:gd name="connsiteY198" fmla="*/ 1028700 h 5092700"/>
                <a:gd name="connsiteX199" fmla="*/ 1771650 w 2629062"/>
                <a:gd name="connsiteY199" fmla="*/ 971550 h 5092700"/>
                <a:gd name="connsiteX200" fmla="*/ 1790700 w 2629062"/>
                <a:gd name="connsiteY200" fmla="*/ 958850 h 5092700"/>
                <a:gd name="connsiteX201" fmla="*/ 1809750 w 2629062"/>
                <a:gd name="connsiteY201" fmla="*/ 952500 h 5092700"/>
                <a:gd name="connsiteX202" fmla="*/ 1847850 w 2629062"/>
                <a:gd name="connsiteY202" fmla="*/ 927100 h 5092700"/>
                <a:gd name="connsiteX203" fmla="*/ 1885950 w 2629062"/>
                <a:gd name="connsiteY203" fmla="*/ 908050 h 5092700"/>
                <a:gd name="connsiteX204" fmla="*/ 1911350 w 2629062"/>
                <a:gd name="connsiteY204" fmla="*/ 895350 h 5092700"/>
                <a:gd name="connsiteX205" fmla="*/ 1930400 w 2629062"/>
                <a:gd name="connsiteY205" fmla="*/ 882650 h 5092700"/>
                <a:gd name="connsiteX206" fmla="*/ 1968500 w 2629062"/>
                <a:gd name="connsiteY206" fmla="*/ 844550 h 5092700"/>
                <a:gd name="connsiteX207" fmla="*/ 1987550 w 2629062"/>
                <a:gd name="connsiteY207" fmla="*/ 838200 h 5092700"/>
                <a:gd name="connsiteX208" fmla="*/ 2006600 w 2629062"/>
                <a:gd name="connsiteY208" fmla="*/ 812800 h 5092700"/>
                <a:gd name="connsiteX209" fmla="*/ 2019300 w 2629062"/>
                <a:gd name="connsiteY209" fmla="*/ 793750 h 5092700"/>
                <a:gd name="connsiteX210" fmla="*/ 2095500 w 2629062"/>
                <a:gd name="connsiteY210" fmla="*/ 711200 h 5092700"/>
                <a:gd name="connsiteX211" fmla="*/ 2146300 w 2629062"/>
                <a:gd name="connsiteY211" fmla="*/ 641350 h 5092700"/>
                <a:gd name="connsiteX212" fmla="*/ 2216150 w 2629062"/>
                <a:gd name="connsiteY212" fmla="*/ 546100 h 5092700"/>
                <a:gd name="connsiteX213" fmla="*/ 2266950 w 2629062"/>
                <a:gd name="connsiteY213" fmla="*/ 476250 h 5092700"/>
                <a:gd name="connsiteX214" fmla="*/ 2286000 w 2629062"/>
                <a:gd name="connsiteY214" fmla="*/ 419100 h 5092700"/>
                <a:gd name="connsiteX215" fmla="*/ 2298700 w 2629062"/>
                <a:gd name="connsiteY215" fmla="*/ 374650 h 5092700"/>
                <a:gd name="connsiteX216" fmla="*/ 2342689 w 2629062"/>
                <a:gd name="connsiteY216" fmla="*/ 282864 h 5092700"/>
                <a:gd name="connsiteX217" fmla="*/ 2463800 w 2629062"/>
                <a:gd name="connsiteY217" fmla="*/ 133350 h 5092700"/>
                <a:gd name="connsiteX218" fmla="*/ 2514600 w 2629062"/>
                <a:gd name="connsiteY218" fmla="*/ 107950 h 5092700"/>
                <a:gd name="connsiteX219" fmla="*/ 2533650 w 2629062"/>
                <a:gd name="connsiteY219" fmla="*/ 88900 h 5092700"/>
                <a:gd name="connsiteX220" fmla="*/ 2578100 w 2629062"/>
                <a:gd name="connsiteY220" fmla="*/ 63500 h 5092700"/>
                <a:gd name="connsiteX221" fmla="*/ 2609850 w 2629062"/>
                <a:gd name="connsiteY221" fmla="*/ 19050 h 5092700"/>
                <a:gd name="connsiteX222" fmla="*/ 2628900 w 2629062"/>
                <a:gd name="connsiteY222" fmla="*/ 0 h 5092700"/>
                <a:gd name="connsiteX0" fmla="*/ 2628900 w 2629062"/>
                <a:gd name="connsiteY0" fmla="*/ 0 h 5088026"/>
                <a:gd name="connsiteX1" fmla="*/ 2597150 w 2629062"/>
                <a:gd name="connsiteY1" fmla="*/ 19050 h 5088026"/>
                <a:gd name="connsiteX2" fmla="*/ 2482850 w 2629062"/>
                <a:gd name="connsiteY2" fmla="*/ 25400 h 5088026"/>
                <a:gd name="connsiteX3" fmla="*/ 2127250 w 2629062"/>
                <a:gd name="connsiteY3" fmla="*/ 31750 h 5088026"/>
                <a:gd name="connsiteX4" fmla="*/ 2063750 w 2629062"/>
                <a:gd name="connsiteY4" fmla="*/ 38100 h 5088026"/>
                <a:gd name="connsiteX5" fmla="*/ 2019300 w 2629062"/>
                <a:gd name="connsiteY5" fmla="*/ 44450 h 5088026"/>
                <a:gd name="connsiteX6" fmla="*/ 1943100 w 2629062"/>
                <a:gd name="connsiteY6" fmla="*/ 50800 h 5088026"/>
                <a:gd name="connsiteX7" fmla="*/ 1847850 w 2629062"/>
                <a:gd name="connsiteY7" fmla="*/ 63500 h 5088026"/>
                <a:gd name="connsiteX8" fmla="*/ 1778000 w 2629062"/>
                <a:gd name="connsiteY8" fmla="*/ 82550 h 5088026"/>
                <a:gd name="connsiteX9" fmla="*/ 1733550 w 2629062"/>
                <a:gd name="connsiteY9" fmla="*/ 107950 h 5088026"/>
                <a:gd name="connsiteX10" fmla="*/ 1714500 w 2629062"/>
                <a:gd name="connsiteY10" fmla="*/ 127000 h 5088026"/>
                <a:gd name="connsiteX11" fmla="*/ 1695450 w 2629062"/>
                <a:gd name="connsiteY11" fmla="*/ 139700 h 5088026"/>
                <a:gd name="connsiteX12" fmla="*/ 1676400 w 2629062"/>
                <a:gd name="connsiteY12" fmla="*/ 158750 h 5088026"/>
                <a:gd name="connsiteX13" fmla="*/ 1549400 w 2629062"/>
                <a:gd name="connsiteY13" fmla="*/ 184150 h 5088026"/>
                <a:gd name="connsiteX14" fmla="*/ 1504950 w 2629062"/>
                <a:gd name="connsiteY14" fmla="*/ 209550 h 5088026"/>
                <a:gd name="connsiteX15" fmla="*/ 1485900 w 2629062"/>
                <a:gd name="connsiteY15" fmla="*/ 254000 h 5088026"/>
                <a:gd name="connsiteX16" fmla="*/ 1466850 w 2629062"/>
                <a:gd name="connsiteY16" fmla="*/ 273050 h 5088026"/>
                <a:gd name="connsiteX17" fmla="*/ 1435100 w 2629062"/>
                <a:gd name="connsiteY17" fmla="*/ 311150 h 5088026"/>
                <a:gd name="connsiteX18" fmla="*/ 1377950 w 2629062"/>
                <a:gd name="connsiteY18" fmla="*/ 336550 h 5088026"/>
                <a:gd name="connsiteX19" fmla="*/ 1358900 w 2629062"/>
                <a:gd name="connsiteY19" fmla="*/ 349250 h 5088026"/>
                <a:gd name="connsiteX20" fmla="*/ 1314450 w 2629062"/>
                <a:gd name="connsiteY20" fmla="*/ 361950 h 5088026"/>
                <a:gd name="connsiteX21" fmla="*/ 1276350 w 2629062"/>
                <a:gd name="connsiteY21" fmla="*/ 393700 h 5088026"/>
                <a:gd name="connsiteX22" fmla="*/ 1270000 w 2629062"/>
                <a:gd name="connsiteY22" fmla="*/ 412750 h 5088026"/>
                <a:gd name="connsiteX23" fmla="*/ 1263650 w 2629062"/>
                <a:gd name="connsiteY23" fmla="*/ 438150 h 5088026"/>
                <a:gd name="connsiteX24" fmla="*/ 1231900 w 2629062"/>
                <a:gd name="connsiteY24" fmla="*/ 488950 h 5088026"/>
                <a:gd name="connsiteX25" fmla="*/ 1200150 w 2629062"/>
                <a:gd name="connsiteY25" fmla="*/ 539750 h 5088026"/>
                <a:gd name="connsiteX26" fmla="*/ 1187450 w 2629062"/>
                <a:gd name="connsiteY26" fmla="*/ 577850 h 5088026"/>
                <a:gd name="connsiteX27" fmla="*/ 1168400 w 2629062"/>
                <a:gd name="connsiteY27" fmla="*/ 603250 h 5088026"/>
                <a:gd name="connsiteX28" fmla="*/ 1155700 w 2629062"/>
                <a:gd name="connsiteY28" fmla="*/ 622300 h 5088026"/>
                <a:gd name="connsiteX29" fmla="*/ 1136650 w 2629062"/>
                <a:gd name="connsiteY29" fmla="*/ 641350 h 5088026"/>
                <a:gd name="connsiteX30" fmla="*/ 1111250 w 2629062"/>
                <a:gd name="connsiteY30" fmla="*/ 673100 h 5088026"/>
                <a:gd name="connsiteX31" fmla="*/ 1092200 w 2629062"/>
                <a:gd name="connsiteY31" fmla="*/ 698500 h 5088026"/>
                <a:gd name="connsiteX32" fmla="*/ 1066800 w 2629062"/>
                <a:gd name="connsiteY32" fmla="*/ 736600 h 5088026"/>
                <a:gd name="connsiteX33" fmla="*/ 1041400 w 2629062"/>
                <a:gd name="connsiteY33" fmla="*/ 774700 h 5088026"/>
                <a:gd name="connsiteX34" fmla="*/ 996950 w 2629062"/>
                <a:gd name="connsiteY34" fmla="*/ 800100 h 5088026"/>
                <a:gd name="connsiteX35" fmla="*/ 977900 w 2629062"/>
                <a:gd name="connsiteY35" fmla="*/ 806450 h 5088026"/>
                <a:gd name="connsiteX36" fmla="*/ 958850 w 2629062"/>
                <a:gd name="connsiteY36" fmla="*/ 819150 h 5088026"/>
                <a:gd name="connsiteX37" fmla="*/ 939800 w 2629062"/>
                <a:gd name="connsiteY37" fmla="*/ 825500 h 5088026"/>
                <a:gd name="connsiteX38" fmla="*/ 901700 w 2629062"/>
                <a:gd name="connsiteY38" fmla="*/ 850900 h 5088026"/>
                <a:gd name="connsiteX39" fmla="*/ 876300 w 2629062"/>
                <a:gd name="connsiteY39" fmla="*/ 895350 h 5088026"/>
                <a:gd name="connsiteX40" fmla="*/ 838200 w 2629062"/>
                <a:gd name="connsiteY40" fmla="*/ 952500 h 5088026"/>
                <a:gd name="connsiteX41" fmla="*/ 825500 w 2629062"/>
                <a:gd name="connsiteY41" fmla="*/ 971550 h 5088026"/>
                <a:gd name="connsiteX42" fmla="*/ 812800 w 2629062"/>
                <a:gd name="connsiteY42" fmla="*/ 990600 h 5088026"/>
                <a:gd name="connsiteX43" fmla="*/ 793750 w 2629062"/>
                <a:gd name="connsiteY43" fmla="*/ 1009650 h 5088026"/>
                <a:gd name="connsiteX44" fmla="*/ 781050 w 2629062"/>
                <a:gd name="connsiteY44" fmla="*/ 1041400 h 5088026"/>
                <a:gd name="connsiteX45" fmla="*/ 755650 w 2629062"/>
                <a:gd name="connsiteY45" fmla="*/ 1079500 h 5088026"/>
                <a:gd name="connsiteX46" fmla="*/ 742950 w 2629062"/>
                <a:gd name="connsiteY46" fmla="*/ 1098550 h 5088026"/>
                <a:gd name="connsiteX47" fmla="*/ 717550 w 2629062"/>
                <a:gd name="connsiteY47" fmla="*/ 1155700 h 5088026"/>
                <a:gd name="connsiteX48" fmla="*/ 711200 w 2629062"/>
                <a:gd name="connsiteY48" fmla="*/ 1231900 h 5088026"/>
                <a:gd name="connsiteX49" fmla="*/ 698500 w 2629062"/>
                <a:gd name="connsiteY49" fmla="*/ 1276350 h 5088026"/>
                <a:gd name="connsiteX50" fmla="*/ 692150 w 2629062"/>
                <a:gd name="connsiteY50" fmla="*/ 1314450 h 5088026"/>
                <a:gd name="connsiteX51" fmla="*/ 679450 w 2629062"/>
                <a:gd name="connsiteY51" fmla="*/ 1352550 h 5088026"/>
                <a:gd name="connsiteX52" fmla="*/ 673100 w 2629062"/>
                <a:gd name="connsiteY52" fmla="*/ 1371600 h 5088026"/>
                <a:gd name="connsiteX53" fmla="*/ 654050 w 2629062"/>
                <a:gd name="connsiteY53" fmla="*/ 1377950 h 5088026"/>
                <a:gd name="connsiteX54" fmla="*/ 641350 w 2629062"/>
                <a:gd name="connsiteY54" fmla="*/ 1397000 h 5088026"/>
                <a:gd name="connsiteX55" fmla="*/ 622300 w 2629062"/>
                <a:gd name="connsiteY55" fmla="*/ 1416050 h 5088026"/>
                <a:gd name="connsiteX56" fmla="*/ 596900 w 2629062"/>
                <a:gd name="connsiteY56" fmla="*/ 1473200 h 5088026"/>
                <a:gd name="connsiteX57" fmla="*/ 590550 w 2629062"/>
                <a:gd name="connsiteY57" fmla="*/ 1504950 h 5088026"/>
                <a:gd name="connsiteX58" fmla="*/ 584200 w 2629062"/>
                <a:gd name="connsiteY58" fmla="*/ 1631950 h 5088026"/>
                <a:gd name="connsiteX59" fmla="*/ 571500 w 2629062"/>
                <a:gd name="connsiteY59" fmla="*/ 1663700 h 5088026"/>
                <a:gd name="connsiteX60" fmla="*/ 546100 w 2629062"/>
                <a:gd name="connsiteY60" fmla="*/ 1701800 h 5088026"/>
                <a:gd name="connsiteX61" fmla="*/ 501650 w 2629062"/>
                <a:gd name="connsiteY61" fmla="*/ 1733550 h 5088026"/>
                <a:gd name="connsiteX62" fmla="*/ 482600 w 2629062"/>
                <a:gd name="connsiteY62" fmla="*/ 1746250 h 5088026"/>
                <a:gd name="connsiteX63" fmla="*/ 476250 w 2629062"/>
                <a:gd name="connsiteY63" fmla="*/ 1765300 h 5088026"/>
                <a:gd name="connsiteX64" fmla="*/ 444500 w 2629062"/>
                <a:gd name="connsiteY64" fmla="*/ 1797050 h 5088026"/>
                <a:gd name="connsiteX65" fmla="*/ 419100 w 2629062"/>
                <a:gd name="connsiteY65" fmla="*/ 1847850 h 5088026"/>
                <a:gd name="connsiteX66" fmla="*/ 381000 w 2629062"/>
                <a:gd name="connsiteY66" fmla="*/ 1892300 h 5088026"/>
                <a:gd name="connsiteX67" fmla="*/ 355600 w 2629062"/>
                <a:gd name="connsiteY67" fmla="*/ 1936750 h 5088026"/>
                <a:gd name="connsiteX68" fmla="*/ 349250 w 2629062"/>
                <a:gd name="connsiteY68" fmla="*/ 1955800 h 5088026"/>
                <a:gd name="connsiteX69" fmla="*/ 336550 w 2629062"/>
                <a:gd name="connsiteY69" fmla="*/ 1981200 h 5088026"/>
                <a:gd name="connsiteX70" fmla="*/ 330200 w 2629062"/>
                <a:gd name="connsiteY70" fmla="*/ 2012950 h 5088026"/>
                <a:gd name="connsiteX71" fmla="*/ 323850 w 2629062"/>
                <a:gd name="connsiteY71" fmla="*/ 2032000 h 5088026"/>
                <a:gd name="connsiteX72" fmla="*/ 317500 w 2629062"/>
                <a:gd name="connsiteY72" fmla="*/ 2082800 h 5088026"/>
                <a:gd name="connsiteX73" fmla="*/ 304800 w 2629062"/>
                <a:gd name="connsiteY73" fmla="*/ 2127250 h 5088026"/>
                <a:gd name="connsiteX74" fmla="*/ 298450 w 2629062"/>
                <a:gd name="connsiteY74" fmla="*/ 2152650 h 5088026"/>
                <a:gd name="connsiteX75" fmla="*/ 311150 w 2629062"/>
                <a:gd name="connsiteY75" fmla="*/ 2184400 h 5088026"/>
                <a:gd name="connsiteX76" fmla="*/ 349250 w 2629062"/>
                <a:gd name="connsiteY76" fmla="*/ 2228850 h 5088026"/>
                <a:gd name="connsiteX77" fmla="*/ 387350 w 2629062"/>
                <a:gd name="connsiteY77" fmla="*/ 2286000 h 5088026"/>
                <a:gd name="connsiteX78" fmla="*/ 412750 w 2629062"/>
                <a:gd name="connsiteY78" fmla="*/ 2324100 h 5088026"/>
                <a:gd name="connsiteX79" fmla="*/ 425450 w 2629062"/>
                <a:gd name="connsiteY79" fmla="*/ 2343150 h 5088026"/>
                <a:gd name="connsiteX80" fmla="*/ 431800 w 2629062"/>
                <a:gd name="connsiteY80" fmla="*/ 2374900 h 5088026"/>
                <a:gd name="connsiteX81" fmla="*/ 438150 w 2629062"/>
                <a:gd name="connsiteY81" fmla="*/ 2393950 h 5088026"/>
                <a:gd name="connsiteX82" fmla="*/ 431800 w 2629062"/>
                <a:gd name="connsiteY82" fmla="*/ 2501900 h 5088026"/>
                <a:gd name="connsiteX83" fmla="*/ 419100 w 2629062"/>
                <a:gd name="connsiteY83" fmla="*/ 2527300 h 5088026"/>
                <a:gd name="connsiteX84" fmla="*/ 387350 w 2629062"/>
                <a:gd name="connsiteY84" fmla="*/ 2578100 h 5088026"/>
                <a:gd name="connsiteX85" fmla="*/ 374650 w 2629062"/>
                <a:gd name="connsiteY85" fmla="*/ 2597150 h 5088026"/>
                <a:gd name="connsiteX86" fmla="*/ 336550 w 2629062"/>
                <a:gd name="connsiteY86" fmla="*/ 2635250 h 5088026"/>
                <a:gd name="connsiteX87" fmla="*/ 317500 w 2629062"/>
                <a:gd name="connsiteY87" fmla="*/ 2654300 h 5088026"/>
                <a:gd name="connsiteX88" fmla="*/ 279400 w 2629062"/>
                <a:gd name="connsiteY88" fmla="*/ 2673350 h 5088026"/>
                <a:gd name="connsiteX89" fmla="*/ 260350 w 2629062"/>
                <a:gd name="connsiteY89" fmla="*/ 2686050 h 5088026"/>
                <a:gd name="connsiteX90" fmla="*/ 234950 w 2629062"/>
                <a:gd name="connsiteY90" fmla="*/ 2692400 h 5088026"/>
                <a:gd name="connsiteX91" fmla="*/ 215900 w 2629062"/>
                <a:gd name="connsiteY91" fmla="*/ 2698750 h 5088026"/>
                <a:gd name="connsiteX92" fmla="*/ 184150 w 2629062"/>
                <a:gd name="connsiteY92" fmla="*/ 2705100 h 5088026"/>
                <a:gd name="connsiteX93" fmla="*/ 114300 w 2629062"/>
                <a:gd name="connsiteY93" fmla="*/ 2724150 h 5088026"/>
                <a:gd name="connsiteX94" fmla="*/ 95250 w 2629062"/>
                <a:gd name="connsiteY94" fmla="*/ 2736850 h 5088026"/>
                <a:gd name="connsiteX95" fmla="*/ 82550 w 2629062"/>
                <a:gd name="connsiteY95" fmla="*/ 2755900 h 5088026"/>
                <a:gd name="connsiteX96" fmla="*/ 63500 w 2629062"/>
                <a:gd name="connsiteY96" fmla="*/ 2774950 h 5088026"/>
                <a:gd name="connsiteX97" fmla="*/ 50800 w 2629062"/>
                <a:gd name="connsiteY97" fmla="*/ 2794000 h 5088026"/>
                <a:gd name="connsiteX98" fmla="*/ 19050 w 2629062"/>
                <a:gd name="connsiteY98" fmla="*/ 2832100 h 5088026"/>
                <a:gd name="connsiteX99" fmla="*/ 12700 w 2629062"/>
                <a:gd name="connsiteY99" fmla="*/ 2857500 h 5088026"/>
                <a:gd name="connsiteX100" fmla="*/ 0 w 2629062"/>
                <a:gd name="connsiteY100" fmla="*/ 2914650 h 5088026"/>
                <a:gd name="connsiteX101" fmla="*/ 12700 w 2629062"/>
                <a:gd name="connsiteY101" fmla="*/ 3270250 h 5088026"/>
                <a:gd name="connsiteX102" fmla="*/ 31750 w 2629062"/>
                <a:gd name="connsiteY102" fmla="*/ 3327400 h 5088026"/>
                <a:gd name="connsiteX103" fmla="*/ 38100 w 2629062"/>
                <a:gd name="connsiteY103" fmla="*/ 3346450 h 5088026"/>
                <a:gd name="connsiteX104" fmla="*/ 76200 w 2629062"/>
                <a:gd name="connsiteY104" fmla="*/ 3378200 h 5088026"/>
                <a:gd name="connsiteX105" fmla="*/ 114300 w 2629062"/>
                <a:gd name="connsiteY105" fmla="*/ 3409950 h 5088026"/>
                <a:gd name="connsiteX106" fmla="*/ 127000 w 2629062"/>
                <a:gd name="connsiteY106" fmla="*/ 3429000 h 5088026"/>
                <a:gd name="connsiteX107" fmla="*/ 146050 w 2629062"/>
                <a:gd name="connsiteY107" fmla="*/ 3454400 h 5088026"/>
                <a:gd name="connsiteX108" fmla="*/ 158750 w 2629062"/>
                <a:gd name="connsiteY108" fmla="*/ 3486150 h 5088026"/>
                <a:gd name="connsiteX109" fmla="*/ 152400 w 2629062"/>
                <a:gd name="connsiteY109" fmla="*/ 3657600 h 5088026"/>
                <a:gd name="connsiteX110" fmla="*/ 139700 w 2629062"/>
                <a:gd name="connsiteY110" fmla="*/ 3689350 h 5088026"/>
                <a:gd name="connsiteX111" fmla="*/ 133350 w 2629062"/>
                <a:gd name="connsiteY111" fmla="*/ 4051300 h 5088026"/>
                <a:gd name="connsiteX112" fmla="*/ 120650 w 2629062"/>
                <a:gd name="connsiteY112" fmla="*/ 4070350 h 5088026"/>
                <a:gd name="connsiteX113" fmla="*/ 107950 w 2629062"/>
                <a:gd name="connsiteY113" fmla="*/ 4108450 h 5088026"/>
                <a:gd name="connsiteX114" fmla="*/ 76200 w 2629062"/>
                <a:gd name="connsiteY114" fmla="*/ 4210050 h 5088026"/>
                <a:gd name="connsiteX115" fmla="*/ 76200 w 2629062"/>
                <a:gd name="connsiteY115" fmla="*/ 4381500 h 5088026"/>
                <a:gd name="connsiteX116" fmla="*/ 107950 w 2629062"/>
                <a:gd name="connsiteY116" fmla="*/ 4502150 h 5088026"/>
                <a:gd name="connsiteX117" fmla="*/ 114300 w 2629062"/>
                <a:gd name="connsiteY117" fmla="*/ 4533900 h 5088026"/>
                <a:gd name="connsiteX118" fmla="*/ 120650 w 2629062"/>
                <a:gd name="connsiteY118" fmla="*/ 4559300 h 5088026"/>
                <a:gd name="connsiteX119" fmla="*/ 139700 w 2629062"/>
                <a:gd name="connsiteY119" fmla="*/ 4660900 h 5088026"/>
                <a:gd name="connsiteX120" fmla="*/ 177800 w 2629062"/>
                <a:gd name="connsiteY120" fmla="*/ 4699000 h 5088026"/>
                <a:gd name="connsiteX121" fmla="*/ 190500 w 2629062"/>
                <a:gd name="connsiteY121" fmla="*/ 4724400 h 5088026"/>
                <a:gd name="connsiteX122" fmla="*/ 203200 w 2629062"/>
                <a:gd name="connsiteY122" fmla="*/ 4800600 h 5088026"/>
                <a:gd name="connsiteX123" fmla="*/ 209550 w 2629062"/>
                <a:gd name="connsiteY123" fmla="*/ 4819650 h 5088026"/>
                <a:gd name="connsiteX124" fmla="*/ 222250 w 2629062"/>
                <a:gd name="connsiteY124" fmla="*/ 4838700 h 5088026"/>
                <a:gd name="connsiteX125" fmla="*/ 241300 w 2629062"/>
                <a:gd name="connsiteY125" fmla="*/ 4889500 h 5088026"/>
                <a:gd name="connsiteX126" fmla="*/ 247650 w 2629062"/>
                <a:gd name="connsiteY126" fmla="*/ 4914900 h 5088026"/>
                <a:gd name="connsiteX127" fmla="*/ 279400 w 2629062"/>
                <a:gd name="connsiteY127" fmla="*/ 4953000 h 5088026"/>
                <a:gd name="connsiteX128" fmla="*/ 292100 w 2629062"/>
                <a:gd name="connsiteY128" fmla="*/ 4978400 h 5088026"/>
                <a:gd name="connsiteX129" fmla="*/ 342900 w 2629062"/>
                <a:gd name="connsiteY129" fmla="*/ 5029200 h 5088026"/>
                <a:gd name="connsiteX130" fmla="*/ 374650 w 2629062"/>
                <a:gd name="connsiteY130" fmla="*/ 5067300 h 5088026"/>
                <a:gd name="connsiteX131" fmla="*/ 387350 w 2629062"/>
                <a:gd name="connsiteY131" fmla="*/ 5086350 h 5088026"/>
                <a:gd name="connsiteX132" fmla="*/ 641350 w 2629062"/>
                <a:gd name="connsiteY132" fmla="*/ 5086350 h 5088026"/>
                <a:gd name="connsiteX133" fmla="*/ 901700 w 2629062"/>
                <a:gd name="connsiteY133" fmla="*/ 5080000 h 5088026"/>
                <a:gd name="connsiteX134" fmla="*/ 1009650 w 2629062"/>
                <a:gd name="connsiteY134" fmla="*/ 5067300 h 5088026"/>
                <a:gd name="connsiteX135" fmla="*/ 1028700 w 2629062"/>
                <a:gd name="connsiteY135" fmla="*/ 5054600 h 5088026"/>
                <a:gd name="connsiteX136" fmla="*/ 1047750 w 2629062"/>
                <a:gd name="connsiteY136" fmla="*/ 5048250 h 5088026"/>
                <a:gd name="connsiteX137" fmla="*/ 1073150 w 2629062"/>
                <a:gd name="connsiteY137" fmla="*/ 5010150 h 5088026"/>
                <a:gd name="connsiteX138" fmla="*/ 1085850 w 2629062"/>
                <a:gd name="connsiteY138" fmla="*/ 4991100 h 5088026"/>
                <a:gd name="connsiteX139" fmla="*/ 1098550 w 2629062"/>
                <a:gd name="connsiteY139" fmla="*/ 4953000 h 5088026"/>
                <a:gd name="connsiteX140" fmla="*/ 1104900 w 2629062"/>
                <a:gd name="connsiteY140" fmla="*/ 4933950 h 5088026"/>
                <a:gd name="connsiteX141" fmla="*/ 1117600 w 2629062"/>
                <a:gd name="connsiteY141" fmla="*/ 4883150 h 5088026"/>
                <a:gd name="connsiteX142" fmla="*/ 1111250 w 2629062"/>
                <a:gd name="connsiteY142" fmla="*/ 4425950 h 5088026"/>
                <a:gd name="connsiteX143" fmla="*/ 1104900 w 2629062"/>
                <a:gd name="connsiteY143" fmla="*/ 4387850 h 5088026"/>
                <a:gd name="connsiteX144" fmla="*/ 1098550 w 2629062"/>
                <a:gd name="connsiteY144" fmla="*/ 4171950 h 5088026"/>
                <a:gd name="connsiteX145" fmla="*/ 1092200 w 2629062"/>
                <a:gd name="connsiteY145" fmla="*/ 3663950 h 5088026"/>
                <a:gd name="connsiteX146" fmla="*/ 1079500 w 2629062"/>
                <a:gd name="connsiteY146" fmla="*/ 3479800 h 5088026"/>
                <a:gd name="connsiteX147" fmla="*/ 1060450 w 2629062"/>
                <a:gd name="connsiteY147" fmla="*/ 3371850 h 5088026"/>
                <a:gd name="connsiteX148" fmla="*/ 1054100 w 2629062"/>
                <a:gd name="connsiteY148" fmla="*/ 3314700 h 5088026"/>
                <a:gd name="connsiteX149" fmla="*/ 1041400 w 2629062"/>
                <a:gd name="connsiteY149" fmla="*/ 2990850 h 5088026"/>
                <a:gd name="connsiteX150" fmla="*/ 1035050 w 2629062"/>
                <a:gd name="connsiteY150" fmla="*/ 2736850 h 5088026"/>
                <a:gd name="connsiteX151" fmla="*/ 1022350 w 2629062"/>
                <a:gd name="connsiteY151" fmla="*/ 2654300 h 5088026"/>
                <a:gd name="connsiteX152" fmla="*/ 1016000 w 2629062"/>
                <a:gd name="connsiteY152" fmla="*/ 2635250 h 5088026"/>
                <a:gd name="connsiteX153" fmla="*/ 1009650 w 2629062"/>
                <a:gd name="connsiteY153" fmla="*/ 2609850 h 5088026"/>
                <a:gd name="connsiteX154" fmla="*/ 1003300 w 2629062"/>
                <a:gd name="connsiteY154" fmla="*/ 2590800 h 5088026"/>
                <a:gd name="connsiteX155" fmla="*/ 996950 w 2629062"/>
                <a:gd name="connsiteY155" fmla="*/ 2559050 h 5088026"/>
                <a:gd name="connsiteX156" fmla="*/ 977900 w 2629062"/>
                <a:gd name="connsiteY156" fmla="*/ 2501900 h 5088026"/>
                <a:gd name="connsiteX157" fmla="*/ 971550 w 2629062"/>
                <a:gd name="connsiteY157" fmla="*/ 2482850 h 5088026"/>
                <a:gd name="connsiteX158" fmla="*/ 965200 w 2629062"/>
                <a:gd name="connsiteY158" fmla="*/ 2463800 h 5088026"/>
                <a:gd name="connsiteX159" fmla="*/ 958850 w 2629062"/>
                <a:gd name="connsiteY159" fmla="*/ 2419350 h 5088026"/>
                <a:gd name="connsiteX160" fmla="*/ 952500 w 2629062"/>
                <a:gd name="connsiteY160" fmla="*/ 2387600 h 5088026"/>
                <a:gd name="connsiteX161" fmla="*/ 939800 w 2629062"/>
                <a:gd name="connsiteY161" fmla="*/ 2311400 h 5088026"/>
                <a:gd name="connsiteX162" fmla="*/ 920750 w 2629062"/>
                <a:gd name="connsiteY162" fmla="*/ 2184400 h 5088026"/>
                <a:gd name="connsiteX163" fmla="*/ 889000 w 2629062"/>
                <a:gd name="connsiteY163" fmla="*/ 2101850 h 5088026"/>
                <a:gd name="connsiteX164" fmla="*/ 863600 w 2629062"/>
                <a:gd name="connsiteY164" fmla="*/ 2089150 h 5088026"/>
                <a:gd name="connsiteX165" fmla="*/ 850900 w 2629062"/>
                <a:gd name="connsiteY165" fmla="*/ 2070100 h 5088026"/>
                <a:gd name="connsiteX166" fmla="*/ 876300 w 2629062"/>
                <a:gd name="connsiteY166" fmla="*/ 1943100 h 5088026"/>
                <a:gd name="connsiteX167" fmla="*/ 889000 w 2629062"/>
                <a:gd name="connsiteY167" fmla="*/ 1917700 h 5088026"/>
                <a:gd name="connsiteX168" fmla="*/ 908050 w 2629062"/>
                <a:gd name="connsiteY168" fmla="*/ 1841500 h 5088026"/>
                <a:gd name="connsiteX169" fmla="*/ 914400 w 2629062"/>
                <a:gd name="connsiteY169" fmla="*/ 1822450 h 5088026"/>
                <a:gd name="connsiteX170" fmla="*/ 946150 w 2629062"/>
                <a:gd name="connsiteY170" fmla="*/ 1765300 h 5088026"/>
                <a:gd name="connsiteX171" fmla="*/ 958850 w 2629062"/>
                <a:gd name="connsiteY171" fmla="*/ 1733550 h 5088026"/>
                <a:gd name="connsiteX172" fmla="*/ 971550 w 2629062"/>
                <a:gd name="connsiteY172" fmla="*/ 1708150 h 5088026"/>
                <a:gd name="connsiteX173" fmla="*/ 977900 w 2629062"/>
                <a:gd name="connsiteY173" fmla="*/ 1689100 h 5088026"/>
                <a:gd name="connsiteX174" fmla="*/ 990600 w 2629062"/>
                <a:gd name="connsiteY174" fmla="*/ 1670050 h 5088026"/>
                <a:gd name="connsiteX175" fmla="*/ 996950 w 2629062"/>
                <a:gd name="connsiteY175" fmla="*/ 1651000 h 5088026"/>
                <a:gd name="connsiteX176" fmla="*/ 1041400 w 2629062"/>
                <a:gd name="connsiteY176" fmla="*/ 1581150 h 5088026"/>
                <a:gd name="connsiteX177" fmla="*/ 1060450 w 2629062"/>
                <a:gd name="connsiteY177" fmla="*/ 1568450 h 5088026"/>
                <a:gd name="connsiteX178" fmla="*/ 1092200 w 2629062"/>
                <a:gd name="connsiteY178" fmla="*/ 1511300 h 5088026"/>
                <a:gd name="connsiteX179" fmla="*/ 1111250 w 2629062"/>
                <a:gd name="connsiteY179" fmla="*/ 1485900 h 5088026"/>
                <a:gd name="connsiteX180" fmla="*/ 1130300 w 2629062"/>
                <a:gd name="connsiteY180" fmla="*/ 1473200 h 5088026"/>
                <a:gd name="connsiteX181" fmla="*/ 1181100 w 2629062"/>
                <a:gd name="connsiteY181" fmla="*/ 1422400 h 5088026"/>
                <a:gd name="connsiteX182" fmla="*/ 1200150 w 2629062"/>
                <a:gd name="connsiteY182" fmla="*/ 1403350 h 5088026"/>
                <a:gd name="connsiteX183" fmla="*/ 1219200 w 2629062"/>
                <a:gd name="connsiteY183" fmla="*/ 1384300 h 5088026"/>
                <a:gd name="connsiteX184" fmla="*/ 1250950 w 2629062"/>
                <a:gd name="connsiteY184" fmla="*/ 1339850 h 5088026"/>
                <a:gd name="connsiteX185" fmla="*/ 1276350 w 2629062"/>
                <a:gd name="connsiteY185" fmla="*/ 1301750 h 5088026"/>
                <a:gd name="connsiteX186" fmla="*/ 1289050 w 2629062"/>
                <a:gd name="connsiteY186" fmla="*/ 1282700 h 5088026"/>
                <a:gd name="connsiteX187" fmla="*/ 1301750 w 2629062"/>
                <a:gd name="connsiteY187" fmla="*/ 1263650 h 5088026"/>
                <a:gd name="connsiteX188" fmla="*/ 1333500 w 2629062"/>
                <a:gd name="connsiteY188" fmla="*/ 1206500 h 5088026"/>
                <a:gd name="connsiteX189" fmla="*/ 1358900 w 2629062"/>
                <a:gd name="connsiteY189" fmla="*/ 1193800 h 5088026"/>
                <a:gd name="connsiteX190" fmla="*/ 1416050 w 2629062"/>
                <a:gd name="connsiteY190" fmla="*/ 1174750 h 5088026"/>
                <a:gd name="connsiteX191" fmla="*/ 1435100 w 2629062"/>
                <a:gd name="connsiteY191" fmla="*/ 1168400 h 5088026"/>
                <a:gd name="connsiteX192" fmla="*/ 1473200 w 2629062"/>
                <a:gd name="connsiteY192" fmla="*/ 1149350 h 5088026"/>
                <a:gd name="connsiteX193" fmla="*/ 1498600 w 2629062"/>
                <a:gd name="connsiteY193" fmla="*/ 1136650 h 5088026"/>
                <a:gd name="connsiteX194" fmla="*/ 1562100 w 2629062"/>
                <a:gd name="connsiteY194" fmla="*/ 1111250 h 5088026"/>
                <a:gd name="connsiteX195" fmla="*/ 1625600 w 2629062"/>
                <a:gd name="connsiteY195" fmla="*/ 1066800 h 5088026"/>
                <a:gd name="connsiteX196" fmla="*/ 1638300 w 2629062"/>
                <a:gd name="connsiteY196" fmla="*/ 1047750 h 5088026"/>
                <a:gd name="connsiteX197" fmla="*/ 1682750 w 2629062"/>
                <a:gd name="connsiteY197" fmla="*/ 1028700 h 5088026"/>
                <a:gd name="connsiteX198" fmla="*/ 1771650 w 2629062"/>
                <a:gd name="connsiteY198" fmla="*/ 971550 h 5088026"/>
                <a:gd name="connsiteX199" fmla="*/ 1790700 w 2629062"/>
                <a:gd name="connsiteY199" fmla="*/ 958850 h 5088026"/>
                <a:gd name="connsiteX200" fmla="*/ 1809750 w 2629062"/>
                <a:gd name="connsiteY200" fmla="*/ 952500 h 5088026"/>
                <a:gd name="connsiteX201" fmla="*/ 1847850 w 2629062"/>
                <a:gd name="connsiteY201" fmla="*/ 927100 h 5088026"/>
                <a:gd name="connsiteX202" fmla="*/ 1885950 w 2629062"/>
                <a:gd name="connsiteY202" fmla="*/ 908050 h 5088026"/>
                <a:gd name="connsiteX203" fmla="*/ 1911350 w 2629062"/>
                <a:gd name="connsiteY203" fmla="*/ 895350 h 5088026"/>
                <a:gd name="connsiteX204" fmla="*/ 1930400 w 2629062"/>
                <a:gd name="connsiteY204" fmla="*/ 882650 h 5088026"/>
                <a:gd name="connsiteX205" fmla="*/ 1968500 w 2629062"/>
                <a:gd name="connsiteY205" fmla="*/ 844550 h 5088026"/>
                <a:gd name="connsiteX206" fmla="*/ 1987550 w 2629062"/>
                <a:gd name="connsiteY206" fmla="*/ 838200 h 5088026"/>
                <a:gd name="connsiteX207" fmla="*/ 2006600 w 2629062"/>
                <a:gd name="connsiteY207" fmla="*/ 812800 h 5088026"/>
                <a:gd name="connsiteX208" fmla="*/ 2019300 w 2629062"/>
                <a:gd name="connsiteY208" fmla="*/ 793750 h 5088026"/>
                <a:gd name="connsiteX209" fmla="*/ 2095500 w 2629062"/>
                <a:gd name="connsiteY209" fmla="*/ 711200 h 5088026"/>
                <a:gd name="connsiteX210" fmla="*/ 2146300 w 2629062"/>
                <a:gd name="connsiteY210" fmla="*/ 641350 h 5088026"/>
                <a:gd name="connsiteX211" fmla="*/ 2216150 w 2629062"/>
                <a:gd name="connsiteY211" fmla="*/ 546100 h 5088026"/>
                <a:gd name="connsiteX212" fmla="*/ 2266950 w 2629062"/>
                <a:gd name="connsiteY212" fmla="*/ 476250 h 5088026"/>
                <a:gd name="connsiteX213" fmla="*/ 2286000 w 2629062"/>
                <a:gd name="connsiteY213" fmla="*/ 419100 h 5088026"/>
                <a:gd name="connsiteX214" fmla="*/ 2298700 w 2629062"/>
                <a:gd name="connsiteY214" fmla="*/ 374650 h 5088026"/>
                <a:gd name="connsiteX215" fmla="*/ 2342689 w 2629062"/>
                <a:gd name="connsiteY215" fmla="*/ 282864 h 5088026"/>
                <a:gd name="connsiteX216" fmla="*/ 2463800 w 2629062"/>
                <a:gd name="connsiteY216" fmla="*/ 133350 h 5088026"/>
                <a:gd name="connsiteX217" fmla="*/ 2514600 w 2629062"/>
                <a:gd name="connsiteY217" fmla="*/ 107950 h 5088026"/>
                <a:gd name="connsiteX218" fmla="*/ 2533650 w 2629062"/>
                <a:gd name="connsiteY218" fmla="*/ 88900 h 5088026"/>
                <a:gd name="connsiteX219" fmla="*/ 2578100 w 2629062"/>
                <a:gd name="connsiteY219" fmla="*/ 63500 h 5088026"/>
                <a:gd name="connsiteX220" fmla="*/ 2609850 w 2629062"/>
                <a:gd name="connsiteY220" fmla="*/ 19050 h 5088026"/>
                <a:gd name="connsiteX221" fmla="*/ 2628900 w 2629062"/>
                <a:gd name="connsiteY221" fmla="*/ 0 h 5088026"/>
                <a:gd name="connsiteX0" fmla="*/ 2628900 w 2629062"/>
                <a:gd name="connsiteY0" fmla="*/ 0 h 5086350"/>
                <a:gd name="connsiteX1" fmla="*/ 2597150 w 2629062"/>
                <a:gd name="connsiteY1" fmla="*/ 19050 h 5086350"/>
                <a:gd name="connsiteX2" fmla="*/ 2482850 w 2629062"/>
                <a:gd name="connsiteY2" fmla="*/ 25400 h 5086350"/>
                <a:gd name="connsiteX3" fmla="*/ 2127250 w 2629062"/>
                <a:gd name="connsiteY3" fmla="*/ 31750 h 5086350"/>
                <a:gd name="connsiteX4" fmla="*/ 2063750 w 2629062"/>
                <a:gd name="connsiteY4" fmla="*/ 38100 h 5086350"/>
                <a:gd name="connsiteX5" fmla="*/ 2019300 w 2629062"/>
                <a:gd name="connsiteY5" fmla="*/ 44450 h 5086350"/>
                <a:gd name="connsiteX6" fmla="*/ 1943100 w 2629062"/>
                <a:gd name="connsiteY6" fmla="*/ 50800 h 5086350"/>
                <a:gd name="connsiteX7" fmla="*/ 1847850 w 2629062"/>
                <a:gd name="connsiteY7" fmla="*/ 63500 h 5086350"/>
                <a:gd name="connsiteX8" fmla="*/ 1778000 w 2629062"/>
                <a:gd name="connsiteY8" fmla="*/ 82550 h 5086350"/>
                <a:gd name="connsiteX9" fmla="*/ 1733550 w 2629062"/>
                <a:gd name="connsiteY9" fmla="*/ 107950 h 5086350"/>
                <a:gd name="connsiteX10" fmla="*/ 1714500 w 2629062"/>
                <a:gd name="connsiteY10" fmla="*/ 127000 h 5086350"/>
                <a:gd name="connsiteX11" fmla="*/ 1695450 w 2629062"/>
                <a:gd name="connsiteY11" fmla="*/ 139700 h 5086350"/>
                <a:gd name="connsiteX12" fmla="*/ 1676400 w 2629062"/>
                <a:gd name="connsiteY12" fmla="*/ 158750 h 5086350"/>
                <a:gd name="connsiteX13" fmla="*/ 1549400 w 2629062"/>
                <a:gd name="connsiteY13" fmla="*/ 184150 h 5086350"/>
                <a:gd name="connsiteX14" fmla="*/ 1504950 w 2629062"/>
                <a:gd name="connsiteY14" fmla="*/ 209550 h 5086350"/>
                <a:gd name="connsiteX15" fmla="*/ 1485900 w 2629062"/>
                <a:gd name="connsiteY15" fmla="*/ 254000 h 5086350"/>
                <a:gd name="connsiteX16" fmla="*/ 1466850 w 2629062"/>
                <a:gd name="connsiteY16" fmla="*/ 273050 h 5086350"/>
                <a:gd name="connsiteX17" fmla="*/ 1435100 w 2629062"/>
                <a:gd name="connsiteY17" fmla="*/ 311150 h 5086350"/>
                <a:gd name="connsiteX18" fmla="*/ 1377950 w 2629062"/>
                <a:gd name="connsiteY18" fmla="*/ 336550 h 5086350"/>
                <a:gd name="connsiteX19" fmla="*/ 1358900 w 2629062"/>
                <a:gd name="connsiteY19" fmla="*/ 349250 h 5086350"/>
                <a:gd name="connsiteX20" fmla="*/ 1314450 w 2629062"/>
                <a:gd name="connsiteY20" fmla="*/ 361950 h 5086350"/>
                <a:gd name="connsiteX21" fmla="*/ 1276350 w 2629062"/>
                <a:gd name="connsiteY21" fmla="*/ 393700 h 5086350"/>
                <a:gd name="connsiteX22" fmla="*/ 1270000 w 2629062"/>
                <a:gd name="connsiteY22" fmla="*/ 412750 h 5086350"/>
                <a:gd name="connsiteX23" fmla="*/ 1263650 w 2629062"/>
                <a:gd name="connsiteY23" fmla="*/ 438150 h 5086350"/>
                <a:gd name="connsiteX24" fmla="*/ 1231900 w 2629062"/>
                <a:gd name="connsiteY24" fmla="*/ 488950 h 5086350"/>
                <a:gd name="connsiteX25" fmla="*/ 1200150 w 2629062"/>
                <a:gd name="connsiteY25" fmla="*/ 539750 h 5086350"/>
                <a:gd name="connsiteX26" fmla="*/ 1187450 w 2629062"/>
                <a:gd name="connsiteY26" fmla="*/ 577850 h 5086350"/>
                <a:gd name="connsiteX27" fmla="*/ 1168400 w 2629062"/>
                <a:gd name="connsiteY27" fmla="*/ 603250 h 5086350"/>
                <a:gd name="connsiteX28" fmla="*/ 1155700 w 2629062"/>
                <a:gd name="connsiteY28" fmla="*/ 622300 h 5086350"/>
                <a:gd name="connsiteX29" fmla="*/ 1136650 w 2629062"/>
                <a:gd name="connsiteY29" fmla="*/ 641350 h 5086350"/>
                <a:gd name="connsiteX30" fmla="*/ 1111250 w 2629062"/>
                <a:gd name="connsiteY30" fmla="*/ 673100 h 5086350"/>
                <a:gd name="connsiteX31" fmla="*/ 1092200 w 2629062"/>
                <a:gd name="connsiteY31" fmla="*/ 698500 h 5086350"/>
                <a:gd name="connsiteX32" fmla="*/ 1066800 w 2629062"/>
                <a:gd name="connsiteY32" fmla="*/ 736600 h 5086350"/>
                <a:gd name="connsiteX33" fmla="*/ 1041400 w 2629062"/>
                <a:gd name="connsiteY33" fmla="*/ 774700 h 5086350"/>
                <a:gd name="connsiteX34" fmla="*/ 996950 w 2629062"/>
                <a:gd name="connsiteY34" fmla="*/ 800100 h 5086350"/>
                <a:gd name="connsiteX35" fmla="*/ 977900 w 2629062"/>
                <a:gd name="connsiteY35" fmla="*/ 806450 h 5086350"/>
                <a:gd name="connsiteX36" fmla="*/ 958850 w 2629062"/>
                <a:gd name="connsiteY36" fmla="*/ 819150 h 5086350"/>
                <a:gd name="connsiteX37" fmla="*/ 939800 w 2629062"/>
                <a:gd name="connsiteY37" fmla="*/ 825500 h 5086350"/>
                <a:gd name="connsiteX38" fmla="*/ 901700 w 2629062"/>
                <a:gd name="connsiteY38" fmla="*/ 850900 h 5086350"/>
                <a:gd name="connsiteX39" fmla="*/ 876300 w 2629062"/>
                <a:gd name="connsiteY39" fmla="*/ 895350 h 5086350"/>
                <a:gd name="connsiteX40" fmla="*/ 838200 w 2629062"/>
                <a:gd name="connsiteY40" fmla="*/ 952500 h 5086350"/>
                <a:gd name="connsiteX41" fmla="*/ 825500 w 2629062"/>
                <a:gd name="connsiteY41" fmla="*/ 971550 h 5086350"/>
                <a:gd name="connsiteX42" fmla="*/ 812800 w 2629062"/>
                <a:gd name="connsiteY42" fmla="*/ 990600 h 5086350"/>
                <a:gd name="connsiteX43" fmla="*/ 793750 w 2629062"/>
                <a:gd name="connsiteY43" fmla="*/ 1009650 h 5086350"/>
                <a:gd name="connsiteX44" fmla="*/ 781050 w 2629062"/>
                <a:gd name="connsiteY44" fmla="*/ 1041400 h 5086350"/>
                <a:gd name="connsiteX45" fmla="*/ 755650 w 2629062"/>
                <a:gd name="connsiteY45" fmla="*/ 1079500 h 5086350"/>
                <a:gd name="connsiteX46" fmla="*/ 742950 w 2629062"/>
                <a:gd name="connsiteY46" fmla="*/ 1098550 h 5086350"/>
                <a:gd name="connsiteX47" fmla="*/ 717550 w 2629062"/>
                <a:gd name="connsiteY47" fmla="*/ 1155700 h 5086350"/>
                <a:gd name="connsiteX48" fmla="*/ 711200 w 2629062"/>
                <a:gd name="connsiteY48" fmla="*/ 1231900 h 5086350"/>
                <a:gd name="connsiteX49" fmla="*/ 698500 w 2629062"/>
                <a:gd name="connsiteY49" fmla="*/ 1276350 h 5086350"/>
                <a:gd name="connsiteX50" fmla="*/ 692150 w 2629062"/>
                <a:gd name="connsiteY50" fmla="*/ 1314450 h 5086350"/>
                <a:gd name="connsiteX51" fmla="*/ 679450 w 2629062"/>
                <a:gd name="connsiteY51" fmla="*/ 1352550 h 5086350"/>
                <a:gd name="connsiteX52" fmla="*/ 673100 w 2629062"/>
                <a:gd name="connsiteY52" fmla="*/ 1371600 h 5086350"/>
                <a:gd name="connsiteX53" fmla="*/ 654050 w 2629062"/>
                <a:gd name="connsiteY53" fmla="*/ 1377950 h 5086350"/>
                <a:gd name="connsiteX54" fmla="*/ 641350 w 2629062"/>
                <a:gd name="connsiteY54" fmla="*/ 1397000 h 5086350"/>
                <a:gd name="connsiteX55" fmla="*/ 622300 w 2629062"/>
                <a:gd name="connsiteY55" fmla="*/ 1416050 h 5086350"/>
                <a:gd name="connsiteX56" fmla="*/ 596900 w 2629062"/>
                <a:gd name="connsiteY56" fmla="*/ 1473200 h 5086350"/>
                <a:gd name="connsiteX57" fmla="*/ 590550 w 2629062"/>
                <a:gd name="connsiteY57" fmla="*/ 1504950 h 5086350"/>
                <a:gd name="connsiteX58" fmla="*/ 584200 w 2629062"/>
                <a:gd name="connsiteY58" fmla="*/ 1631950 h 5086350"/>
                <a:gd name="connsiteX59" fmla="*/ 571500 w 2629062"/>
                <a:gd name="connsiteY59" fmla="*/ 1663700 h 5086350"/>
                <a:gd name="connsiteX60" fmla="*/ 546100 w 2629062"/>
                <a:gd name="connsiteY60" fmla="*/ 1701800 h 5086350"/>
                <a:gd name="connsiteX61" fmla="*/ 501650 w 2629062"/>
                <a:gd name="connsiteY61" fmla="*/ 1733550 h 5086350"/>
                <a:gd name="connsiteX62" fmla="*/ 482600 w 2629062"/>
                <a:gd name="connsiteY62" fmla="*/ 1746250 h 5086350"/>
                <a:gd name="connsiteX63" fmla="*/ 476250 w 2629062"/>
                <a:gd name="connsiteY63" fmla="*/ 1765300 h 5086350"/>
                <a:gd name="connsiteX64" fmla="*/ 444500 w 2629062"/>
                <a:gd name="connsiteY64" fmla="*/ 1797050 h 5086350"/>
                <a:gd name="connsiteX65" fmla="*/ 419100 w 2629062"/>
                <a:gd name="connsiteY65" fmla="*/ 1847850 h 5086350"/>
                <a:gd name="connsiteX66" fmla="*/ 381000 w 2629062"/>
                <a:gd name="connsiteY66" fmla="*/ 1892300 h 5086350"/>
                <a:gd name="connsiteX67" fmla="*/ 355600 w 2629062"/>
                <a:gd name="connsiteY67" fmla="*/ 1936750 h 5086350"/>
                <a:gd name="connsiteX68" fmla="*/ 349250 w 2629062"/>
                <a:gd name="connsiteY68" fmla="*/ 1955800 h 5086350"/>
                <a:gd name="connsiteX69" fmla="*/ 336550 w 2629062"/>
                <a:gd name="connsiteY69" fmla="*/ 1981200 h 5086350"/>
                <a:gd name="connsiteX70" fmla="*/ 330200 w 2629062"/>
                <a:gd name="connsiteY70" fmla="*/ 2012950 h 5086350"/>
                <a:gd name="connsiteX71" fmla="*/ 323850 w 2629062"/>
                <a:gd name="connsiteY71" fmla="*/ 2032000 h 5086350"/>
                <a:gd name="connsiteX72" fmla="*/ 317500 w 2629062"/>
                <a:gd name="connsiteY72" fmla="*/ 2082800 h 5086350"/>
                <a:gd name="connsiteX73" fmla="*/ 304800 w 2629062"/>
                <a:gd name="connsiteY73" fmla="*/ 2127250 h 5086350"/>
                <a:gd name="connsiteX74" fmla="*/ 298450 w 2629062"/>
                <a:gd name="connsiteY74" fmla="*/ 2152650 h 5086350"/>
                <a:gd name="connsiteX75" fmla="*/ 311150 w 2629062"/>
                <a:gd name="connsiteY75" fmla="*/ 2184400 h 5086350"/>
                <a:gd name="connsiteX76" fmla="*/ 349250 w 2629062"/>
                <a:gd name="connsiteY76" fmla="*/ 2228850 h 5086350"/>
                <a:gd name="connsiteX77" fmla="*/ 387350 w 2629062"/>
                <a:gd name="connsiteY77" fmla="*/ 2286000 h 5086350"/>
                <a:gd name="connsiteX78" fmla="*/ 412750 w 2629062"/>
                <a:gd name="connsiteY78" fmla="*/ 2324100 h 5086350"/>
                <a:gd name="connsiteX79" fmla="*/ 425450 w 2629062"/>
                <a:gd name="connsiteY79" fmla="*/ 2343150 h 5086350"/>
                <a:gd name="connsiteX80" fmla="*/ 431800 w 2629062"/>
                <a:gd name="connsiteY80" fmla="*/ 2374900 h 5086350"/>
                <a:gd name="connsiteX81" fmla="*/ 438150 w 2629062"/>
                <a:gd name="connsiteY81" fmla="*/ 2393950 h 5086350"/>
                <a:gd name="connsiteX82" fmla="*/ 431800 w 2629062"/>
                <a:gd name="connsiteY82" fmla="*/ 2501900 h 5086350"/>
                <a:gd name="connsiteX83" fmla="*/ 419100 w 2629062"/>
                <a:gd name="connsiteY83" fmla="*/ 2527300 h 5086350"/>
                <a:gd name="connsiteX84" fmla="*/ 387350 w 2629062"/>
                <a:gd name="connsiteY84" fmla="*/ 2578100 h 5086350"/>
                <a:gd name="connsiteX85" fmla="*/ 374650 w 2629062"/>
                <a:gd name="connsiteY85" fmla="*/ 2597150 h 5086350"/>
                <a:gd name="connsiteX86" fmla="*/ 336550 w 2629062"/>
                <a:gd name="connsiteY86" fmla="*/ 2635250 h 5086350"/>
                <a:gd name="connsiteX87" fmla="*/ 317500 w 2629062"/>
                <a:gd name="connsiteY87" fmla="*/ 2654300 h 5086350"/>
                <a:gd name="connsiteX88" fmla="*/ 279400 w 2629062"/>
                <a:gd name="connsiteY88" fmla="*/ 2673350 h 5086350"/>
                <a:gd name="connsiteX89" fmla="*/ 260350 w 2629062"/>
                <a:gd name="connsiteY89" fmla="*/ 2686050 h 5086350"/>
                <a:gd name="connsiteX90" fmla="*/ 234950 w 2629062"/>
                <a:gd name="connsiteY90" fmla="*/ 2692400 h 5086350"/>
                <a:gd name="connsiteX91" fmla="*/ 215900 w 2629062"/>
                <a:gd name="connsiteY91" fmla="*/ 2698750 h 5086350"/>
                <a:gd name="connsiteX92" fmla="*/ 184150 w 2629062"/>
                <a:gd name="connsiteY92" fmla="*/ 2705100 h 5086350"/>
                <a:gd name="connsiteX93" fmla="*/ 114300 w 2629062"/>
                <a:gd name="connsiteY93" fmla="*/ 2724150 h 5086350"/>
                <a:gd name="connsiteX94" fmla="*/ 95250 w 2629062"/>
                <a:gd name="connsiteY94" fmla="*/ 2736850 h 5086350"/>
                <a:gd name="connsiteX95" fmla="*/ 82550 w 2629062"/>
                <a:gd name="connsiteY95" fmla="*/ 2755900 h 5086350"/>
                <a:gd name="connsiteX96" fmla="*/ 63500 w 2629062"/>
                <a:gd name="connsiteY96" fmla="*/ 2774950 h 5086350"/>
                <a:gd name="connsiteX97" fmla="*/ 50800 w 2629062"/>
                <a:gd name="connsiteY97" fmla="*/ 2794000 h 5086350"/>
                <a:gd name="connsiteX98" fmla="*/ 19050 w 2629062"/>
                <a:gd name="connsiteY98" fmla="*/ 2832100 h 5086350"/>
                <a:gd name="connsiteX99" fmla="*/ 12700 w 2629062"/>
                <a:gd name="connsiteY99" fmla="*/ 2857500 h 5086350"/>
                <a:gd name="connsiteX100" fmla="*/ 0 w 2629062"/>
                <a:gd name="connsiteY100" fmla="*/ 2914650 h 5086350"/>
                <a:gd name="connsiteX101" fmla="*/ 12700 w 2629062"/>
                <a:gd name="connsiteY101" fmla="*/ 3270250 h 5086350"/>
                <a:gd name="connsiteX102" fmla="*/ 31750 w 2629062"/>
                <a:gd name="connsiteY102" fmla="*/ 3327400 h 5086350"/>
                <a:gd name="connsiteX103" fmla="*/ 38100 w 2629062"/>
                <a:gd name="connsiteY103" fmla="*/ 3346450 h 5086350"/>
                <a:gd name="connsiteX104" fmla="*/ 76200 w 2629062"/>
                <a:gd name="connsiteY104" fmla="*/ 3378200 h 5086350"/>
                <a:gd name="connsiteX105" fmla="*/ 114300 w 2629062"/>
                <a:gd name="connsiteY105" fmla="*/ 3409950 h 5086350"/>
                <a:gd name="connsiteX106" fmla="*/ 127000 w 2629062"/>
                <a:gd name="connsiteY106" fmla="*/ 3429000 h 5086350"/>
                <a:gd name="connsiteX107" fmla="*/ 146050 w 2629062"/>
                <a:gd name="connsiteY107" fmla="*/ 3454400 h 5086350"/>
                <a:gd name="connsiteX108" fmla="*/ 158750 w 2629062"/>
                <a:gd name="connsiteY108" fmla="*/ 3486150 h 5086350"/>
                <a:gd name="connsiteX109" fmla="*/ 152400 w 2629062"/>
                <a:gd name="connsiteY109" fmla="*/ 3657600 h 5086350"/>
                <a:gd name="connsiteX110" fmla="*/ 139700 w 2629062"/>
                <a:gd name="connsiteY110" fmla="*/ 3689350 h 5086350"/>
                <a:gd name="connsiteX111" fmla="*/ 133350 w 2629062"/>
                <a:gd name="connsiteY111" fmla="*/ 4051300 h 5086350"/>
                <a:gd name="connsiteX112" fmla="*/ 120650 w 2629062"/>
                <a:gd name="connsiteY112" fmla="*/ 4070350 h 5086350"/>
                <a:gd name="connsiteX113" fmla="*/ 107950 w 2629062"/>
                <a:gd name="connsiteY113" fmla="*/ 4108450 h 5086350"/>
                <a:gd name="connsiteX114" fmla="*/ 76200 w 2629062"/>
                <a:gd name="connsiteY114" fmla="*/ 4210050 h 5086350"/>
                <a:gd name="connsiteX115" fmla="*/ 76200 w 2629062"/>
                <a:gd name="connsiteY115" fmla="*/ 4381500 h 5086350"/>
                <a:gd name="connsiteX116" fmla="*/ 107950 w 2629062"/>
                <a:gd name="connsiteY116" fmla="*/ 4502150 h 5086350"/>
                <a:gd name="connsiteX117" fmla="*/ 114300 w 2629062"/>
                <a:gd name="connsiteY117" fmla="*/ 4533900 h 5086350"/>
                <a:gd name="connsiteX118" fmla="*/ 120650 w 2629062"/>
                <a:gd name="connsiteY118" fmla="*/ 4559300 h 5086350"/>
                <a:gd name="connsiteX119" fmla="*/ 139700 w 2629062"/>
                <a:gd name="connsiteY119" fmla="*/ 4660900 h 5086350"/>
                <a:gd name="connsiteX120" fmla="*/ 177800 w 2629062"/>
                <a:gd name="connsiteY120" fmla="*/ 4699000 h 5086350"/>
                <a:gd name="connsiteX121" fmla="*/ 190500 w 2629062"/>
                <a:gd name="connsiteY121" fmla="*/ 4724400 h 5086350"/>
                <a:gd name="connsiteX122" fmla="*/ 203200 w 2629062"/>
                <a:gd name="connsiteY122" fmla="*/ 4800600 h 5086350"/>
                <a:gd name="connsiteX123" fmla="*/ 209550 w 2629062"/>
                <a:gd name="connsiteY123" fmla="*/ 4819650 h 5086350"/>
                <a:gd name="connsiteX124" fmla="*/ 222250 w 2629062"/>
                <a:gd name="connsiteY124" fmla="*/ 4838700 h 5086350"/>
                <a:gd name="connsiteX125" fmla="*/ 241300 w 2629062"/>
                <a:gd name="connsiteY125" fmla="*/ 4889500 h 5086350"/>
                <a:gd name="connsiteX126" fmla="*/ 247650 w 2629062"/>
                <a:gd name="connsiteY126" fmla="*/ 4914900 h 5086350"/>
                <a:gd name="connsiteX127" fmla="*/ 279400 w 2629062"/>
                <a:gd name="connsiteY127" fmla="*/ 4953000 h 5086350"/>
                <a:gd name="connsiteX128" fmla="*/ 292100 w 2629062"/>
                <a:gd name="connsiteY128" fmla="*/ 4978400 h 5086350"/>
                <a:gd name="connsiteX129" fmla="*/ 342900 w 2629062"/>
                <a:gd name="connsiteY129" fmla="*/ 5029200 h 5086350"/>
                <a:gd name="connsiteX130" fmla="*/ 374650 w 2629062"/>
                <a:gd name="connsiteY130" fmla="*/ 5067300 h 5086350"/>
                <a:gd name="connsiteX131" fmla="*/ 641350 w 2629062"/>
                <a:gd name="connsiteY131" fmla="*/ 5086350 h 5086350"/>
                <a:gd name="connsiteX132" fmla="*/ 901700 w 2629062"/>
                <a:gd name="connsiteY132" fmla="*/ 5080000 h 5086350"/>
                <a:gd name="connsiteX133" fmla="*/ 1009650 w 2629062"/>
                <a:gd name="connsiteY133" fmla="*/ 5067300 h 5086350"/>
                <a:gd name="connsiteX134" fmla="*/ 1028700 w 2629062"/>
                <a:gd name="connsiteY134" fmla="*/ 5054600 h 5086350"/>
                <a:gd name="connsiteX135" fmla="*/ 1047750 w 2629062"/>
                <a:gd name="connsiteY135" fmla="*/ 5048250 h 5086350"/>
                <a:gd name="connsiteX136" fmla="*/ 1073150 w 2629062"/>
                <a:gd name="connsiteY136" fmla="*/ 5010150 h 5086350"/>
                <a:gd name="connsiteX137" fmla="*/ 1085850 w 2629062"/>
                <a:gd name="connsiteY137" fmla="*/ 4991100 h 5086350"/>
                <a:gd name="connsiteX138" fmla="*/ 1098550 w 2629062"/>
                <a:gd name="connsiteY138" fmla="*/ 4953000 h 5086350"/>
                <a:gd name="connsiteX139" fmla="*/ 1104900 w 2629062"/>
                <a:gd name="connsiteY139" fmla="*/ 4933950 h 5086350"/>
                <a:gd name="connsiteX140" fmla="*/ 1117600 w 2629062"/>
                <a:gd name="connsiteY140" fmla="*/ 4883150 h 5086350"/>
                <a:gd name="connsiteX141" fmla="*/ 1111250 w 2629062"/>
                <a:gd name="connsiteY141" fmla="*/ 4425950 h 5086350"/>
                <a:gd name="connsiteX142" fmla="*/ 1104900 w 2629062"/>
                <a:gd name="connsiteY142" fmla="*/ 4387850 h 5086350"/>
                <a:gd name="connsiteX143" fmla="*/ 1098550 w 2629062"/>
                <a:gd name="connsiteY143" fmla="*/ 4171950 h 5086350"/>
                <a:gd name="connsiteX144" fmla="*/ 1092200 w 2629062"/>
                <a:gd name="connsiteY144" fmla="*/ 3663950 h 5086350"/>
                <a:gd name="connsiteX145" fmla="*/ 1079500 w 2629062"/>
                <a:gd name="connsiteY145" fmla="*/ 3479800 h 5086350"/>
                <a:gd name="connsiteX146" fmla="*/ 1060450 w 2629062"/>
                <a:gd name="connsiteY146" fmla="*/ 3371850 h 5086350"/>
                <a:gd name="connsiteX147" fmla="*/ 1054100 w 2629062"/>
                <a:gd name="connsiteY147" fmla="*/ 3314700 h 5086350"/>
                <a:gd name="connsiteX148" fmla="*/ 1041400 w 2629062"/>
                <a:gd name="connsiteY148" fmla="*/ 2990850 h 5086350"/>
                <a:gd name="connsiteX149" fmla="*/ 1035050 w 2629062"/>
                <a:gd name="connsiteY149" fmla="*/ 2736850 h 5086350"/>
                <a:gd name="connsiteX150" fmla="*/ 1022350 w 2629062"/>
                <a:gd name="connsiteY150" fmla="*/ 2654300 h 5086350"/>
                <a:gd name="connsiteX151" fmla="*/ 1016000 w 2629062"/>
                <a:gd name="connsiteY151" fmla="*/ 2635250 h 5086350"/>
                <a:gd name="connsiteX152" fmla="*/ 1009650 w 2629062"/>
                <a:gd name="connsiteY152" fmla="*/ 2609850 h 5086350"/>
                <a:gd name="connsiteX153" fmla="*/ 1003300 w 2629062"/>
                <a:gd name="connsiteY153" fmla="*/ 2590800 h 5086350"/>
                <a:gd name="connsiteX154" fmla="*/ 996950 w 2629062"/>
                <a:gd name="connsiteY154" fmla="*/ 2559050 h 5086350"/>
                <a:gd name="connsiteX155" fmla="*/ 977900 w 2629062"/>
                <a:gd name="connsiteY155" fmla="*/ 2501900 h 5086350"/>
                <a:gd name="connsiteX156" fmla="*/ 971550 w 2629062"/>
                <a:gd name="connsiteY156" fmla="*/ 2482850 h 5086350"/>
                <a:gd name="connsiteX157" fmla="*/ 965200 w 2629062"/>
                <a:gd name="connsiteY157" fmla="*/ 2463800 h 5086350"/>
                <a:gd name="connsiteX158" fmla="*/ 958850 w 2629062"/>
                <a:gd name="connsiteY158" fmla="*/ 2419350 h 5086350"/>
                <a:gd name="connsiteX159" fmla="*/ 952500 w 2629062"/>
                <a:gd name="connsiteY159" fmla="*/ 2387600 h 5086350"/>
                <a:gd name="connsiteX160" fmla="*/ 939800 w 2629062"/>
                <a:gd name="connsiteY160" fmla="*/ 2311400 h 5086350"/>
                <a:gd name="connsiteX161" fmla="*/ 920750 w 2629062"/>
                <a:gd name="connsiteY161" fmla="*/ 2184400 h 5086350"/>
                <a:gd name="connsiteX162" fmla="*/ 889000 w 2629062"/>
                <a:gd name="connsiteY162" fmla="*/ 2101850 h 5086350"/>
                <a:gd name="connsiteX163" fmla="*/ 863600 w 2629062"/>
                <a:gd name="connsiteY163" fmla="*/ 2089150 h 5086350"/>
                <a:gd name="connsiteX164" fmla="*/ 850900 w 2629062"/>
                <a:gd name="connsiteY164" fmla="*/ 2070100 h 5086350"/>
                <a:gd name="connsiteX165" fmla="*/ 876300 w 2629062"/>
                <a:gd name="connsiteY165" fmla="*/ 1943100 h 5086350"/>
                <a:gd name="connsiteX166" fmla="*/ 889000 w 2629062"/>
                <a:gd name="connsiteY166" fmla="*/ 1917700 h 5086350"/>
                <a:gd name="connsiteX167" fmla="*/ 908050 w 2629062"/>
                <a:gd name="connsiteY167" fmla="*/ 1841500 h 5086350"/>
                <a:gd name="connsiteX168" fmla="*/ 914400 w 2629062"/>
                <a:gd name="connsiteY168" fmla="*/ 1822450 h 5086350"/>
                <a:gd name="connsiteX169" fmla="*/ 946150 w 2629062"/>
                <a:gd name="connsiteY169" fmla="*/ 1765300 h 5086350"/>
                <a:gd name="connsiteX170" fmla="*/ 958850 w 2629062"/>
                <a:gd name="connsiteY170" fmla="*/ 1733550 h 5086350"/>
                <a:gd name="connsiteX171" fmla="*/ 971550 w 2629062"/>
                <a:gd name="connsiteY171" fmla="*/ 1708150 h 5086350"/>
                <a:gd name="connsiteX172" fmla="*/ 977900 w 2629062"/>
                <a:gd name="connsiteY172" fmla="*/ 1689100 h 5086350"/>
                <a:gd name="connsiteX173" fmla="*/ 990600 w 2629062"/>
                <a:gd name="connsiteY173" fmla="*/ 1670050 h 5086350"/>
                <a:gd name="connsiteX174" fmla="*/ 996950 w 2629062"/>
                <a:gd name="connsiteY174" fmla="*/ 1651000 h 5086350"/>
                <a:gd name="connsiteX175" fmla="*/ 1041400 w 2629062"/>
                <a:gd name="connsiteY175" fmla="*/ 1581150 h 5086350"/>
                <a:gd name="connsiteX176" fmla="*/ 1060450 w 2629062"/>
                <a:gd name="connsiteY176" fmla="*/ 1568450 h 5086350"/>
                <a:gd name="connsiteX177" fmla="*/ 1092200 w 2629062"/>
                <a:gd name="connsiteY177" fmla="*/ 1511300 h 5086350"/>
                <a:gd name="connsiteX178" fmla="*/ 1111250 w 2629062"/>
                <a:gd name="connsiteY178" fmla="*/ 1485900 h 5086350"/>
                <a:gd name="connsiteX179" fmla="*/ 1130300 w 2629062"/>
                <a:gd name="connsiteY179" fmla="*/ 1473200 h 5086350"/>
                <a:gd name="connsiteX180" fmla="*/ 1181100 w 2629062"/>
                <a:gd name="connsiteY180" fmla="*/ 1422400 h 5086350"/>
                <a:gd name="connsiteX181" fmla="*/ 1200150 w 2629062"/>
                <a:gd name="connsiteY181" fmla="*/ 1403350 h 5086350"/>
                <a:gd name="connsiteX182" fmla="*/ 1219200 w 2629062"/>
                <a:gd name="connsiteY182" fmla="*/ 1384300 h 5086350"/>
                <a:gd name="connsiteX183" fmla="*/ 1250950 w 2629062"/>
                <a:gd name="connsiteY183" fmla="*/ 1339850 h 5086350"/>
                <a:gd name="connsiteX184" fmla="*/ 1276350 w 2629062"/>
                <a:gd name="connsiteY184" fmla="*/ 1301750 h 5086350"/>
                <a:gd name="connsiteX185" fmla="*/ 1289050 w 2629062"/>
                <a:gd name="connsiteY185" fmla="*/ 1282700 h 5086350"/>
                <a:gd name="connsiteX186" fmla="*/ 1301750 w 2629062"/>
                <a:gd name="connsiteY186" fmla="*/ 1263650 h 5086350"/>
                <a:gd name="connsiteX187" fmla="*/ 1333500 w 2629062"/>
                <a:gd name="connsiteY187" fmla="*/ 1206500 h 5086350"/>
                <a:gd name="connsiteX188" fmla="*/ 1358900 w 2629062"/>
                <a:gd name="connsiteY188" fmla="*/ 1193800 h 5086350"/>
                <a:gd name="connsiteX189" fmla="*/ 1416050 w 2629062"/>
                <a:gd name="connsiteY189" fmla="*/ 1174750 h 5086350"/>
                <a:gd name="connsiteX190" fmla="*/ 1435100 w 2629062"/>
                <a:gd name="connsiteY190" fmla="*/ 1168400 h 5086350"/>
                <a:gd name="connsiteX191" fmla="*/ 1473200 w 2629062"/>
                <a:gd name="connsiteY191" fmla="*/ 1149350 h 5086350"/>
                <a:gd name="connsiteX192" fmla="*/ 1498600 w 2629062"/>
                <a:gd name="connsiteY192" fmla="*/ 1136650 h 5086350"/>
                <a:gd name="connsiteX193" fmla="*/ 1562100 w 2629062"/>
                <a:gd name="connsiteY193" fmla="*/ 1111250 h 5086350"/>
                <a:gd name="connsiteX194" fmla="*/ 1625600 w 2629062"/>
                <a:gd name="connsiteY194" fmla="*/ 1066800 h 5086350"/>
                <a:gd name="connsiteX195" fmla="*/ 1638300 w 2629062"/>
                <a:gd name="connsiteY195" fmla="*/ 1047750 h 5086350"/>
                <a:gd name="connsiteX196" fmla="*/ 1682750 w 2629062"/>
                <a:gd name="connsiteY196" fmla="*/ 1028700 h 5086350"/>
                <a:gd name="connsiteX197" fmla="*/ 1771650 w 2629062"/>
                <a:gd name="connsiteY197" fmla="*/ 971550 h 5086350"/>
                <a:gd name="connsiteX198" fmla="*/ 1790700 w 2629062"/>
                <a:gd name="connsiteY198" fmla="*/ 958850 h 5086350"/>
                <a:gd name="connsiteX199" fmla="*/ 1809750 w 2629062"/>
                <a:gd name="connsiteY199" fmla="*/ 952500 h 5086350"/>
                <a:gd name="connsiteX200" fmla="*/ 1847850 w 2629062"/>
                <a:gd name="connsiteY200" fmla="*/ 927100 h 5086350"/>
                <a:gd name="connsiteX201" fmla="*/ 1885950 w 2629062"/>
                <a:gd name="connsiteY201" fmla="*/ 908050 h 5086350"/>
                <a:gd name="connsiteX202" fmla="*/ 1911350 w 2629062"/>
                <a:gd name="connsiteY202" fmla="*/ 895350 h 5086350"/>
                <a:gd name="connsiteX203" fmla="*/ 1930400 w 2629062"/>
                <a:gd name="connsiteY203" fmla="*/ 882650 h 5086350"/>
                <a:gd name="connsiteX204" fmla="*/ 1968500 w 2629062"/>
                <a:gd name="connsiteY204" fmla="*/ 844550 h 5086350"/>
                <a:gd name="connsiteX205" fmla="*/ 1987550 w 2629062"/>
                <a:gd name="connsiteY205" fmla="*/ 838200 h 5086350"/>
                <a:gd name="connsiteX206" fmla="*/ 2006600 w 2629062"/>
                <a:gd name="connsiteY206" fmla="*/ 812800 h 5086350"/>
                <a:gd name="connsiteX207" fmla="*/ 2019300 w 2629062"/>
                <a:gd name="connsiteY207" fmla="*/ 793750 h 5086350"/>
                <a:gd name="connsiteX208" fmla="*/ 2095500 w 2629062"/>
                <a:gd name="connsiteY208" fmla="*/ 711200 h 5086350"/>
                <a:gd name="connsiteX209" fmla="*/ 2146300 w 2629062"/>
                <a:gd name="connsiteY209" fmla="*/ 641350 h 5086350"/>
                <a:gd name="connsiteX210" fmla="*/ 2216150 w 2629062"/>
                <a:gd name="connsiteY210" fmla="*/ 546100 h 5086350"/>
                <a:gd name="connsiteX211" fmla="*/ 2266950 w 2629062"/>
                <a:gd name="connsiteY211" fmla="*/ 476250 h 5086350"/>
                <a:gd name="connsiteX212" fmla="*/ 2286000 w 2629062"/>
                <a:gd name="connsiteY212" fmla="*/ 419100 h 5086350"/>
                <a:gd name="connsiteX213" fmla="*/ 2298700 w 2629062"/>
                <a:gd name="connsiteY213" fmla="*/ 374650 h 5086350"/>
                <a:gd name="connsiteX214" fmla="*/ 2342689 w 2629062"/>
                <a:gd name="connsiteY214" fmla="*/ 282864 h 5086350"/>
                <a:gd name="connsiteX215" fmla="*/ 2463800 w 2629062"/>
                <a:gd name="connsiteY215" fmla="*/ 133350 h 5086350"/>
                <a:gd name="connsiteX216" fmla="*/ 2514600 w 2629062"/>
                <a:gd name="connsiteY216" fmla="*/ 107950 h 5086350"/>
                <a:gd name="connsiteX217" fmla="*/ 2533650 w 2629062"/>
                <a:gd name="connsiteY217" fmla="*/ 88900 h 5086350"/>
                <a:gd name="connsiteX218" fmla="*/ 2578100 w 2629062"/>
                <a:gd name="connsiteY218" fmla="*/ 63500 h 5086350"/>
                <a:gd name="connsiteX219" fmla="*/ 2609850 w 2629062"/>
                <a:gd name="connsiteY219" fmla="*/ 19050 h 5086350"/>
                <a:gd name="connsiteX220" fmla="*/ 2628900 w 2629062"/>
                <a:gd name="connsiteY220" fmla="*/ 0 h 5086350"/>
                <a:gd name="connsiteX0" fmla="*/ 2628900 w 2629062"/>
                <a:gd name="connsiteY0" fmla="*/ 0 h 5080000"/>
                <a:gd name="connsiteX1" fmla="*/ 2597150 w 2629062"/>
                <a:gd name="connsiteY1" fmla="*/ 19050 h 5080000"/>
                <a:gd name="connsiteX2" fmla="*/ 2482850 w 2629062"/>
                <a:gd name="connsiteY2" fmla="*/ 25400 h 5080000"/>
                <a:gd name="connsiteX3" fmla="*/ 2127250 w 2629062"/>
                <a:gd name="connsiteY3" fmla="*/ 31750 h 5080000"/>
                <a:gd name="connsiteX4" fmla="*/ 2063750 w 2629062"/>
                <a:gd name="connsiteY4" fmla="*/ 38100 h 5080000"/>
                <a:gd name="connsiteX5" fmla="*/ 2019300 w 2629062"/>
                <a:gd name="connsiteY5" fmla="*/ 44450 h 5080000"/>
                <a:gd name="connsiteX6" fmla="*/ 1943100 w 2629062"/>
                <a:gd name="connsiteY6" fmla="*/ 50800 h 5080000"/>
                <a:gd name="connsiteX7" fmla="*/ 1847850 w 2629062"/>
                <a:gd name="connsiteY7" fmla="*/ 63500 h 5080000"/>
                <a:gd name="connsiteX8" fmla="*/ 1778000 w 2629062"/>
                <a:gd name="connsiteY8" fmla="*/ 82550 h 5080000"/>
                <a:gd name="connsiteX9" fmla="*/ 1733550 w 2629062"/>
                <a:gd name="connsiteY9" fmla="*/ 107950 h 5080000"/>
                <a:gd name="connsiteX10" fmla="*/ 1714500 w 2629062"/>
                <a:gd name="connsiteY10" fmla="*/ 127000 h 5080000"/>
                <a:gd name="connsiteX11" fmla="*/ 1695450 w 2629062"/>
                <a:gd name="connsiteY11" fmla="*/ 139700 h 5080000"/>
                <a:gd name="connsiteX12" fmla="*/ 1676400 w 2629062"/>
                <a:gd name="connsiteY12" fmla="*/ 158750 h 5080000"/>
                <a:gd name="connsiteX13" fmla="*/ 1549400 w 2629062"/>
                <a:gd name="connsiteY13" fmla="*/ 184150 h 5080000"/>
                <a:gd name="connsiteX14" fmla="*/ 1504950 w 2629062"/>
                <a:gd name="connsiteY14" fmla="*/ 209550 h 5080000"/>
                <a:gd name="connsiteX15" fmla="*/ 1485900 w 2629062"/>
                <a:gd name="connsiteY15" fmla="*/ 254000 h 5080000"/>
                <a:gd name="connsiteX16" fmla="*/ 1466850 w 2629062"/>
                <a:gd name="connsiteY16" fmla="*/ 273050 h 5080000"/>
                <a:gd name="connsiteX17" fmla="*/ 1435100 w 2629062"/>
                <a:gd name="connsiteY17" fmla="*/ 311150 h 5080000"/>
                <a:gd name="connsiteX18" fmla="*/ 1377950 w 2629062"/>
                <a:gd name="connsiteY18" fmla="*/ 336550 h 5080000"/>
                <a:gd name="connsiteX19" fmla="*/ 1358900 w 2629062"/>
                <a:gd name="connsiteY19" fmla="*/ 349250 h 5080000"/>
                <a:gd name="connsiteX20" fmla="*/ 1314450 w 2629062"/>
                <a:gd name="connsiteY20" fmla="*/ 361950 h 5080000"/>
                <a:gd name="connsiteX21" fmla="*/ 1276350 w 2629062"/>
                <a:gd name="connsiteY21" fmla="*/ 393700 h 5080000"/>
                <a:gd name="connsiteX22" fmla="*/ 1270000 w 2629062"/>
                <a:gd name="connsiteY22" fmla="*/ 412750 h 5080000"/>
                <a:gd name="connsiteX23" fmla="*/ 1263650 w 2629062"/>
                <a:gd name="connsiteY23" fmla="*/ 438150 h 5080000"/>
                <a:gd name="connsiteX24" fmla="*/ 1231900 w 2629062"/>
                <a:gd name="connsiteY24" fmla="*/ 488950 h 5080000"/>
                <a:gd name="connsiteX25" fmla="*/ 1200150 w 2629062"/>
                <a:gd name="connsiteY25" fmla="*/ 539750 h 5080000"/>
                <a:gd name="connsiteX26" fmla="*/ 1187450 w 2629062"/>
                <a:gd name="connsiteY26" fmla="*/ 577850 h 5080000"/>
                <a:gd name="connsiteX27" fmla="*/ 1168400 w 2629062"/>
                <a:gd name="connsiteY27" fmla="*/ 603250 h 5080000"/>
                <a:gd name="connsiteX28" fmla="*/ 1155700 w 2629062"/>
                <a:gd name="connsiteY28" fmla="*/ 622300 h 5080000"/>
                <a:gd name="connsiteX29" fmla="*/ 1136650 w 2629062"/>
                <a:gd name="connsiteY29" fmla="*/ 641350 h 5080000"/>
                <a:gd name="connsiteX30" fmla="*/ 1111250 w 2629062"/>
                <a:gd name="connsiteY30" fmla="*/ 673100 h 5080000"/>
                <a:gd name="connsiteX31" fmla="*/ 1092200 w 2629062"/>
                <a:gd name="connsiteY31" fmla="*/ 698500 h 5080000"/>
                <a:gd name="connsiteX32" fmla="*/ 1066800 w 2629062"/>
                <a:gd name="connsiteY32" fmla="*/ 736600 h 5080000"/>
                <a:gd name="connsiteX33" fmla="*/ 1041400 w 2629062"/>
                <a:gd name="connsiteY33" fmla="*/ 774700 h 5080000"/>
                <a:gd name="connsiteX34" fmla="*/ 996950 w 2629062"/>
                <a:gd name="connsiteY34" fmla="*/ 800100 h 5080000"/>
                <a:gd name="connsiteX35" fmla="*/ 977900 w 2629062"/>
                <a:gd name="connsiteY35" fmla="*/ 806450 h 5080000"/>
                <a:gd name="connsiteX36" fmla="*/ 958850 w 2629062"/>
                <a:gd name="connsiteY36" fmla="*/ 819150 h 5080000"/>
                <a:gd name="connsiteX37" fmla="*/ 939800 w 2629062"/>
                <a:gd name="connsiteY37" fmla="*/ 825500 h 5080000"/>
                <a:gd name="connsiteX38" fmla="*/ 901700 w 2629062"/>
                <a:gd name="connsiteY38" fmla="*/ 850900 h 5080000"/>
                <a:gd name="connsiteX39" fmla="*/ 876300 w 2629062"/>
                <a:gd name="connsiteY39" fmla="*/ 895350 h 5080000"/>
                <a:gd name="connsiteX40" fmla="*/ 838200 w 2629062"/>
                <a:gd name="connsiteY40" fmla="*/ 952500 h 5080000"/>
                <a:gd name="connsiteX41" fmla="*/ 825500 w 2629062"/>
                <a:gd name="connsiteY41" fmla="*/ 971550 h 5080000"/>
                <a:gd name="connsiteX42" fmla="*/ 812800 w 2629062"/>
                <a:gd name="connsiteY42" fmla="*/ 990600 h 5080000"/>
                <a:gd name="connsiteX43" fmla="*/ 793750 w 2629062"/>
                <a:gd name="connsiteY43" fmla="*/ 1009650 h 5080000"/>
                <a:gd name="connsiteX44" fmla="*/ 781050 w 2629062"/>
                <a:gd name="connsiteY44" fmla="*/ 1041400 h 5080000"/>
                <a:gd name="connsiteX45" fmla="*/ 755650 w 2629062"/>
                <a:gd name="connsiteY45" fmla="*/ 1079500 h 5080000"/>
                <a:gd name="connsiteX46" fmla="*/ 742950 w 2629062"/>
                <a:gd name="connsiteY46" fmla="*/ 1098550 h 5080000"/>
                <a:gd name="connsiteX47" fmla="*/ 717550 w 2629062"/>
                <a:gd name="connsiteY47" fmla="*/ 1155700 h 5080000"/>
                <a:gd name="connsiteX48" fmla="*/ 711200 w 2629062"/>
                <a:gd name="connsiteY48" fmla="*/ 1231900 h 5080000"/>
                <a:gd name="connsiteX49" fmla="*/ 698500 w 2629062"/>
                <a:gd name="connsiteY49" fmla="*/ 1276350 h 5080000"/>
                <a:gd name="connsiteX50" fmla="*/ 692150 w 2629062"/>
                <a:gd name="connsiteY50" fmla="*/ 1314450 h 5080000"/>
                <a:gd name="connsiteX51" fmla="*/ 679450 w 2629062"/>
                <a:gd name="connsiteY51" fmla="*/ 1352550 h 5080000"/>
                <a:gd name="connsiteX52" fmla="*/ 673100 w 2629062"/>
                <a:gd name="connsiteY52" fmla="*/ 1371600 h 5080000"/>
                <a:gd name="connsiteX53" fmla="*/ 654050 w 2629062"/>
                <a:gd name="connsiteY53" fmla="*/ 1377950 h 5080000"/>
                <a:gd name="connsiteX54" fmla="*/ 641350 w 2629062"/>
                <a:gd name="connsiteY54" fmla="*/ 1397000 h 5080000"/>
                <a:gd name="connsiteX55" fmla="*/ 622300 w 2629062"/>
                <a:gd name="connsiteY55" fmla="*/ 1416050 h 5080000"/>
                <a:gd name="connsiteX56" fmla="*/ 596900 w 2629062"/>
                <a:gd name="connsiteY56" fmla="*/ 1473200 h 5080000"/>
                <a:gd name="connsiteX57" fmla="*/ 590550 w 2629062"/>
                <a:gd name="connsiteY57" fmla="*/ 1504950 h 5080000"/>
                <a:gd name="connsiteX58" fmla="*/ 584200 w 2629062"/>
                <a:gd name="connsiteY58" fmla="*/ 1631950 h 5080000"/>
                <a:gd name="connsiteX59" fmla="*/ 571500 w 2629062"/>
                <a:gd name="connsiteY59" fmla="*/ 1663700 h 5080000"/>
                <a:gd name="connsiteX60" fmla="*/ 546100 w 2629062"/>
                <a:gd name="connsiteY60" fmla="*/ 1701800 h 5080000"/>
                <a:gd name="connsiteX61" fmla="*/ 501650 w 2629062"/>
                <a:gd name="connsiteY61" fmla="*/ 1733550 h 5080000"/>
                <a:gd name="connsiteX62" fmla="*/ 482600 w 2629062"/>
                <a:gd name="connsiteY62" fmla="*/ 1746250 h 5080000"/>
                <a:gd name="connsiteX63" fmla="*/ 476250 w 2629062"/>
                <a:gd name="connsiteY63" fmla="*/ 1765300 h 5080000"/>
                <a:gd name="connsiteX64" fmla="*/ 444500 w 2629062"/>
                <a:gd name="connsiteY64" fmla="*/ 1797050 h 5080000"/>
                <a:gd name="connsiteX65" fmla="*/ 419100 w 2629062"/>
                <a:gd name="connsiteY65" fmla="*/ 1847850 h 5080000"/>
                <a:gd name="connsiteX66" fmla="*/ 381000 w 2629062"/>
                <a:gd name="connsiteY66" fmla="*/ 1892300 h 5080000"/>
                <a:gd name="connsiteX67" fmla="*/ 355600 w 2629062"/>
                <a:gd name="connsiteY67" fmla="*/ 1936750 h 5080000"/>
                <a:gd name="connsiteX68" fmla="*/ 349250 w 2629062"/>
                <a:gd name="connsiteY68" fmla="*/ 1955800 h 5080000"/>
                <a:gd name="connsiteX69" fmla="*/ 336550 w 2629062"/>
                <a:gd name="connsiteY69" fmla="*/ 1981200 h 5080000"/>
                <a:gd name="connsiteX70" fmla="*/ 330200 w 2629062"/>
                <a:gd name="connsiteY70" fmla="*/ 2012950 h 5080000"/>
                <a:gd name="connsiteX71" fmla="*/ 323850 w 2629062"/>
                <a:gd name="connsiteY71" fmla="*/ 2032000 h 5080000"/>
                <a:gd name="connsiteX72" fmla="*/ 317500 w 2629062"/>
                <a:gd name="connsiteY72" fmla="*/ 2082800 h 5080000"/>
                <a:gd name="connsiteX73" fmla="*/ 304800 w 2629062"/>
                <a:gd name="connsiteY73" fmla="*/ 2127250 h 5080000"/>
                <a:gd name="connsiteX74" fmla="*/ 298450 w 2629062"/>
                <a:gd name="connsiteY74" fmla="*/ 2152650 h 5080000"/>
                <a:gd name="connsiteX75" fmla="*/ 311150 w 2629062"/>
                <a:gd name="connsiteY75" fmla="*/ 2184400 h 5080000"/>
                <a:gd name="connsiteX76" fmla="*/ 349250 w 2629062"/>
                <a:gd name="connsiteY76" fmla="*/ 2228850 h 5080000"/>
                <a:gd name="connsiteX77" fmla="*/ 387350 w 2629062"/>
                <a:gd name="connsiteY77" fmla="*/ 2286000 h 5080000"/>
                <a:gd name="connsiteX78" fmla="*/ 412750 w 2629062"/>
                <a:gd name="connsiteY78" fmla="*/ 2324100 h 5080000"/>
                <a:gd name="connsiteX79" fmla="*/ 425450 w 2629062"/>
                <a:gd name="connsiteY79" fmla="*/ 2343150 h 5080000"/>
                <a:gd name="connsiteX80" fmla="*/ 431800 w 2629062"/>
                <a:gd name="connsiteY80" fmla="*/ 2374900 h 5080000"/>
                <a:gd name="connsiteX81" fmla="*/ 438150 w 2629062"/>
                <a:gd name="connsiteY81" fmla="*/ 2393950 h 5080000"/>
                <a:gd name="connsiteX82" fmla="*/ 431800 w 2629062"/>
                <a:gd name="connsiteY82" fmla="*/ 2501900 h 5080000"/>
                <a:gd name="connsiteX83" fmla="*/ 419100 w 2629062"/>
                <a:gd name="connsiteY83" fmla="*/ 2527300 h 5080000"/>
                <a:gd name="connsiteX84" fmla="*/ 387350 w 2629062"/>
                <a:gd name="connsiteY84" fmla="*/ 2578100 h 5080000"/>
                <a:gd name="connsiteX85" fmla="*/ 374650 w 2629062"/>
                <a:gd name="connsiteY85" fmla="*/ 2597150 h 5080000"/>
                <a:gd name="connsiteX86" fmla="*/ 336550 w 2629062"/>
                <a:gd name="connsiteY86" fmla="*/ 2635250 h 5080000"/>
                <a:gd name="connsiteX87" fmla="*/ 317500 w 2629062"/>
                <a:gd name="connsiteY87" fmla="*/ 2654300 h 5080000"/>
                <a:gd name="connsiteX88" fmla="*/ 279400 w 2629062"/>
                <a:gd name="connsiteY88" fmla="*/ 2673350 h 5080000"/>
                <a:gd name="connsiteX89" fmla="*/ 260350 w 2629062"/>
                <a:gd name="connsiteY89" fmla="*/ 2686050 h 5080000"/>
                <a:gd name="connsiteX90" fmla="*/ 234950 w 2629062"/>
                <a:gd name="connsiteY90" fmla="*/ 2692400 h 5080000"/>
                <a:gd name="connsiteX91" fmla="*/ 215900 w 2629062"/>
                <a:gd name="connsiteY91" fmla="*/ 2698750 h 5080000"/>
                <a:gd name="connsiteX92" fmla="*/ 184150 w 2629062"/>
                <a:gd name="connsiteY92" fmla="*/ 2705100 h 5080000"/>
                <a:gd name="connsiteX93" fmla="*/ 114300 w 2629062"/>
                <a:gd name="connsiteY93" fmla="*/ 2724150 h 5080000"/>
                <a:gd name="connsiteX94" fmla="*/ 95250 w 2629062"/>
                <a:gd name="connsiteY94" fmla="*/ 2736850 h 5080000"/>
                <a:gd name="connsiteX95" fmla="*/ 82550 w 2629062"/>
                <a:gd name="connsiteY95" fmla="*/ 2755900 h 5080000"/>
                <a:gd name="connsiteX96" fmla="*/ 63500 w 2629062"/>
                <a:gd name="connsiteY96" fmla="*/ 2774950 h 5080000"/>
                <a:gd name="connsiteX97" fmla="*/ 50800 w 2629062"/>
                <a:gd name="connsiteY97" fmla="*/ 2794000 h 5080000"/>
                <a:gd name="connsiteX98" fmla="*/ 19050 w 2629062"/>
                <a:gd name="connsiteY98" fmla="*/ 2832100 h 5080000"/>
                <a:gd name="connsiteX99" fmla="*/ 12700 w 2629062"/>
                <a:gd name="connsiteY99" fmla="*/ 2857500 h 5080000"/>
                <a:gd name="connsiteX100" fmla="*/ 0 w 2629062"/>
                <a:gd name="connsiteY100" fmla="*/ 2914650 h 5080000"/>
                <a:gd name="connsiteX101" fmla="*/ 12700 w 2629062"/>
                <a:gd name="connsiteY101" fmla="*/ 3270250 h 5080000"/>
                <a:gd name="connsiteX102" fmla="*/ 31750 w 2629062"/>
                <a:gd name="connsiteY102" fmla="*/ 3327400 h 5080000"/>
                <a:gd name="connsiteX103" fmla="*/ 38100 w 2629062"/>
                <a:gd name="connsiteY103" fmla="*/ 3346450 h 5080000"/>
                <a:gd name="connsiteX104" fmla="*/ 76200 w 2629062"/>
                <a:gd name="connsiteY104" fmla="*/ 3378200 h 5080000"/>
                <a:gd name="connsiteX105" fmla="*/ 114300 w 2629062"/>
                <a:gd name="connsiteY105" fmla="*/ 3409950 h 5080000"/>
                <a:gd name="connsiteX106" fmla="*/ 127000 w 2629062"/>
                <a:gd name="connsiteY106" fmla="*/ 3429000 h 5080000"/>
                <a:gd name="connsiteX107" fmla="*/ 146050 w 2629062"/>
                <a:gd name="connsiteY107" fmla="*/ 3454400 h 5080000"/>
                <a:gd name="connsiteX108" fmla="*/ 158750 w 2629062"/>
                <a:gd name="connsiteY108" fmla="*/ 3486150 h 5080000"/>
                <a:gd name="connsiteX109" fmla="*/ 152400 w 2629062"/>
                <a:gd name="connsiteY109" fmla="*/ 3657600 h 5080000"/>
                <a:gd name="connsiteX110" fmla="*/ 139700 w 2629062"/>
                <a:gd name="connsiteY110" fmla="*/ 3689350 h 5080000"/>
                <a:gd name="connsiteX111" fmla="*/ 133350 w 2629062"/>
                <a:gd name="connsiteY111" fmla="*/ 4051300 h 5080000"/>
                <a:gd name="connsiteX112" fmla="*/ 120650 w 2629062"/>
                <a:gd name="connsiteY112" fmla="*/ 4070350 h 5080000"/>
                <a:gd name="connsiteX113" fmla="*/ 107950 w 2629062"/>
                <a:gd name="connsiteY113" fmla="*/ 4108450 h 5080000"/>
                <a:gd name="connsiteX114" fmla="*/ 76200 w 2629062"/>
                <a:gd name="connsiteY114" fmla="*/ 4210050 h 5080000"/>
                <a:gd name="connsiteX115" fmla="*/ 76200 w 2629062"/>
                <a:gd name="connsiteY115" fmla="*/ 4381500 h 5080000"/>
                <a:gd name="connsiteX116" fmla="*/ 107950 w 2629062"/>
                <a:gd name="connsiteY116" fmla="*/ 4502150 h 5080000"/>
                <a:gd name="connsiteX117" fmla="*/ 114300 w 2629062"/>
                <a:gd name="connsiteY117" fmla="*/ 4533900 h 5080000"/>
                <a:gd name="connsiteX118" fmla="*/ 120650 w 2629062"/>
                <a:gd name="connsiteY118" fmla="*/ 4559300 h 5080000"/>
                <a:gd name="connsiteX119" fmla="*/ 139700 w 2629062"/>
                <a:gd name="connsiteY119" fmla="*/ 4660900 h 5080000"/>
                <a:gd name="connsiteX120" fmla="*/ 177800 w 2629062"/>
                <a:gd name="connsiteY120" fmla="*/ 4699000 h 5080000"/>
                <a:gd name="connsiteX121" fmla="*/ 190500 w 2629062"/>
                <a:gd name="connsiteY121" fmla="*/ 4724400 h 5080000"/>
                <a:gd name="connsiteX122" fmla="*/ 203200 w 2629062"/>
                <a:gd name="connsiteY122" fmla="*/ 4800600 h 5080000"/>
                <a:gd name="connsiteX123" fmla="*/ 209550 w 2629062"/>
                <a:gd name="connsiteY123" fmla="*/ 4819650 h 5080000"/>
                <a:gd name="connsiteX124" fmla="*/ 222250 w 2629062"/>
                <a:gd name="connsiteY124" fmla="*/ 4838700 h 5080000"/>
                <a:gd name="connsiteX125" fmla="*/ 241300 w 2629062"/>
                <a:gd name="connsiteY125" fmla="*/ 4889500 h 5080000"/>
                <a:gd name="connsiteX126" fmla="*/ 247650 w 2629062"/>
                <a:gd name="connsiteY126" fmla="*/ 4914900 h 5080000"/>
                <a:gd name="connsiteX127" fmla="*/ 279400 w 2629062"/>
                <a:gd name="connsiteY127" fmla="*/ 4953000 h 5080000"/>
                <a:gd name="connsiteX128" fmla="*/ 292100 w 2629062"/>
                <a:gd name="connsiteY128" fmla="*/ 4978400 h 5080000"/>
                <a:gd name="connsiteX129" fmla="*/ 342900 w 2629062"/>
                <a:gd name="connsiteY129" fmla="*/ 5029200 h 5080000"/>
                <a:gd name="connsiteX130" fmla="*/ 374650 w 2629062"/>
                <a:gd name="connsiteY130" fmla="*/ 5067300 h 5080000"/>
                <a:gd name="connsiteX131" fmla="*/ 901700 w 2629062"/>
                <a:gd name="connsiteY131" fmla="*/ 5080000 h 5080000"/>
                <a:gd name="connsiteX132" fmla="*/ 1009650 w 2629062"/>
                <a:gd name="connsiteY132" fmla="*/ 5067300 h 5080000"/>
                <a:gd name="connsiteX133" fmla="*/ 1028700 w 2629062"/>
                <a:gd name="connsiteY133" fmla="*/ 5054600 h 5080000"/>
                <a:gd name="connsiteX134" fmla="*/ 1047750 w 2629062"/>
                <a:gd name="connsiteY134" fmla="*/ 5048250 h 5080000"/>
                <a:gd name="connsiteX135" fmla="*/ 1073150 w 2629062"/>
                <a:gd name="connsiteY135" fmla="*/ 5010150 h 5080000"/>
                <a:gd name="connsiteX136" fmla="*/ 1085850 w 2629062"/>
                <a:gd name="connsiteY136" fmla="*/ 4991100 h 5080000"/>
                <a:gd name="connsiteX137" fmla="*/ 1098550 w 2629062"/>
                <a:gd name="connsiteY137" fmla="*/ 4953000 h 5080000"/>
                <a:gd name="connsiteX138" fmla="*/ 1104900 w 2629062"/>
                <a:gd name="connsiteY138" fmla="*/ 4933950 h 5080000"/>
                <a:gd name="connsiteX139" fmla="*/ 1117600 w 2629062"/>
                <a:gd name="connsiteY139" fmla="*/ 4883150 h 5080000"/>
                <a:gd name="connsiteX140" fmla="*/ 1111250 w 2629062"/>
                <a:gd name="connsiteY140" fmla="*/ 4425950 h 5080000"/>
                <a:gd name="connsiteX141" fmla="*/ 1104900 w 2629062"/>
                <a:gd name="connsiteY141" fmla="*/ 4387850 h 5080000"/>
                <a:gd name="connsiteX142" fmla="*/ 1098550 w 2629062"/>
                <a:gd name="connsiteY142" fmla="*/ 4171950 h 5080000"/>
                <a:gd name="connsiteX143" fmla="*/ 1092200 w 2629062"/>
                <a:gd name="connsiteY143" fmla="*/ 3663950 h 5080000"/>
                <a:gd name="connsiteX144" fmla="*/ 1079500 w 2629062"/>
                <a:gd name="connsiteY144" fmla="*/ 3479800 h 5080000"/>
                <a:gd name="connsiteX145" fmla="*/ 1060450 w 2629062"/>
                <a:gd name="connsiteY145" fmla="*/ 3371850 h 5080000"/>
                <a:gd name="connsiteX146" fmla="*/ 1054100 w 2629062"/>
                <a:gd name="connsiteY146" fmla="*/ 3314700 h 5080000"/>
                <a:gd name="connsiteX147" fmla="*/ 1041400 w 2629062"/>
                <a:gd name="connsiteY147" fmla="*/ 2990850 h 5080000"/>
                <a:gd name="connsiteX148" fmla="*/ 1035050 w 2629062"/>
                <a:gd name="connsiteY148" fmla="*/ 2736850 h 5080000"/>
                <a:gd name="connsiteX149" fmla="*/ 1022350 w 2629062"/>
                <a:gd name="connsiteY149" fmla="*/ 2654300 h 5080000"/>
                <a:gd name="connsiteX150" fmla="*/ 1016000 w 2629062"/>
                <a:gd name="connsiteY150" fmla="*/ 2635250 h 5080000"/>
                <a:gd name="connsiteX151" fmla="*/ 1009650 w 2629062"/>
                <a:gd name="connsiteY151" fmla="*/ 2609850 h 5080000"/>
                <a:gd name="connsiteX152" fmla="*/ 1003300 w 2629062"/>
                <a:gd name="connsiteY152" fmla="*/ 2590800 h 5080000"/>
                <a:gd name="connsiteX153" fmla="*/ 996950 w 2629062"/>
                <a:gd name="connsiteY153" fmla="*/ 2559050 h 5080000"/>
                <a:gd name="connsiteX154" fmla="*/ 977900 w 2629062"/>
                <a:gd name="connsiteY154" fmla="*/ 2501900 h 5080000"/>
                <a:gd name="connsiteX155" fmla="*/ 971550 w 2629062"/>
                <a:gd name="connsiteY155" fmla="*/ 2482850 h 5080000"/>
                <a:gd name="connsiteX156" fmla="*/ 965200 w 2629062"/>
                <a:gd name="connsiteY156" fmla="*/ 2463800 h 5080000"/>
                <a:gd name="connsiteX157" fmla="*/ 958850 w 2629062"/>
                <a:gd name="connsiteY157" fmla="*/ 2419350 h 5080000"/>
                <a:gd name="connsiteX158" fmla="*/ 952500 w 2629062"/>
                <a:gd name="connsiteY158" fmla="*/ 2387600 h 5080000"/>
                <a:gd name="connsiteX159" fmla="*/ 939800 w 2629062"/>
                <a:gd name="connsiteY159" fmla="*/ 2311400 h 5080000"/>
                <a:gd name="connsiteX160" fmla="*/ 920750 w 2629062"/>
                <a:gd name="connsiteY160" fmla="*/ 2184400 h 5080000"/>
                <a:gd name="connsiteX161" fmla="*/ 889000 w 2629062"/>
                <a:gd name="connsiteY161" fmla="*/ 2101850 h 5080000"/>
                <a:gd name="connsiteX162" fmla="*/ 863600 w 2629062"/>
                <a:gd name="connsiteY162" fmla="*/ 2089150 h 5080000"/>
                <a:gd name="connsiteX163" fmla="*/ 850900 w 2629062"/>
                <a:gd name="connsiteY163" fmla="*/ 2070100 h 5080000"/>
                <a:gd name="connsiteX164" fmla="*/ 876300 w 2629062"/>
                <a:gd name="connsiteY164" fmla="*/ 1943100 h 5080000"/>
                <a:gd name="connsiteX165" fmla="*/ 889000 w 2629062"/>
                <a:gd name="connsiteY165" fmla="*/ 1917700 h 5080000"/>
                <a:gd name="connsiteX166" fmla="*/ 908050 w 2629062"/>
                <a:gd name="connsiteY166" fmla="*/ 1841500 h 5080000"/>
                <a:gd name="connsiteX167" fmla="*/ 914400 w 2629062"/>
                <a:gd name="connsiteY167" fmla="*/ 1822450 h 5080000"/>
                <a:gd name="connsiteX168" fmla="*/ 946150 w 2629062"/>
                <a:gd name="connsiteY168" fmla="*/ 1765300 h 5080000"/>
                <a:gd name="connsiteX169" fmla="*/ 958850 w 2629062"/>
                <a:gd name="connsiteY169" fmla="*/ 1733550 h 5080000"/>
                <a:gd name="connsiteX170" fmla="*/ 971550 w 2629062"/>
                <a:gd name="connsiteY170" fmla="*/ 1708150 h 5080000"/>
                <a:gd name="connsiteX171" fmla="*/ 977900 w 2629062"/>
                <a:gd name="connsiteY171" fmla="*/ 1689100 h 5080000"/>
                <a:gd name="connsiteX172" fmla="*/ 990600 w 2629062"/>
                <a:gd name="connsiteY172" fmla="*/ 1670050 h 5080000"/>
                <a:gd name="connsiteX173" fmla="*/ 996950 w 2629062"/>
                <a:gd name="connsiteY173" fmla="*/ 1651000 h 5080000"/>
                <a:gd name="connsiteX174" fmla="*/ 1041400 w 2629062"/>
                <a:gd name="connsiteY174" fmla="*/ 1581150 h 5080000"/>
                <a:gd name="connsiteX175" fmla="*/ 1060450 w 2629062"/>
                <a:gd name="connsiteY175" fmla="*/ 1568450 h 5080000"/>
                <a:gd name="connsiteX176" fmla="*/ 1092200 w 2629062"/>
                <a:gd name="connsiteY176" fmla="*/ 1511300 h 5080000"/>
                <a:gd name="connsiteX177" fmla="*/ 1111250 w 2629062"/>
                <a:gd name="connsiteY177" fmla="*/ 1485900 h 5080000"/>
                <a:gd name="connsiteX178" fmla="*/ 1130300 w 2629062"/>
                <a:gd name="connsiteY178" fmla="*/ 1473200 h 5080000"/>
                <a:gd name="connsiteX179" fmla="*/ 1181100 w 2629062"/>
                <a:gd name="connsiteY179" fmla="*/ 1422400 h 5080000"/>
                <a:gd name="connsiteX180" fmla="*/ 1200150 w 2629062"/>
                <a:gd name="connsiteY180" fmla="*/ 1403350 h 5080000"/>
                <a:gd name="connsiteX181" fmla="*/ 1219200 w 2629062"/>
                <a:gd name="connsiteY181" fmla="*/ 1384300 h 5080000"/>
                <a:gd name="connsiteX182" fmla="*/ 1250950 w 2629062"/>
                <a:gd name="connsiteY182" fmla="*/ 1339850 h 5080000"/>
                <a:gd name="connsiteX183" fmla="*/ 1276350 w 2629062"/>
                <a:gd name="connsiteY183" fmla="*/ 1301750 h 5080000"/>
                <a:gd name="connsiteX184" fmla="*/ 1289050 w 2629062"/>
                <a:gd name="connsiteY184" fmla="*/ 1282700 h 5080000"/>
                <a:gd name="connsiteX185" fmla="*/ 1301750 w 2629062"/>
                <a:gd name="connsiteY185" fmla="*/ 1263650 h 5080000"/>
                <a:gd name="connsiteX186" fmla="*/ 1333500 w 2629062"/>
                <a:gd name="connsiteY186" fmla="*/ 1206500 h 5080000"/>
                <a:gd name="connsiteX187" fmla="*/ 1358900 w 2629062"/>
                <a:gd name="connsiteY187" fmla="*/ 1193800 h 5080000"/>
                <a:gd name="connsiteX188" fmla="*/ 1416050 w 2629062"/>
                <a:gd name="connsiteY188" fmla="*/ 1174750 h 5080000"/>
                <a:gd name="connsiteX189" fmla="*/ 1435100 w 2629062"/>
                <a:gd name="connsiteY189" fmla="*/ 1168400 h 5080000"/>
                <a:gd name="connsiteX190" fmla="*/ 1473200 w 2629062"/>
                <a:gd name="connsiteY190" fmla="*/ 1149350 h 5080000"/>
                <a:gd name="connsiteX191" fmla="*/ 1498600 w 2629062"/>
                <a:gd name="connsiteY191" fmla="*/ 1136650 h 5080000"/>
                <a:gd name="connsiteX192" fmla="*/ 1562100 w 2629062"/>
                <a:gd name="connsiteY192" fmla="*/ 1111250 h 5080000"/>
                <a:gd name="connsiteX193" fmla="*/ 1625600 w 2629062"/>
                <a:gd name="connsiteY193" fmla="*/ 1066800 h 5080000"/>
                <a:gd name="connsiteX194" fmla="*/ 1638300 w 2629062"/>
                <a:gd name="connsiteY194" fmla="*/ 1047750 h 5080000"/>
                <a:gd name="connsiteX195" fmla="*/ 1682750 w 2629062"/>
                <a:gd name="connsiteY195" fmla="*/ 1028700 h 5080000"/>
                <a:gd name="connsiteX196" fmla="*/ 1771650 w 2629062"/>
                <a:gd name="connsiteY196" fmla="*/ 971550 h 5080000"/>
                <a:gd name="connsiteX197" fmla="*/ 1790700 w 2629062"/>
                <a:gd name="connsiteY197" fmla="*/ 958850 h 5080000"/>
                <a:gd name="connsiteX198" fmla="*/ 1809750 w 2629062"/>
                <a:gd name="connsiteY198" fmla="*/ 952500 h 5080000"/>
                <a:gd name="connsiteX199" fmla="*/ 1847850 w 2629062"/>
                <a:gd name="connsiteY199" fmla="*/ 927100 h 5080000"/>
                <a:gd name="connsiteX200" fmla="*/ 1885950 w 2629062"/>
                <a:gd name="connsiteY200" fmla="*/ 908050 h 5080000"/>
                <a:gd name="connsiteX201" fmla="*/ 1911350 w 2629062"/>
                <a:gd name="connsiteY201" fmla="*/ 895350 h 5080000"/>
                <a:gd name="connsiteX202" fmla="*/ 1930400 w 2629062"/>
                <a:gd name="connsiteY202" fmla="*/ 882650 h 5080000"/>
                <a:gd name="connsiteX203" fmla="*/ 1968500 w 2629062"/>
                <a:gd name="connsiteY203" fmla="*/ 844550 h 5080000"/>
                <a:gd name="connsiteX204" fmla="*/ 1987550 w 2629062"/>
                <a:gd name="connsiteY204" fmla="*/ 838200 h 5080000"/>
                <a:gd name="connsiteX205" fmla="*/ 2006600 w 2629062"/>
                <a:gd name="connsiteY205" fmla="*/ 812800 h 5080000"/>
                <a:gd name="connsiteX206" fmla="*/ 2019300 w 2629062"/>
                <a:gd name="connsiteY206" fmla="*/ 793750 h 5080000"/>
                <a:gd name="connsiteX207" fmla="*/ 2095500 w 2629062"/>
                <a:gd name="connsiteY207" fmla="*/ 711200 h 5080000"/>
                <a:gd name="connsiteX208" fmla="*/ 2146300 w 2629062"/>
                <a:gd name="connsiteY208" fmla="*/ 641350 h 5080000"/>
                <a:gd name="connsiteX209" fmla="*/ 2216150 w 2629062"/>
                <a:gd name="connsiteY209" fmla="*/ 546100 h 5080000"/>
                <a:gd name="connsiteX210" fmla="*/ 2266950 w 2629062"/>
                <a:gd name="connsiteY210" fmla="*/ 476250 h 5080000"/>
                <a:gd name="connsiteX211" fmla="*/ 2286000 w 2629062"/>
                <a:gd name="connsiteY211" fmla="*/ 419100 h 5080000"/>
                <a:gd name="connsiteX212" fmla="*/ 2298700 w 2629062"/>
                <a:gd name="connsiteY212" fmla="*/ 374650 h 5080000"/>
                <a:gd name="connsiteX213" fmla="*/ 2342689 w 2629062"/>
                <a:gd name="connsiteY213" fmla="*/ 282864 h 5080000"/>
                <a:gd name="connsiteX214" fmla="*/ 2463800 w 2629062"/>
                <a:gd name="connsiteY214" fmla="*/ 133350 h 5080000"/>
                <a:gd name="connsiteX215" fmla="*/ 2514600 w 2629062"/>
                <a:gd name="connsiteY215" fmla="*/ 107950 h 5080000"/>
                <a:gd name="connsiteX216" fmla="*/ 2533650 w 2629062"/>
                <a:gd name="connsiteY216" fmla="*/ 88900 h 5080000"/>
                <a:gd name="connsiteX217" fmla="*/ 2578100 w 2629062"/>
                <a:gd name="connsiteY217" fmla="*/ 63500 h 5080000"/>
                <a:gd name="connsiteX218" fmla="*/ 2609850 w 2629062"/>
                <a:gd name="connsiteY218" fmla="*/ 19050 h 5080000"/>
                <a:gd name="connsiteX219" fmla="*/ 2628900 w 2629062"/>
                <a:gd name="connsiteY219" fmla="*/ 0 h 5080000"/>
                <a:gd name="connsiteX0" fmla="*/ 2628900 w 2629062"/>
                <a:gd name="connsiteY0" fmla="*/ 0 h 5070653"/>
                <a:gd name="connsiteX1" fmla="*/ 2597150 w 2629062"/>
                <a:gd name="connsiteY1" fmla="*/ 19050 h 5070653"/>
                <a:gd name="connsiteX2" fmla="*/ 2482850 w 2629062"/>
                <a:gd name="connsiteY2" fmla="*/ 25400 h 5070653"/>
                <a:gd name="connsiteX3" fmla="*/ 2127250 w 2629062"/>
                <a:gd name="connsiteY3" fmla="*/ 31750 h 5070653"/>
                <a:gd name="connsiteX4" fmla="*/ 2063750 w 2629062"/>
                <a:gd name="connsiteY4" fmla="*/ 38100 h 5070653"/>
                <a:gd name="connsiteX5" fmla="*/ 2019300 w 2629062"/>
                <a:gd name="connsiteY5" fmla="*/ 44450 h 5070653"/>
                <a:gd name="connsiteX6" fmla="*/ 1943100 w 2629062"/>
                <a:gd name="connsiteY6" fmla="*/ 50800 h 5070653"/>
                <a:gd name="connsiteX7" fmla="*/ 1847850 w 2629062"/>
                <a:gd name="connsiteY7" fmla="*/ 63500 h 5070653"/>
                <a:gd name="connsiteX8" fmla="*/ 1778000 w 2629062"/>
                <a:gd name="connsiteY8" fmla="*/ 82550 h 5070653"/>
                <a:gd name="connsiteX9" fmla="*/ 1733550 w 2629062"/>
                <a:gd name="connsiteY9" fmla="*/ 107950 h 5070653"/>
                <a:gd name="connsiteX10" fmla="*/ 1714500 w 2629062"/>
                <a:gd name="connsiteY10" fmla="*/ 127000 h 5070653"/>
                <a:gd name="connsiteX11" fmla="*/ 1695450 w 2629062"/>
                <a:gd name="connsiteY11" fmla="*/ 139700 h 5070653"/>
                <a:gd name="connsiteX12" fmla="*/ 1676400 w 2629062"/>
                <a:gd name="connsiteY12" fmla="*/ 158750 h 5070653"/>
                <a:gd name="connsiteX13" fmla="*/ 1549400 w 2629062"/>
                <a:gd name="connsiteY13" fmla="*/ 184150 h 5070653"/>
                <a:gd name="connsiteX14" fmla="*/ 1504950 w 2629062"/>
                <a:gd name="connsiteY14" fmla="*/ 209550 h 5070653"/>
                <a:gd name="connsiteX15" fmla="*/ 1485900 w 2629062"/>
                <a:gd name="connsiteY15" fmla="*/ 254000 h 5070653"/>
                <a:gd name="connsiteX16" fmla="*/ 1466850 w 2629062"/>
                <a:gd name="connsiteY16" fmla="*/ 273050 h 5070653"/>
                <a:gd name="connsiteX17" fmla="*/ 1435100 w 2629062"/>
                <a:gd name="connsiteY17" fmla="*/ 311150 h 5070653"/>
                <a:gd name="connsiteX18" fmla="*/ 1377950 w 2629062"/>
                <a:gd name="connsiteY18" fmla="*/ 336550 h 5070653"/>
                <a:gd name="connsiteX19" fmla="*/ 1358900 w 2629062"/>
                <a:gd name="connsiteY19" fmla="*/ 349250 h 5070653"/>
                <a:gd name="connsiteX20" fmla="*/ 1314450 w 2629062"/>
                <a:gd name="connsiteY20" fmla="*/ 361950 h 5070653"/>
                <a:gd name="connsiteX21" fmla="*/ 1276350 w 2629062"/>
                <a:gd name="connsiteY21" fmla="*/ 393700 h 5070653"/>
                <a:gd name="connsiteX22" fmla="*/ 1270000 w 2629062"/>
                <a:gd name="connsiteY22" fmla="*/ 412750 h 5070653"/>
                <a:gd name="connsiteX23" fmla="*/ 1263650 w 2629062"/>
                <a:gd name="connsiteY23" fmla="*/ 438150 h 5070653"/>
                <a:gd name="connsiteX24" fmla="*/ 1231900 w 2629062"/>
                <a:gd name="connsiteY24" fmla="*/ 488950 h 5070653"/>
                <a:gd name="connsiteX25" fmla="*/ 1200150 w 2629062"/>
                <a:gd name="connsiteY25" fmla="*/ 539750 h 5070653"/>
                <a:gd name="connsiteX26" fmla="*/ 1187450 w 2629062"/>
                <a:gd name="connsiteY26" fmla="*/ 577850 h 5070653"/>
                <a:gd name="connsiteX27" fmla="*/ 1168400 w 2629062"/>
                <a:gd name="connsiteY27" fmla="*/ 603250 h 5070653"/>
                <a:gd name="connsiteX28" fmla="*/ 1155700 w 2629062"/>
                <a:gd name="connsiteY28" fmla="*/ 622300 h 5070653"/>
                <a:gd name="connsiteX29" fmla="*/ 1136650 w 2629062"/>
                <a:gd name="connsiteY29" fmla="*/ 641350 h 5070653"/>
                <a:gd name="connsiteX30" fmla="*/ 1111250 w 2629062"/>
                <a:gd name="connsiteY30" fmla="*/ 673100 h 5070653"/>
                <a:gd name="connsiteX31" fmla="*/ 1092200 w 2629062"/>
                <a:gd name="connsiteY31" fmla="*/ 698500 h 5070653"/>
                <a:gd name="connsiteX32" fmla="*/ 1066800 w 2629062"/>
                <a:gd name="connsiteY32" fmla="*/ 736600 h 5070653"/>
                <a:gd name="connsiteX33" fmla="*/ 1041400 w 2629062"/>
                <a:gd name="connsiteY33" fmla="*/ 774700 h 5070653"/>
                <a:gd name="connsiteX34" fmla="*/ 996950 w 2629062"/>
                <a:gd name="connsiteY34" fmla="*/ 800100 h 5070653"/>
                <a:gd name="connsiteX35" fmla="*/ 977900 w 2629062"/>
                <a:gd name="connsiteY35" fmla="*/ 806450 h 5070653"/>
                <a:gd name="connsiteX36" fmla="*/ 958850 w 2629062"/>
                <a:gd name="connsiteY36" fmla="*/ 819150 h 5070653"/>
                <a:gd name="connsiteX37" fmla="*/ 939800 w 2629062"/>
                <a:gd name="connsiteY37" fmla="*/ 825500 h 5070653"/>
                <a:gd name="connsiteX38" fmla="*/ 901700 w 2629062"/>
                <a:gd name="connsiteY38" fmla="*/ 850900 h 5070653"/>
                <a:gd name="connsiteX39" fmla="*/ 876300 w 2629062"/>
                <a:gd name="connsiteY39" fmla="*/ 895350 h 5070653"/>
                <a:gd name="connsiteX40" fmla="*/ 838200 w 2629062"/>
                <a:gd name="connsiteY40" fmla="*/ 952500 h 5070653"/>
                <a:gd name="connsiteX41" fmla="*/ 825500 w 2629062"/>
                <a:gd name="connsiteY41" fmla="*/ 971550 h 5070653"/>
                <a:gd name="connsiteX42" fmla="*/ 812800 w 2629062"/>
                <a:gd name="connsiteY42" fmla="*/ 990600 h 5070653"/>
                <a:gd name="connsiteX43" fmla="*/ 793750 w 2629062"/>
                <a:gd name="connsiteY43" fmla="*/ 1009650 h 5070653"/>
                <a:gd name="connsiteX44" fmla="*/ 781050 w 2629062"/>
                <a:gd name="connsiteY44" fmla="*/ 1041400 h 5070653"/>
                <a:gd name="connsiteX45" fmla="*/ 755650 w 2629062"/>
                <a:gd name="connsiteY45" fmla="*/ 1079500 h 5070653"/>
                <a:gd name="connsiteX46" fmla="*/ 742950 w 2629062"/>
                <a:gd name="connsiteY46" fmla="*/ 1098550 h 5070653"/>
                <a:gd name="connsiteX47" fmla="*/ 717550 w 2629062"/>
                <a:gd name="connsiteY47" fmla="*/ 1155700 h 5070653"/>
                <a:gd name="connsiteX48" fmla="*/ 711200 w 2629062"/>
                <a:gd name="connsiteY48" fmla="*/ 1231900 h 5070653"/>
                <a:gd name="connsiteX49" fmla="*/ 698500 w 2629062"/>
                <a:gd name="connsiteY49" fmla="*/ 1276350 h 5070653"/>
                <a:gd name="connsiteX50" fmla="*/ 692150 w 2629062"/>
                <a:gd name="connsiteY50" fmla="*/ 1314450 h 5070653"/>
                <a:gd name="connsiteX51" fmla="*/ 679450 w 2629062"/>
                <a:gd name="connsiteY51" fmla="*/ 1352550 h 5070653"/>
                <a:gd name="connsiteX52" fmla="*/ 673100 w 2629062"/>
                <a:gd name="connsiteY52" fmla="*/ 1371600 h 5070653"/>
                <a:gd name="connsiteX53" fmla="*/ 654050 w 2629062"/>
                <a:gd name="connsiteY53" fmla="*/ 1377950 h 5070653"/>
                <a:gd name="connsiteX54" fmla="*/ 641350 w 2629062"/>
                <a:gd name="connsiteY54" fmla="*/ 1397000 h 5070653"/>
                <a:gd name="connsiteX55" fmla="*/ 622300 w 2629062"/>
                <a:gd name="connsiteY55" fmla="*/ 1416050 h 5070653"/>
                <a:gd name="connsiteX56" fmla="*/ 596900 w 2629062"/>
                <a:gd name="connsiteY56" fmla="*/ 1473200 h 5070653"/>
                <a:gd name="connsiteX57" fmla="*/ 590550 w 2629062"/>
                <a:gd name="connsiteY57" fmla="*/ 1504950 h 5070653"/>
                <a:gd name="connsiteX58" fmla="*/ 584200 w 2629062"/>
                <a:gd name="connsiteY58" fmla="*/ 1631950 h 5070653"/>
                <a:gd name="connsiteX59" fmla="*/ 571500 w 2629062"/>
                <a:gd name="connsiteY59" fmla="*/ 1663700 h 5070653"/>
                <a:gd name="connsiteX60" fmla="*/ 546100 w 2629062"/>
                <a:gd name="connsiteY60" fmla="*/ 1701800 h 5070653"/>
                <a:gd name="connsiteX61" fmla="*/ 501650 w 2629062"/>
                <a:gd name="connsiteY61" fmla="*/ 1733550 h 5070653"/>
                <a:gd name="connsiteX62" fmla="*/ 482600 w 2629062"/>
                <a:gd name="connsiteY62" fmla="*/ 1746250 h 5070653"/>
                <a:gd name="connsiteX63" fmla="*/ 476250 w 2629062"/>
                <a:gd name="connsiteY63" fmla="*/ 1765300 h 5070653"/>
                <a:gd name="connsiteX64" fmla="*/ 444500 w 2629062"/>
                <a:gd name="connsiteY64" fmla="*/ 1797050 h 5070653"/>
                <a:gd name="connsiteX65" fmla="*/ 419100 w 2629062"/>
                <a:gd name="connsiteY65" fmla="*/ 1847850 h 5070653"/>
                <a:gd name="connsiteX66" fmla="*/ 381000 w 2629062"/>
                <a:gd name="connsiteY66" fmla="*/ 1892300 h 5070653"/>
                <a:gd name="connsiteX67" fmla="*/ 355600 w 2629062"/>
                <a:gd name="connsiteY67" fmla="*/ 1936750 h 5070653"/>
                <a:gd name="connsiteX68" fmla="*/ 349250 w 2629062"/>
                <a:gd name="connsiteY68" fmla="*/ 1955800 h 5070653"/>
                <a:gd name="connsiteX69" fmla="*/ 336550 w 2629062"/>
                <a:gd name="connsiteY69" fmla="*/ 1981200 h 5070653"/>
                <a:gd name="connsiteX70" fmla="*/ 330200 w 2629062"/>
                <a:gd name="connsiteY70" fmla="*/ 2012950 h 5070653"/>
                <a:gd name="connsiteX71" fmla="*/ 323850 w 2629062"/>
                <a:gd name="connsiteY71" fmla="*/ 2032000 h 5070653"/>
                <a:gd name="connsiteX72" fmla="*/ 317500 w 2629062"/>
                <a:gd name="connsiteY72" fmla="*/ 2082800 h 5070653"/>
                <a:gd name="connsiteX73" fmla="*/ 304800 w 2629062"/>
                <a:gd name="connsiteY73" fmla="*/ 2127250 h 5070653"/>
                <a:gd name="connsiteX74" fmla="*/ 298450 w 2629062"/>
                <a:gd name="connsiteY74" fmla="*/ 2152650 h 5070653"/>
                <a:gd name="connsiteX75" fmla="*/ 311150 w 2629062"/>
                <a:gd name="connsiteY75" fmla="*/ 2184400 h 5070653"/>
                <a:gd name="connsiteX76" fmla="*/ 349250 w 2629062"/>
                <a:gd name="connsiteY76" fmla="*/ 2228850 h 5070653"/>
                <a:gd name="connsiteX77" fmla="*/ 387350 w 2629062"/>
                <a:gd name="connsiteY77" fmla="*/ 2286000 h 5070653"/>
                <a:gd name="connsiteX78" fmla="*/ 412750 w 2629062"/>
                <a:gd name="connsiteY78" fmla="*/ 2324100 h 5070653"/>
                <a:gd name="connsiteX79" fmla="*/ 425450 w 2629062"/>
                <a:gd name="connsiteY79" fmla="*/ 2343150 h 5070653"/>
                <a:gd name="connsiteX80" fmla="*/ 431800 w 2629062"/>
                <a:gd name="connsiteY80" fmla="*/ 2374900 h 5070653"/>
                <a:gd name="connsiteX81" fmla="*/ 438150 w 2629062"/>
                <a:gd name="connsiteY81" fmla="*/ 2393950 h 5070653"/>
                <a:gd name="connsiteX82" fmla="*/ 431800 w 2629062"/>
                <a:gd name="connsiteY82" fmla="*/ 2501900 h 5070653"/>
                <a:gd name="connsiteX83" fmla="*/ 419100 w 2629062"/>
                <a:gd name="connsiteY83" fmla="*/ 2527300 h 5070653"/>
                <a:gd name="connsiteX84" fmla="*/ 387350 w 2629062"/>
                <a:gd name="connsiteY84" fmla="*/ 2578100 h 5070653"/>
                <a:gd name="connsiteX85" fmla="*/ 374650 w 2629062"/>
                <a:gd name="connsiteY85" fmla="*/ 2597150 h 5070653"/>
                <a:gd name="connsiteX86" fmla="*/ 336550 w 2629062"/>
                <a:gd name="connsiteY86" fmla="*/ 2635250 h 5070653"/>
                <a:gd name="connsiteX87" fmla="*/ 317500 w 2629062"/>
                <a:gd name="connsiteY87" fmla="*/ 2654300 h 5070653"/>
                <a:gd name="connsiteX88" fmla="*/ 279400 w 2629062"/>
                <a:gd name="connsiteY88" fmla="*/ 2673350 h 5070653"/>
                <a:gd name="connsiteX89" fmla="*/ 260350 w 2629062"/>
                <a:gd name="connsiteY89" fmla="*/ 2686050 h 5070653"/>
                <a:gd name="connsiteX90" fmla="*/ 234950 w 2629062"/>
                <a:gd name="connsiteY90" fmla="*/ 2692400 h 5070653"/>
                <a:gd name="connsiteX91" fmla="*/ 215900 w 2629062"/>
                <a:gd name="connsiteY91" fmla="*/ 2698750 h 5070653"/>
                <a:gd name="connsiteX92" fmla="*/ 184150 w 2629062"/>
                <a:gd name="connsiteY92" fmla="*/ 2705100 h 5070653"/>
                <a:gd name="connsiteX93" fmla="*/ 114300 w 2629062"/>
                <a:gd name="connsiteY93" fmla="*/ 2724150 h 5070653"/>
                <a:gd name="connsiteX94" fmla="*/ 95250 w 2629062"/>
                <a:gd name="connsiteY94" fmla="*/ 2736850 h 5070653"/>
                <a:gd name="connsiteX95" fmla="*/ 82550 w 2629062"/>
                <a:gd name="connsiteY95" fmla="*/ 2755900 h 5070653"/>
                <a:gd name="connsiteX96" fmla="*/ 63500 w 2629062"/>
                <a:gd name="connsiteY96" fmla="*/ 2774950 h 5070653"/>
                <a:gd name="connsiteX97" fmla="*/ 50800 w 2629062"/>
                <a:gd name="connsiteY97" fmla="*/ 2794000 h 5070653"/>
                <a:gd name="connsiteX98" fmla="*/ 19050 w 2629062"/>
                <a:gd name="connsiteY98" fmla="*/ 2832100 h 5070653"/>
                <a:gd name="connsiteX99" fmla="*/ 12700 w 2629062"/>
                <a:gd name="connsiteY99" fmla="*/ 2857500 h 5070653"/>
                <a:gd name="connsiteX100" fmla="*/ 0 w 2629062"/>
                <a:gd name="connsiteY100" fmla="*/ 2914650 h 5070653"/>
                <a:gd name="connsiteX101" fmla="*/ 12700 w 2629062"/>
                <a:gd name="connsiteY101" fmla="*/ 3270250 h 5070653"/>
                <a:gd name="connsiteX102" fmla="*/ 31750 w 2629062"/>
                <a:gd name="connsiteY102" fmla="*/ 3327400 h 5070653"/>
                <a:gd name="connsiteX103" fmla="*/ 38100 w 2629062"/>
                <a:gd name="connsiteY103" fmla="*/ 3346450 h 5070653"/>
                <a:gd name="connsiteX104" fmla="*/ 76200 w 2629062"/>
                <a:gd name="connsiteY104" fmla="*/ 3378200 h 5070653"/>
                <a:gd name="connsiteX105" fmla="*/ 114300 w 2629062"/>
                <a:gd name="connsiteY105" fmla="*/ 3409950 h 5070653"/>
                <a:gd name="connsiteX106" fmla="*/ 127000 w 2629062"/>
                <a:gd name="connsiteY106" fmla="*/ 3429000 h 5070653"/>
                <a:gd name="connsiteX107" fmla="*/ 146050 w 2629062"/>
                <a:gd name="connsiteY107" fmla="*/ 3454400 h 5070653"/>
                <a:gd name="connsiteX108" fmla="*/ 158750 w 2629062"/>
                <a:gd name="connsiteY108" fmla="*/ 3486150 h 5070653"/>
                <a:gd name="connsiteX109" fmla="*/ 152400 w 2629062"/>
                <a:gd name="connsiteY109" fmla="*/ 3657600 h 5070653"/>
                <a:gd name="connsiteX110" fmla="*/ 139700 w 2629062"/>
                <a:gd name="connsiteY110" fmla="*/ 3689350 h 5070653"/>
                <a:gd name="connsiteX111" fmla="*/ 133350 w 2629062"/>
                <a:gd name="connsiteY111" fmla="*/ 4051300 h 5070653"/>
                <a:gd name="connsiteX112" fmla="*/ 120650 w 2629062"/>
                <a:gd name="connsiteY112" fmla="*/ 4070350 h 5070653"/>
                <a:gd name="connsiteX113" fmla="*/ 107950 w 2629062"/>
                <a:gd name="connsiteY113" fmla="*/ 4108450 h 5070653"/>
                <a:gd name="connsiteX114" fmla="*/ 76200 w 2629062"/>
                <a:gd name="connsiteY114" fmla="*/ 4210050 h 5070653"/>
                <a:gd name="connsiteX115" fmla="*/ 76200 w 2629062"/>
                <a:gd name="connsiteY115" fmla="*/ 4381500 h 5070653"/>
                <a:gd name="connsiteX116" fmla="*/ 107950 w 2629062"/>
                <a:gd name="connsiteY116" fmla="*/ 4502150 h 5070653"/>
                <a:gd name="connsiteX117" fmla="*/ 114300 w 2629062"/>
                <a:gd name="connsiteY117" fmla="*/ 4533900 h 5070653"/>
                <a:gd name="connsiteX118" fmla="*/ 120650 w 2629062"/>
                <a:gd name="connsiteY118" fmla="*/ 4559300 h 5070653"/>
                <a:gd name="connsiteX119" fmla="*/ 139700 w 2629062"/>
                <a:gd name="connsiteY119" fmla="*/ 4660900 h 5070653"/>
                <a:gd name="connsiteX120" fmla="*/ 177800 w 2629062"/>
                <a:gd name="connsiteY120" fmla="*/ 4699000 h 5070653"/>
                <a:gd name="connsiteX121" fmla="*/ 190500 w 2629062"/>
                <a:gd name="connsiteY121" fmla="*/ 4724400 h 5070653"/>
                <a:gd name="connsiteX122" fmla="*/ 203200 w 2629062"/>
                <a:gd name="connsiteY122" fmla="*/ 4800600 h 5070653"/>
                <a:gd name="connsiteX123" fmla="*/ 209550 w 2629062"/>
                <a:gd name="connsiteY123" fmla="*/ 4819650 h 5070653"/>
                <a:gd name="connsiteX124" fmla="*/ 222250 w 2629062"/>
                <a:gd name="connsiteY124" fmla="*/ 4838700 h 5070653"/>
                <a:gd name="connsiteX125" fmla="*/ 241300 w 2629062"/>
                <a:gd name="connsiteY125" fmla="*/ 4889500 h 5070653"/>
                <a:gd name="connsiteX126" fmla="*/ 247650 w 2629062"/>
                <a:gd name="connsiteY126" fmla="*/ 4914900 h 5070653"/>
                <a:gd name="connsiteX127" fmla="*/ 279400 w 2629062"/>
                <a:gd name="connsiteY127" fmla="*/ 4953000 h 5070653"/>
                <a:gd name="connsiteX128" fmla="*/ 292100 w 2629062"/>
                <a:gd name="connsiteY128" fmla="*/ 4978400 h 5070653"/>
                <a:gd name="connsiteX129" fmla="*/ 342900 w 2629062"/>
                <a:gd name="connsiteY129" fmla="*/ 5029200 h 5070653"/>
                <a:gd name="connsiteX130" fmla="*/ 374650 w 2629062"/>
                <a:gd name="connsiteY130" fmla="*/ 5067300 h 5070653"/>
                <a:gd name="connsiteX131" fmla="*/ 1009650 w 2629062"/>
                <a:gd name="connsiteY131" fmla="*/ 5067300 h 5070653"/>
                <a:gd name="connsiteX132" fmla="*/ 1028700 w 2629062"/>
                <a:gd name="connsiteY132" fmla="*/ 5054600 h 5070653"/>
                <a:gd name="connsiteX133" fmla="*/ 1047750 w 2629062"/>
                <a:gd name="connsiteY133" fmla="*/ 5048250 h 5070653"/>
                <a:gd name="connsiteX134" fmla="*/ 1073150 w 2629062"/>
                <a:gd name="connsiteY134" fmla="*/ 5010150 h 5070653"/>
                <a:gd name="connsiteX135" fmla="*/ 1085850 w 2629062"/>
                <a:gd name="connsiteY135" fmla="*/ 4991100 h 5070653"/>
                <a:gd name="connsiteX136" fmla="*/ 1098550 w 2629062"/>
                <a:gd name="connsiteY136" fmla="*/ 4953000 h 5070653"/>
                <a:gd name="connsiteX137" fmla="*/ 1104900 w 2629062"/>
                <a:gd name="connsiteY137" fmla="*/ 4933950 h 5070653"/>
                <a:gd name="connsiteX138" fmla="*/ 1117600 w 2629062"/>
                <a:gd name="connsiteY138" fmla="*/ 4883150 h 5070653"/>
                <a:gd name="connsiteX139" fmla="*/ 1111250 w 2629062"/>
                <a:gd name="connsiteY139" fmla="*/ 4425950 h 5070653"/>
                <a:gd name="connsiteX140" fmla="*/ 1104900 w 2629062"/>
                <a:gd name="connsiteY140" fmla="*/ 4387850 h 5070653"/>
                <a:gd name="connsiteX141" fmla="*/ 1098550 w 2629062"/>
                <a:gd name="connsiteY141" fmla="*/ 4171950 h 5070653"/>
                <a:gd name="connsiteX142" fmla="*/ 1092200 w 2629062"/>
                <a:gd name="connsiteY142" fmla="*/ 3663950 h 5070653"/>
                <a:gd name="connsiteX143" fmla="*/ 1079500 w 2629062"/>
                <a:gd name="connsiteY143" fmla="*/ 3479800 h 5070653"/>
                <a:gd name="connsiteX144" fmla="*/ 1060450 w 2629062"/>
                <a:gd name="connsiteY144" fmla="*/ 3371850 h 5070653"/>
                <a:gd name="connsiteX145" fmla="*/ 1054100 w 2629062"/>
                <a:gd name="connsiteY145" fmla="*/ 3314700 h 5070653"/>
                <a:gd name="connsiteX146" fmla="*/ 1041400 w 2629062"/>
                <a:gd name="connsiteY146" fmla="*/ 2990850 h 5070653"/>
                <a:gd name="connsiteX147" fmla="*/ 1035050 w 2629062"/>
                <a:gd name="connsiteY147" fmla="*/ 2736850 h 5070653"/>
                <a:gd name="connsiteX148" fmla="*/ 1022350 w 2629062"/>
                <a:gd name="connsiteY148" fmla="*/ 2654300 h 5070653"/>
                <a:gd name="connsiteX149" fmla="*/ 1016000 w 2629062"/>
                <a:gd name="connsiteY149" fmla="*/ 2635250 h 5070653"/>
                <a:gd name="connsiteX150" fmla="*/ 1009650 w 2629062"/>
                <a:gd name="connsiteY150" fmla="*/ 2609850 h 5070653"/>
                <a:gd name="connsiteX151" fmla="*/ 1003300 w 2629062"/>
                <a:gd name="connsiteY151" fmla="*/ 2590800 h 5070653"/>
                <a:gd name="connsiteX152" fmla="*/ 996950 w 2629062"/>
                <a:gd name="connsiteY152" fmla="*/ 2559050 h 5070653"/>
                <a:gd name="connsiteX153" fmla="*/ 977900 w 2629062"/>
                <a:gd name="connsiteY153" fmla="*/ 2501900 h 5070653"/>
                <a:gd name="connsiteX154" fmla="*/ 971550 w 2629062"/>
                <a:gd name="connsiteY154" fmla="*/ 2482850 h 5070653"/>
                <a:gd name="connsiteX155" fmla="*/ 965200 w 2629062"/>
                <a:gd name="connsiteY155" fmla="*/ 2463800 h 5070653"/>
                <a:gd name="connsiteX156" fmla="*/ 958850 w 2629062"/>
                <a:gd name="connsiteY156" fmla="*/ 2419350 h 5070653"/>
                <a:gd name="connsiteX157" fmla="*/ 952500 w 2629062"/>
                <a:gd name="connsiteY157" fmla="*/ 2387600 h 5070653"/>
                <a:gd name="connsiteX158" fmla="*/ 939800 w 2629062"/>
                <a:gd name="connsiteY158" fmla="*/ 2311400 h 5070653"/>
                <a:gd name="connsiteX159" fmla="*/ 920750 w 2629062"/>
                <a:gd name="connsiteY159" fmla="*/ 2184400 h 5070653"/>
                <a:gd name="connsiteX160" fmla="*/ 889000 w 2629062"/>
                <a:gd name="connsiteY160" fmla="*/ 2101850 h 5070653"/>
                <a:gd name="connsiteX161" fmla="*/ 863600 w 2629062"/>
                <a:gd name="connsiteY161" fmla="*/ 2089150 h 5070653"/>
                <a:gd name="connsiteX162" fmla="*/ 850900 w 2629062"/>
                <a:gd name="connsiteY162" fmla="*/ 2070100 h 5070653"/>
                <a:gd name="connsiteX163" fmla="*/ 876300 w 2629062"/>
                <a:gd name="connsiteY163" fmla="*/ 1943100 h 5070653"/>
                <a:gd name="connsiteX164" fmla="*/ 889000 w 2629062"/>
                <a:gd name="connsiteY164" fmla="*/ 1917700 h 5070653"/>
                <a:gd name="connsiteX165" fmla="*/ 908050 w 2629062"/>
                <a:gd name="connsiteY165" fmla="*/ 1841500 h 5070653"/>
                <a:gd name="connsiteX166" fmla="*/ 914400 w 2629062"/>
                <a:gd name="connsiteY166" fmla="*/ 1822450 h 5070653"/>
                <a:gd name="connsiteX167" fmla="*/ 946150 w 2629062"/>
                <a:gd name="connsiteY167" fmla="*/ 1765300 h 5070653"/>
                <a:gd name="connsiteX168" fmla="*/ 958850 w 2629062"/>
                <a:gd name="connsiteY168" fmla="*/ 1733550 h 5070653"/>
                <a:gd name="connsiteX169" fmla="*/ 971550 w 2629062"/>
                <a:gd name="connsiteY169" fmla="*/ 1708150 h 5070653"/>
                <a:gd name="connsiteX170" fmla="*/ 977900 w 2629062"/>
                <a:gd name="connsiteY170" fmla="*/ 1689100 h 5070653"/>
                <a:gd name="connsiteX171" fmla="*/ 990600 w 2629062"/>
                <a:gd name="connsiteY171" fmla="*/ 1670050 h 5070653"/>
                <a:gd name="connsiteX172" fmla="*/ 996950 w 2629062"/>
                <a:gd name="connsiteY172" fmla="*/ 1651000 h 5070653"/>
                <a:gd name="connsiteX173" fmla="*/ 1041400 w 2629062"/>
                <a:gd name="connsiteY173" fmla="*/ 1581150 h 5070653"/>
                <a:gd name="connsiteX174" fmla="*/ 1060450 w 2629062"/>
                <a:gd name="connsiteY174" fmla="*/ 1568450 h 5070653"/>
                <a:gd name="connsiteX175" fmla="*/ 1092200 w 2629062"/>
                <a:gd name="connsiteY175" fmla="*/ 1511300 h 5070653"/>
                <a:gd name="connsiteX176" fmla="*/ 1111250 w 2629062"/>
                <a:gd name="connsiteY176" fmla="*/ 1485900 h 5070653"/>
                <a:gd name="connsiteX177" fmla="*/ 1130300 w 2629062"/>
                <a:gd name="connsiteY177" fmla="*/ 1473200 h 5070653"/>
                <a:gd name="connsiteX178" fmla="*/ 1181100 w 2629062"/>
                <a:gd name="connsiteY178" fmla="*/ 1422400 h 5070653"/>
                <a:gd name="connsiteX179" fmla="*/ 1200150 w 2629062"/>
                <a:gd name="connsiteY179" fmla="*/ 1403350 h 5070653"/>
                <a:gd name="connsiteX180" fmla="*/ 1219200 w 2629062"/>
                <a:gd name="connsiteY180" fmla="*/ 1384300 h 5070653"/>
                <a:gd name="connsiteX181" fmla="*/ 1250950 w 2629062"/>
                <a:gd name="connsiteY181" fmla="*/ 1339850 h 5070653"/>
                <a:gd name="connsiteX182" fmla="*/ 1276350 w 2629062"/>
                <a:gd name="connsiteY182" fmla="*/ 1301750 h 5070653"/>
                <a:gd name="connsiteX183" fmla="*/ 1289050 w 2629062"/>
                <a:gd name="connsiteY183" fmla="*/ 1282700 h 5070653"/>
                <a:gd name="connsiteX184" fmla="*/ 1301750 w 2629062"/>
                <a:gd name="connsiteY184" fmla="*/ 1263650 h 5070653"/>
                <a:gd name="connsiteX185" fmla="*/ 1333500 w 2629062"/>
                <a:gd name="connsiteY185" fmla="*/ 1206500 h 5070653"/>
                <a:gd name="connsiteX186" fmla="*/ 1358900 w 2629062"/>
                <a:gd name="connsiteY186" fmla="*/ 1193800 h 5070653"/>
                <a:gd name="connsiteX187" fmla="*/ 1416050 w 2629062"/>
                <a:gd name="connsiteY187" fmla="*/ 1174750 h 5070653"/>
                <a:gd name="connsiteX188" fmla="*/ 1435100 w 2629062"/>
                <a:gd name="connsiteY188" fmla="*/ 1168400 h 5070653"/>
                <a:gd name="connsiteX189" fmla="*/ 1473200 w 2629062"/>
                <a:gd name="connsiteY189" fmla="*/ 1149350 h 5070653"/>
                <a:gd name="connsiteX190" fmla="*/ 1498600 w 2629062"/>
                <a:gd name="connsiteY190" fmla="*/ 1136650 h 5070653"/>
                <a:gd name="connsiteX191" fmla="*/ 1562100 w 2629062"/>
                <a:gd name="connsiteY191" fmla="*/ 1111250 h 5070653"/>
                <a:gd name="connsiteX192" fmla="*/ 1625600 w 2629062"/>
                <a:gd name="connsiteY192" fmla="*/ 1066800 h 5070653"/>
                <a:gd name="connsiteX193" fmla="*/ 1638300 w 2629062"/>
                <a:gd name="connsiteY193" fmla="*/ 1047750 h 5070653"/>
                <a:gd name="connsiteX194" fmla="*/ 1682750 w 2629062"/>
                <a:gd name="connsiteY194" fmla="*/ 1028700 h 5070653"/>
                <a:gd name="connsiteX195" fmla="*/ 1771650 w 2629062"/>
                <a:gd name="connsiteY195" fmla="*/ 971550 h 5070653"/>
                <a:gd name="connsiteX196" fmla="*/ 1790700 w 2629062"/>
                <a:gd name="connsiteY196" fmla="*/ 958850 h 5070653"/>
                <a:gd name="connsiteX197" fmla="*/ 1809750 w 2629062"/>
                <a:gd name="connsiteY197" fmla="*/ 952500 h 5070653"/>
                <a:gd name="connsiteX198" fmla="*/ 1847850 w 2629062"/>
                <a:gd name="connsiteY198" fmla="*/ 927100 h 5070653"/>
                <a:gd name="connsiteX199" fmla="*/ 1885950 w 2629062"/>
                <a:gd name="connsiteY199" fmla="*/ 908050 h 5070653"/>
                <a:gd name="connsiteX200" fmla="*/ 1911350 w 2629062"/>
                <a:gd name="connsiteY200" fmla="*/ 895350 h 5070653"/>
                <a:gd name="connsiteX201" fmla="*/ 1930400 w 2629062"/>
                <a:gd name="connsiteY201" fmla="*/ 882650 h 5070653"/>
                <a:gd name="connsiteX202" fmla="*/ 1968500 w 2629062"/>
                <a:gd name="connsiteY202" fmla="*/ 844550 h 5070653"/>
                <a:gd name="connsiteX203" fmla="*/ 1987550 w 2629062"/>
                <a:gd name="connsiteY203" fmla="*/ 838200 h 5070653"/>
                <a:gd name="connsiteX204" fmla="*/ 2006600 w 2629062"/>
                <a:gd name="connsiteY204" fmla="*/ 812800 h 5070653"/>
                <a:gd name="connsiteX205" fmla="*/ 2019300 w 2629062"/>
                <a:gd name="connsiteY205" fmla="*/ 793750 h 5070653"/>
                <a:gd name="connsiteX206" fmla="*/ 2095500 w 2629062"/>
                <a:gd name="connsiteY206" fmla="*/ 711200 h 5070653"/>
                <a:gd name="connsiteX207" fmla="*/ 2146300 w 2629062"/>
                <a:gd name="connsiteY207" fmla="*/ 641350 h 5070653"/>
                <a:gd name="connsiteX208" fmla="*/ 2216150 w 2629062"/>
                <a:gd name="connsiteY208" fmla="*/ 546100 h 5070653"/>
                <a:gd name="connsiteX209" fmla="*/ 2266950 w 2629062"/>
                <a:gd name="connsiteY209" fmla="*/ 476250 h 5070653"/>
                <a:gd name="connsiteX210" fmla="*/ 2286000 w 2629062"/>
                <a:gd name="connsiteY210" fmla="*/ 419100 h 5070653"/>
                <a:gd name="connsiteX211" fmla="*/ 2298700 w 2629062"/>
                <a:gd name="connsiteY211" fmla="*/ 374650 h 5070653"/>
                <a:gd name="connsiteX212" fmla="*/ 2342689 w 2629062"/>
                <a:gd name="connsiteY212" fmla="*/ 282864 h 5070653"/>
                <a:gd name="connsiteX213" fmla="*/ 2463800 w 2629062"/>
                <a:gd name="connsiteY213" fmla="*/ 133350 h 5070653"/>
                <a:gd name="connsiteX214" fmla="*/ 2514600 w 2629062"/>
                <a:gd name="connsiteY214" fmla="*/ 107950 h 5070653"/>
                <a:gd name="connsiteX215" fmla="*/ 2533650 w 2629062"/>
                <a:gd name="connsiteY215" fmla="*/ 88900 h 5070653"/>
                <a:gd name="connsiteX216" fmla="*/ 2578100 w 2629062"/>
                <a:gd name="connsiteY216" fmla="*/ 63500 h 5070653"/>
                <a:gd name="connsiteX217" fmla="*/ 2609850 w 2629062"/>
                <a:gd name="connsiteY217" fmla="*/ 19050 h 5070653"/>
                <a:gd name="connsiteX218" fmla="*/ 2628900 w 2629062"/>
                <a:gd name="connsiteY218" fmla="*/ 0 h 507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2629062" h="5070653">
                  <a:moveTo>
                    <a:pt x="2628900" y="0"/>
                  </a:moveTo>
                  <a:cubicBezTo>
                    <a:pt x="2626783" y="0"/>
                    <a:pt x="2609310" y="16935"/>
                    <a:pt x="2597150" y="19050"/>
                  </a:cubicBezTo>
                  <a:cubicBezTo>
                    <a:pt x="2559556" y="25588"/>
                    <a:pt x="2520995" y="24369"/>
                    <a:pt x="2482850" y="25400"/>
                  </a:cubicBezTo>
                  <a:lnTo>
                    <a:pt x="2127250" y="31750"/>
                  </a:lnTo>
                  <a:lnTo>
                    <a:pt x="2063750" y="38100"/>
                  </a:lnTo>
                  <a:cubicBezTo>
                    <a:pt x="2048885" y="39849"/>
                    <a:pt x="2034185" y="42883"/>
                    <a:pt x="2019300" y="44450"/>
                  </a:cubicBezTo>
                  <a:cubicBezTo>
                    <a:pt x="1993952" y="47118"/>
                    <a:pt x="1968500" y="48683"/>
                    <a:pt x="1943100" y="50800"/>
                  </a:cubicBezTo>
                  <a:cubicBezTo>
                    <a:pt x="1896408" y="66364"/>
                    <a:pt x="1943904" y="52199"/>
                    <a:pt x="1847850" y="63500"/>
                  </a:cubicBezTo>
                  <a:cubicBezTo>
                    <a:pt x="1829627" y="65644"/>
                    <a:pt x="1793279" y="74910"/>
                    <a:pt x="1778000" y="82550"/>
                  </a:cubicBezTo>
                  <a:cubicBezTo>
                    <a:pt x="1762473" y="90314"/>
                    <a:pt x="1747013" y="96731"/>
                    <a:pt x="1733550" y="107950"/>
                  </a:cubicBezTo>
                  <a:cubicBezTo>
                    <a:pt x="1726651" y="113699"/>
                    <a:pt x="1721399" y="121251"/>
                    <a:pt x="1714500" y="127000"/>
                  </a:cubicBezTo>
                  <a:cubicBezTo>
                    <a:pt x="1708637" y="131886"/>
                    <a:pt x="1701313" y="134814"/>
                    <a:pt x="1695450" y="139700"/>
                  </a:cubicBezTo>
                  <a:cubicBezTo>
                    <a:pt x="1688551" y="145449"/>
                    <a:pt x="1684432" y="154734"/>
                    <a:pt x="1676400" y="158750"/>
                  </a:cubicBezTo>
                  <a:cubicBezTo>
                    <a:pt x="1629390" y="182255"/>
                    <a:pt x="1601619" y="179403"/>
                    <a:pt x="1549400" y="184150"/>
                  </a:cubicBezTo>
                  <a:cubicBezTo>
                    <a:pt x="1530035" y="190605"/>
                    <a:pt x="1520327" y="191610"/>
                    <a:pt x="1504950" y="209550"/>
                  </a:cubicBezTo>
                  <a:cubicBezTo>
                    <a:pt x="1469029" y="251458"/>
                    <a:pt x="1509546" y="218530"/>
                    <a:pt x="1485900" y="254000"/>
                  </a:cubicBezTo>
                  <a:cubicBezTo>
                    <a:pt x="1480919" y="261472"/>
                    <a:pt x="1472599" y="266151"/>
                    <a:pt x="1466850" y="273050"/>
                  </a:cubicBezTo>
                  <a:cubicBezTo>
                    <a:pt x="1444145" y="300295"/>
                    <a:pt x="1465457" y="285852"/>
                    <a:pt x="1435100" y="311150"/>
                  </a:cubicBezTo>
                  <a:cubicBezTo>
                    <a:pt x="1383404" y="354230"/>
                    <a:pt x="1461016" y="281173"/>
                    <a:pt x="1377950" y="336550"/>
                  </a:cubicBezTo>
                  <a:cubicBezTo>
                    <a:pt x="1371600" y="340783"/>
                    <a:pt x="1365915" y="346244"/>
                    <a:pt x="1358900" y="349250"/>
                  </a:cubicBezTo>
                  <a:cubicBezTo>
                    <a:pt x="1330416" y="361457"/>
                    <a:pt x="1339164" y="349593"/>
                    <a:pt x="1314450" y="361950"/>
                  </a:cubicBezTo>
                  <a:cubicBezTo>
                    <a:pt x="1296769" y="370791"/>
                    <a:pt x="1290394" y="379656"/>
                    <a:pt x="1276350" y="393700"/>
                  </a:cubicBezTo>
                  <a:cubicBezTo>
                    <a:pt x="1274233" y="400050"/>
                    <a:pt x="1271839" y="406314"/>
                    <a:pt x="1270000" y="412750"/>
                  </a:cubicBezTo>
                  <a:cubicBezTo>
                    <a:pt x="1267602" y="421141"/>
                    <a:pt x="1267194" y="430175"/>
                    <a:pt x="1263650" y="438150"/>
                  </a:cubicBezTo>
                  <a:cubicBezTo>
                    <a:pt x="1251674" y="465096"/>
                    <a:pt x="1244644" y="466648"/>
                    <a:pt x="1231900" y="488950"/>
                  </a:cubicBezTo>
                  <a:cubicBezTo>
                    <a:pt x="1204007" y="537762"/>
                    <a:pt x="1236574" y="491185"/>
                    <a:pt x="1200150" y="539750"/>
                  </a:cubicBezTo>
                  <a:cubicBezTo>
                    <a:pt x="1195917" y="552450"/>
                    <a:pt x="1195482" y="567140"/>
                    <a:pt x="1187450" y="577850"/>
                  </a:cubicBezTo>
                  <a:cubicBezTo>
                    <a:pt x="1181100" y="586317"/>
                    <a:pt x="1174551" y="594638"/>
                    <a:pt x="1168400" y="603250"/>
                  </a:cubicBezTo>
                  <a:cubicBezTo>
                    <a:pt x="1163964" y="609460"/>
                    <a:pt x="1160586" y="616437"/>
                    <a:pt x="1155700" y="622300"/>
                  </a:cubicBezTo>
                  <a:cubicBezTo>
                    <a:pt x="1149951" y="629199"/>
                    <a:pt x="1143000" y="635000"/>
                    <a:pt x="1136650" y="641350"/>
                  </a:cubicBezTo>
                  <a:cubicBezTo>
                    <a:pt x="1124288" y="678436"/>
                    <a:pt x="1139973" y="644377"/>
                    <a:pt x="1111250" y="673100"/>
                  </a:cubicBezTo>
                  <a:cubicBezTo>
                    <a:pt x="1103766" y="680584"/>
                    <a:pt x="1098550" y="690033"/>
                    <a:pt x="1092200" y="698500"/>
                  </a:cubicBezTo>
                  <a:cubicBezTo>
                    <a:pt x="1080056" y="734933"/>
                    <a:pt x="1094547" y="700925"/>
                    <a:pt x="1066800" y="736600"/>
                  </a:cubicBezTo>
                  <a:cubicBezTo>
                    <a:pt x="1057429" y="748648"/>
                    <a:pt x="1054100" y="766233"/>
                    <a:pt x="1041400" y="774700"/>
                  </a:cubicBezTo>
                  <a:cubicBezTo>
                    <a:pt x="1022268" y="787455"/>
                    <a:pt x="1019508" y="790432"/>
                    <a:pt x="996950" y="800100"/>
                  </a:cubicBezTo>
                  <a:cubicBezTo>
                    <a:pt x="990798" y="802737"/>
                    <a:pt x="983887" y="803457"/>
                    <a:pt x="977900" y="806450"/>
                  </a:cubicBezTo>
                  <a:cubicBezTo>
                    <a:pt x="971074" y="809863"/>
                    <a:pt x="965676" y="815737"/>
                    <a:pt x="958850" y="819150"/>
                  </a:cubicBezTo>
                  <a:cubicBezTo>
                    <a:pt x="952863" y="822143"/>
                    <a:pt x="945651" y="822249"/>
                    <a:pt x="939800" y="825500"/>
                  </a:cubicBezTo>
                  <a:cubicBezTo>
                    <a:pt x="926457" y="832913"/>
                    <a:pt x="901700" y="850900"/>
                    <a:pt x="901700" y="850900"/>
                  </a:cubicBezTo>
                  <a:cubicBezTo>
                    <a:pt x="857768" y="916798"/>
                    <a:pt x="924639" y="814785"/>
                    <a:pt x="876300" y="895350"/>
                  </a:cubicBezTo>
                  <a:lnTo>
                    <a:pt x="838200" y="952500"/>
                  </a:lnTo>
                  <a:lnTo>
                    <a:pt x="825500" y="971550"/>
                  </a:lnTo>
                  <a:cubicBezTo>
                    <a:pt x="821267" y="977900"/>
                    <a:pt x="818196" y="985204"/>
                    <a:pt x="812800" y="990600"/>
                  </a:cubicBezTo>
                  <a:lnTo>
                    <a:pt x="793750" y="1009650"/>
                  </a:lnTo>
                  <a:cubicBezTo>
                    <a:pt x="789517" y="1020233"/>
                    <a:pt x="786508" y="1031393"/>
                    <a:pt x="781050" y="1041400"/>
                  </a:cubicBezTo>
                  <a:cubicBezTo>
                    <a:pt x="773741" y="1054800"/>
                    <a:pt x="764117" y="1066800"/>
                    <a:pt x="755650" y="1079500"/>
                  </a:cubicBezTo>
                  <a:cubicBezTo>
                    <a:pt x="751417" y="1085850"/>
                    <a:pt x="746363" y="1091724"/>
                    <a:pt x="742950" y="1098550"/>
                  </a:cubicBezTo>
                  <a:cubicBezTo>
                    <a:pt x="720907" y="1142637"/>
                    <a:pt x="728390" y="1123180"/>
                    <a:pt x="717550" y="1155700"/>
                  </a:cubicBezTo>
                  <a:cubicBezTo>
                    <a:pt x="715433" y="1181100"/>
                    <a:pt x="714361" y="1206609"/>
                    <a:pt x="711200" y="1231900"/>
                  </a:cubicBezTo>
                  <a:cubicBezTo>
                    <a:pt x="707249" y="1263511"/>
                    <a:pt x="704525" y="1249237"/>
                    <a:pt x="698500" y="1276350"/>
                  </a:cubicBezTo>
                  <a:cubicBezTo>
                    <a:pt x="695707" y="1288919"/>
                    <a:pt x="695273" y="1301959"/>
                    <a:pt x="692150" y="1314450"/>
                  </a:cubicBezTo>
                  <a:cubicBezTo>
                    <a:pt x="688903" y="1327437"/>
                    <a:pt x="683683" y="1339850"/>
                    <a:pt x="679450" y="1352550"/>
                  </a:cubicBezTo>
                  <a:cubicBezTo>
                    <a:pt x="677333" y="1358900"/>
                    <a:pt x="679450" y="1369483"/>
                    <a:pt x="673100" y="1371600"/>
                  </a:cubicBezTo>
                  <a:lnTo>
                    <a:pt x="654050" y="1377950"/>
                  </a:lnTo>
                  <a:cubicBezTo>
                    <a:pt x="649817" y="1384300"/>
                    <a:pt x="646236" y="1391137"/>
                    <a:pt x="641350" y="1397000"/>
                  </a:cubicBezTo>
                  <a:cubicBezTo>
                    <a:pt x="635601" y="1403899"/>
                    <a:pt x="627281" y="1408578"/>
                    <a:pt x="622300" y="1416050"/>
                  </a:cubicBezTo>
                  <a:cubicBezTo>
                    <a:pt x="613863" y="1428705"/>
                    <a:pt x="601326" y="1455497"/>
                    <a:pt x="596900" y="1473200"/>
                  </a:cubicBezTo>
                  <a:cubicBezTo>
                    <a:pt x="594282" y="1483671"/>
                    <a:pt x="592667" y="1494367"/>
                    <a:pt x="590550" y="1504950"/>
                  </a:cubicBezTo>
                  <a:cubicBezTo>
                    <a:pt x="588433" y="1547283"/>
                    <a:pt x="589250" y="1589866"/>
                    <a:pt x="584200" y="1631950"/>
                  </a:cubicBezTo>
                  <a:cubicBezTo>
                    <a:pt x="582842" y="1643267"/>
                    <a:pt x="576958" y="1653693"/>
                    <a:pt x="571500" y="1663700"/>
                  </a:cubicBezTo>
                  <a:cubicBezTo>
                    <a:pt x="564191" y="1677100"/>
                    <a:pt x="558800" y="1693333"/>
                    <a:pt x="546100" y="1701800"/>
                  </a:cubicBezTo>
                  <a:cubicBezTo>
                    <a:pt x="501205" y="1731730"/>
                    <a:pt x="556784" y="1694168"/>
                    <a:pt x="501650" y="1733550"/>
                  </a:cubicBezTo>
                  <a:cubicBezTo>
                    <a:pt x="495440" y="1737986"/>
                    <a:pt x="488950" y="1742017"/>
                    <a:pt x="482600" y="1746250"/>
                  </a:cubicBezTo>
                  <a:cubicBezTo>
                    <a:pt x="480483" y="1752600"/>
                    <a:pt x="480431" y="1760073"/>
                    <a:pt x="476250" y="1765300"/>
                  </a:cubicBezTo>
                  <a:cubicBezTo>
                    <a:pt x="435126" y="1816705"/>
                    <a:pt x="477157" y="1737179"/>
                    <a:pt x="444500" y="1797050"/>
                  </a:cubicBezTo>
                  <a:cubicBezTo>
                    <a:pt x="435434" y="1813670"/>
                    <a:pt x="432487" y="1834463"/>
                    <a:pt x="419100" y="1847850"/>
                  </a:cubicBezTo>
                  <a:cubicBezTo>
                    <a:pt x="392566" y="1874384"/>
                    <a:pt x="405438" y="1859716"/>
                    <a:pt x="381000" y="1892300"/>
                  </a:cubicBezTo>
                  <a:cubicBezTo>
                    <a:pt x="367570" y="1946021"/>
                    <a:pt x="385865" y="1891352"/>
                    <a:pt x="355600" y="1936750"/>
                  </a:cubicBezTo>
                  <a:cubicBezTo>
                    <a:pt x="351887" y="1942319"/>
                    <a:pt x="351887" y="1949648"/>
                    <a:pt x="349250" y="1955800"/>
                  </a:cubicBezTo>
                  <a:cubicBezTo>
                    <a:pt x="345521" y="1964501"/>
                    <a:pt x="340783" y="1972733"/>
                    <a:pt x="336550" y="1981200"/>
                  </a:cubicBezTo>
                  <a:cubicBezTo>
                    <a:pt x="334433" y="1991783"/>
                    <a:pt x="332818" y="2002479"/>
                    <a:pt x="330200" y="2012950"/>
                  </a:cubicBezTo>
                  <a:cubicBezTo>
                    <a:pt x="328577" y="2019444"/>
                    <a:pt x="325047" y="2025414"/>
                    <a:pt x="323850" y="2032000"/>
                  </a:cubicBezTo>
                  <a:cubicBezTo>
                    <a:pt x="320797" y="2048790"/>
                    <a:pt x="320305" y="2065967"/>
                    <a:pt x="317500" y="2082800"/>
                  </a:cubicBezTo>
                  <a:cubicBezTo>
                    <a:pt x="313530" y="2106621"/>
                    <a:pt x="310839" y="2106112"/>
                    <a:pt x="304800" y="2127250"/>
                  </a:cubicBezTo>
                  <a:cubicBezTo>
                    <a:pt x="302402" y="2135641"/>
                    <a:pt x="300567" y="2144183"/>
                    <a:pt x="298450" y="2152650"/>
                  </a:cubicBezTo>
                  <a:cubicBezTo>
                    <a:pt x="302683" y="2163233"/>
                    <a:pt x="305614" y="2174436"/>
                    <a:pt x="311150" y="2184400"/>
                  </a:cubicBezTo>
                  <a:cubicBezTo>
                    <a:pt x="330785" y="2219743"/>
                    <a:pt x="326792" y="2199975"/>
                    <a:pt x="349250" y="2228850"/>
                  </a:cubicBezTo>
                  <a:lnTo>
                    <a:pt x="387350" y="2286000"/>
                  </a:lnTo>
                  <a:lnTo>
                    <a:pt x="412750" y="2324100"/>
                  </a:lnTo>
                  <a:lnTo>
                    <a:pt x="425450" y="2343150"/>
                  </a:lnTo>
                  <a:cubicBezTo>
                    <a:pt x="427567" y="2353733"/>
                    <a:pt x="429182" y="2364429"/>
                    <a:pt x="431800" y="2374900"/>
                  </a:cubicBezTo>
                  <a:cubicBezTo>
                    <a:pt x="433423" y="2381394"/>
                    <a:pt x="438150" y="2387257"/>
                    <a:pt x="438150" y="2393950"/>
                  </a:cubicBezTo>
                  <a:cubicBezTo>
                    <a:pt x="438150" y="2429996"/>
                    <a:pt x="436898" y="2466217"/>
                    <a:pt x="431800" y="2501900"/>
                  </a:cubicBezTo>
                  <a:cubicBezTo>
                    <a:pt x="430461" y="2511271"/>
                    <a:pt x="422945" y="2518650"/>
                    <a:pt x="419100" y="2527300"/>
                  </a:cubicBezTo>
                  <a:cubicBezTo>
                    <a:pt x="392693" y="2586717"/>
                    <a:pt x="422632" y="2535762"/>
                    <a:pt x="387350" y="2578100"/>
                  </a:cubicBezTo>
                  <a:cubicBezTo>
                    <a:pt x="382464" y="2583963"/>
                    <a:pt x="379720" y="2591446"/>
                    <a:pt x="374650" y="2597150"/>
                  </a:cubicBezTo>
                  <a:cubicBezTo>
                    <a:pt x="362718" y="2610574"/>
                    <a:pt x="349250" y="2622550"/>
                    <a:pt x="336550" y="2635250"/>
                  </a:cubicBezTo>
                  <a:cubicBezTo>
                    <a:pt x="330200" y="2641600"/>
                    <a:pt x="324972" y="2649319"/>
                    <a:pt x="317500" y="2654300"/>
                  </a:cubicBezTo>
                  <a:cubicBezTo>
                    <a:pt x="262905" y="2690696"/>
                    <a:pt x="331980" y="2647060"/>
                    <a:pt x="279400" y="2673350"/>
                  </a:cubicBezTo>
                  <a:cubicBezTo>
                    <a:pt x="272574" y="2676763"/>
                    <a:pt x="267365" y="2683044"/>
                    <a:pt x="260350" y="2686050"/>
                  </a:cubicBezTo>
                  <a:cubicBezTo>
                    <a:pt x="252328" y="2689488"/>
                    <a:pt x="243341" y="2690002"/>
                    <a:pt x="234950" y="2692400"/>
                  </a:cubicBezTo>
                  <a:cubicBezTo>
                    <a:pt x="228514" y="2694239"/>
                    <a:pt x="222394" y="2697127"/>
                    <a:pt x="215900" y="2698750"/>
                  </a:cubicBezTo>
                  <a:cubicBezTo>
                    <a:pt x="205429" y="2701368"/>
                    <a:pt x="194563" y="2702260"/>
                    <a:pt x="184150" y="2705100"/>
                  </a:cubicBezTo>
                  <a:cubicBezTo>
                    <a:pt x="95528" y="2729270"/>
                    <a:pt x="191654" y="2708679"/>
                    <a:pt x="114300" y="2724150"/>
                  </a:cubicBezTo>
                  <a:cubicBezTo>
                    <a:pt x="107950" y="2728383"/>
                    <a:pt x="100646" y="2731454"/>
                    <a:pt x="95250" y="2736850"/>
                  </a:cubicBezTo>
                  <a:cubicBezTo>
                    <a:pt x="89854" y="2742246"/>
                    <a:pt x="87436" y="2750037"/>
                    <a:pt x="82550" y="2755900"/>
                  </a:cubicBezTo>
                  <a:cubicBezTo>
                    <a:pt x="76801" y="2762799"/>
                    <a:pt x="69249" y="2768051"/>
                    <a:pt x="63500" y="2774950"/>
                  </a:cubicBezTo>
                  <a:cubicBezTo>
                    <a:pt x="58614" y="2780813"/>
                    <a:pt x="55686" y="2788137"/>
                    <a:pt x="50800" y="2794000"/>
                  </a:cubicBezTo>
                  <a:cubicBezTo>
                    <a:pt x="10056" y="2842893"/>
                    <a:pt x="50582" y="2784802"/>
                    <a:pt x="19050" y="2832100"/>
                  </a:cubicBezTo>
                  <a:cubicBezTo>
                    <a:pt x="16933" y="2840567"/>
                    <a:pt x="14593" y="2848981"/>
                    <a:pt x="12700" y="2857500"/>
                  </a:cubicBezTo>
                  <a:cubicBezTo>
                    <a:pt x="-3423" y="2930054"/>
                    <a:pt x="15486" y="2852705"/>
                    <a:pt x="0" y="2914650"/>
                  </a:cubicBezTo>
                  <a:cubicBezTo>
                    <a:pt x="4233" y="3033183"/>
                    <a:pt x="6874" y="3151784"/>
                    <a:pt x="12700" y="3270250"/>
                  </a:cubicBezTo>
                  <a:cubicBezTo>
                    <a:pt x="14286" y="3302495"/>
                    <a:pt x="20030" y="3300053"/>
                    <a:pt x="31750" y="3327400"/>
                  </a:cubicBezTo>
                  <a:cubicBezTo>
                    <a:pt x="34387" y="3333552"/>
                    <a:pt x="34387" y="3340881"/>
                    <a:pt x="38100" y="3346450"/>
                  </a:cubicBezTo>
                  <a:cubicBezTo>
                    <a:pt x="52014" y="3367321"/>
                    <a:pt x="58629" y="3363558"/>
                    <a:pt x="76200" y="3378200"/>
                  </a:cubicBezTo>
                  <a:cubicBezTo>
                    <a:pt x="125093" y="3418944"/>
                    <a:pt x="67002" y="3378418"/>
                    <a:pt x="114300" y="3409950"/>
                  </a:cubicBezTo>
                  <a:cubicBezTo>
                    <a:pt x="118533" y="3416300"/>
                    <a:pt x="122564" y="3422790"/>
                    <a:pt x="127000" y="3429000"/>
                  </a:cubicBezTo>
                  <a:cubicBezTo>
                    <a:pt x="133151" y="3437612"/>
                    <a:pt x="140910" y="3445149"/>
                    <a:pt x="146050" y="3454400"/>
                  </a:cubicBezTo>
                  <a:cubicBezTo>
                    <a:pt x="151586" y="3464364"/>
                    <a:pt x="154517" y="3475567"/>
                    <a:pt x="158750" y="3486150"/>
                  </a:cubicBezTo>
                  <a:cubicBezTo>
                    <a:pt x="156633" y="3543300"/>
                    <a:pt x="157738" y="3600660"/>
                    <a:pt x="152400" y="3657600"/>
                  </a:cubicBezTo>
                  <a:cubicBezTo>
                    <a:pt x="151336" y="3668949"/>
                    <a:pt x="140251" y="3677965"/>
                    <a:pt x="139700" y="3689350"/>
                  </a:cubicBezTo>
                  <a:cubicBezTo>
                    <a:pt x="133868" y="3809878"/>
                    <a:pt x="139376" y="3930782"/>
                    <a:pt x="133350" y="4051300"/>
                  </a:cubicBezTo>
                  <a:cubicBezTo>
                    <a:pt x="132969" y="4058922"/>
                    <a:pt x="123750" y="4063376"/>
                    <a:pt x="120650" y="4070350"/>
                  </a:cubicBezTo>
                  <a:cubicBezTo>
                    <a:pt x="115213" y="4082583"/>
                    <a:pt x="107950" y="4108450"/>
                    <a:pt x="107950" y="4108450"/>
                  </a:cubicBezTo>
                  <a:cubicBezTo>
                    <a:pt x="94171" y="4204905"/>
                    <a:pt x="120157" y="4180746"/>
                    <a:pt x="76200" y="4210050"/>
                  </a:cubicBezTo>
                  <a:cubicBezTo>
                    <a:pt x="55041" y="4273527"/>
                    <a:pt x="59930" y="4251337"/>
                    <a:pt x="76200" y="4381500"/>
                  </a:cubicBezTo>
                  <a:cubicBezTo>
                    <a:pt x="98873" y="4562882"/>
                    <a:pt x="91395" y="4435930"/>
                    <a:pt x="107950" y="4502150"/>
                  </a:cubicBezTo>
                  <a:cubicBezTo>
                    <a:pt x="110568" y="4512621"/>
                    <a:pt x="111959" y="4523364"/>
                    <a:pt x="114300" y="4533900"/>
                  </a:cubicBezTo>
                  <a:cubicBezTo>
                    <a:pt x="116193" y="4542419"/>
                    <a:pt x="118938" y="4550742"/>
                    <a:pt x="120650" y="4559300"/>
                  </a:cubicBezTo>
                  <a:cubicBezTo>
                    <a:pt x="127408" y="4593088"/>
                    <a:pt x="126654" y="4629009"/>
                    <a:pt x="139700" y="4660900"/>
                  </a:cubicBezTo>
                  <a:cubicBezTo>
                    <a:pt x="146500" y="4677523"/>
                    <a:pt x="169768" y="4682936"/>
                    <a:pt x="177800" y="4699000"/>
                  </a:cubicBezTo>
                  <a:lnTo>
                    <a:pt x="190500" y="4724400"/>
                  </a:lnTo>
                  <a:cubicBezTo>
                    <a:pt x="195654" y="4765629"/>
                    <a:pt x="193877" y="4767968"/>
                    <a:pt x="203200" y="4800600"/>
                  </a:cubicBezTo>
                  <a:cubicBezTo>
                    <a:pt x="205039" y="4807036"/>
                    <a:pt x="206557" y="4813663"/>
                    <a:pt x="209550" y="4819650"/>
                  </a:cubicBezTo>
                  <a:cubicBezTo>
                    <a:pt x="212963" y="4826476"/>
                    <a:pt x="218017" y="4832350"/>
                    <a:pt x="222250" y="4838700"/>
                  </a:cubicBezTo>
                  <a:cubicBezTo>
                    <a:pt x="238355" y="4919226"/>
                    <a:pt x="216774" y="4832272"/>
                    <a:pt x="241300" y="4889500"/>
                  </a:cubicBezTo>
                  <a:cubicBezTo>
                    <a:pt x="244738" y="4897522"/>
                    <a:pt x="244212" y="4906878"/>
                    <a:pt x="247650" y="4914900"/>
                  </a:cubicBezTo>
                  <a:cubicBezTo>
                    <a:pt x="258448" y="4940096"/>
                    <a:pt x="263053" y="4930114"/>
                    <a:pt x="279400" y="4953000"/>
                  </a:cubicBezTo>
                  <a:cubicBezTo>
                    <a:pt x="284902" y="4960703"/>
                    <a:pt x="286040" y="4971128"/>
                    <a:pt x="292100" y="4978400"/>
                  </a:cubicBezTo>
                  <a:cubicBezTo>
                    <a:pt x="307431" y="4996797"/>
                    <a:pt x="332190" y="5007781"/>
                    <a:pt x="342900" y="5029200"/>
                  </a:cubicBezTo>
                  <a:cubicBezTo>
                    <a:pt x="359013" y="5061426"/>
                    <a:pt x="347724" y="5049349"/>
                    <a:pt x="374650" y="5067300"/>
                  </a:cubicBezTo>
                  <a:cubicBezTo>
                    <a:pt x="485775" y="5073650"/>
                    <a:pt x="900642" y="5069417"/>
                    <a:pt x="1009650" y="5067300"/>
                  </a:cubicBezTo>
                  <a:cubicBezTo>
                    <a:pt x="1118658" y="5065183"/>
                    <a:pt x="1021874" y="5058013"/>
                    <a:pt x="1028700" y="5054600"/>
                  </a:cubicBezTo>
                  <a:cubicBezTo>
                    <a:pt x="1034687" y="5051607"/>
                    <a:pt x="1041400" y="5050367"/>
                    <a:pt x="1047750" y="5048250"/>
                  </a:cubicBezTo>
                  <a:lnTo>
                    <a:pt x="1073150" y="5010150"/>
                  </a:lnTo>
                  <a:cubicBezTo>
                    <a:pt x="1077383" y="5003800"/>
                    <a:pt x="1083437" y="4998340"/>
                    <a:pt x="1085850" y="4991100"/>
                  </a:cubicBezTo>
                  <a:lnTo>
                    <a:pt x="1098550" y="4953000"/>
                  </a:lnTo>
                  <a:cubicBezTo>
                    <a:pt x="1100667" y="4946650"/>
                    <a:pt x="1103277" y="4940444"/>
                    <a:pt x="1104900" y="4933950"/>
                  </a:cubicBezTo>
                  <a:lnTo>
                    <a:pt x="1117600" y="4883150"/>
                  </a:lnTo>
                  <a:cubicBezTo>
                    <a:pt x="1115483" y="4730750"/>
                    <a:pt x="1115157" y="4578315"/>
                    <a:pt x="1111250" y="4425950"/>
                  </a:cubicBezTo>
                  <a:cubicBezTo>
                    <a:pt x="1110920" y="4413079"/>
                    <a:pt x="1105543" y="4400709"/>
                    <a:pt x="1104900" y="4387850"/>
                  </a:cubicBezTo>
                  <a:cubicBezTo>
                    <a:pt x="1101305" y="4315942"/>
                    <a:pt x="1100667" y="4243917"/>
                    <a:pt x="1098550" y="4171950"/>
                  </a:cubicBezTo>
                  <a:cubicBezTo>
                    <a:pt x="1096433" y="4002617"/>
                    <a:pt x="1095520" y="3833264"/>
                    <a:pt x="1092200" y="3663950"/>
                  </a:cubicBezTo>
                  <a:cubicBezTo>
                    <a:pt x="1088105" y="3455090"/>
                    <a:pt x="1091500" y="3587801"/>
                    <a:pt x="1079500" y="3479800"/>
                  </a:cubicBezTo>
                  <a:cubicBezTo>
                    <a:pt x="1069417" y="3389056"/>
                    <a:pt x="1081987" y="3436460"/>
                    <a:pt x="1060450" y="3371850"/>
                  </a:cubicBezTo>
                  <a:cubicBezTo>
                    <a:pt x="1058333" y="3352800"/>
                    <a:pt x="1055057" y="3333843"/>
                    <a:pt x="1054100" y="3314700"/>
                  </a:cubicBezTo>
                  <a:cubicBezTo>
                    <a:pt x="1048705" y="3206802"/>
                    <a:pt x="1044960" y="3098824"/>
                    <a:pt x="1041400" y="2990850"/>
                  </a:cubicBezTo>
                  <a:cubicBezTo>
                    <a:pt x="1038609" y="2906203"/>
                    <a:pt x="1038651" y="2821467"/>
                    <a:pt x="1035050" y="2736850"/>
                  </a:cubicBezTo>
                  <a:cubicBezTo>
                    <a:pt x="1034783" y="2730587"/>
                    <a:pt x="1024361" y="2663350"/>
                    <a:pt x="1022350" y="2654300"/>
                  </a:cubicBezTo>
                  <a:cubicBezTo>
                    <a:pt x="1020898" y="2647766"/>
                    <a:pt x="1017839" y="2641686"/>
                    <a:pt x="1016000" y="2635250"/>
                  </a:cubicBezTo>
                  <a:cubicBezTo>
                    <a:pt x="1013602" y="2626859"/>
                    <a:pt x="1012048" y="2618241"/>
                    <a:pt x="1009650" y="2609850"/>
                  </a:cubicBezTo>
                  <a:cubicBezTo>
                    <a:pt x="1007811" y="2603414"/>
                    <a:pt x="1004923" y="2597294"/>
                    <a:pt x="1003300" y="2590800"/>
                  </a:cubicBezTo>
                  <a:cubicBezTo>
                    <a:pt x="1000682" y="2580329"/>
                    <a:pt x="999790" y="2569463"/>
                    <a:pt x="996950" y="2559050"/>
                  </a:cubicBezTo>
                  <a:lnTo>
                    <a:pt x="977900" y="2501900"/>
                  </a:lnTo>
                  <a:lnTo>
                    <a:pt x="971550" y="2482850"/>
                  </a:lnTo>
                  <a:lnTo>
                    <a:pt x="965200" y="2463800"/>
                  </a:lnTo>
                  <a:cubicBezTo>
                    <a:pt x="963083" y="2448983"/>
                    <a:pt x="961311" y="2434113"/>
                    <a:pt x="958850" y="2419350"/>
                  </a:cubicBezTo>
                  <a:cubicBezTo>
                    <a:pt x="957076" y="2408704"/>
                    <a:pt x="954274" y="2398246"/>
                    <a:pt x="952500" y="2387600"/>
                  </a:cubicBezTo>
                  <a:cubicBezTo>
                    <a:pt x="936747" y="2293084"/>
                    <a:pt x="954765" y="2386225"/>
                    <a:pt x="939800" y="2311400"/>
                  </a:cubicBezTo>
                  <a:cubicBezTo>
                    <a:pt x="928552" y="2187674"/>
                    <a:pt x="941135" y="2293121"/>
                    <a:pt x="920750" y="2184400"/>
                  </a:cubicBezTo>
                  <a:cubicBezTo>
                    <a:pt x="912782" y="2141904"/>
                    <a:pt x="922151" y="2135001"/>
                    <a:pt x="889000" y="2101850"/>
                  </a:cubicBezTo>
                  <a:cubicBezTo>
                    <a:pt x="882307" y="2095157"/>
                    <a:pt x="872067" y="2093383"/>
                    <a:pt x="863600" y="2089150"/>
                  </a:cubicBezTo>
                  <a:cubicBezTo>
                    <a:pt x="859367" y="2082800"/>
                    <a:pt x="851444" y="2077712"/>
                    <a:pt x="850900" y="2070100"/>
                  </a:cubicBezTo>
                  <a:cubicBezTo>
                    <a:pt x="848230" y="2032716"/>
                    <a:pt x="859166" y="1977368"/>
                    <a:pt x="876300" y="1943100"/>
                  </a:cubicBezTo>
                  <a:cubicBezTo>
                    <a:pt x="880533" y="1934633"/>
                    <a:pt x="886177" y="1926735"/>
                    <a:pt x="889000" y="1917700"/>
                  </a:cubicBezTo>
                  <a:cubicBezTo>
                    <a:pt x="896809" y="1892710"/>
                    <a:pt x="899771" y="1866338"/>
                    <a:pt x="908050" y="1841500"/>
                  </a:cubicBezTo>
                  <a:cubicBezTo>
                    <a:pt x="910167" y="1835150"/>
                    <a:pt x="911763" y="1828602"/>
                    <a:pt x="914400" y="1822450"/>
                  </a:cubicBezTo>
                  <a:cubicBezTo>
                    <a:pt x="932746" y="1779643"/>
                    <a:pt x="922065" y="1813470"/>
                    <a:pt x="946150" y="1765300"/>
                  </a:cubicBezTo>
                  <a:cubicBezTo>
                    <a:pt x="951248" y="1755105"/>
                    <a:pt x="954221" y="1743966"/>
                    <a:pt x="958850" y="1733550"/>
                  </a:cubicBezTo>
                  <a:cubicBezTo>
                    <a:pt x="962695" y="1724900"/>
                    <a:pt x="967821" y="1716851"/>
                    <a:pt x="971550" y="1708150"/>
                  </a:cubicBezTo>
                  <a:cubicBezTo>
                    <a:pt x="974187" y="1701998"/>
                    <a:pt x="974907" y="1695087"/>
                    <a:pt x="977900" y="1689100"/>
                  </a:cubicBezTo>
                  <a:cubicBezTo>
                    <a:pt x="981313" y="1682274"/>
                    <a:pt x="987187" y="1676876"/>
                    <a:pt x="990600" y="1670050"/>
                  </a:cubicBezTo>
                  <a:cubicBezTo>
                    <a:pt x="993593" y="1664063"/>
                    <a:pt x="993957" y="1656987"/>
                    <a:pt x="996950" y="1651000"/>
                  </a:cubicBezTo>
                  <a:cubicBezTo>
                    <a:pt x="1002526" y="1639847"/>
                    <a:pt x="1035528" y="1587860"/>
                    <a:pt x="1041400" y="1581150"/>
                  </a:cubicBezTo>
                  <a:cubicBezTo>
                    <a:pt x="1046426" y="1575407"/>
                    <a:pt x="1054100" y="1572683"/>
                    <a:pt x="1060450" y="1568450"/>
                  </a:cubicBezTo>
                  <a:cubicBezTo>
                    <a:pt x="1070350" y="1538750"/>
                    <a:pt x="1065998" y="1546235"/>
                    <a:pt x="1092200" y="1511300"/>
                  </a:cubicBezTo>
                  <a:cubicBezTo>
                    <a:pt x="1098550" y="1502833"/>
                    <a:pt x="1103766" y="1493384"/>
                    <a:pt x="1111250" y="1485900"/>
                  </a:cubicBezTo>
                  <a:cubicBezTo>
                    <a:pt x="1116646" y="1480504"/>
                    <a:pt x="1124653" y="1478334"/>
                    <a:pt x="1130300" y="1473200"/>
                  </a:cubicBezTo>
                  <a:cubicBezTo>
                    <a:pt x="1148020" y="1457091"/>
                    <a:pt x="1164167" y="1439333"/>
                    <a:pt x="1181100" y="1422400"/>
                  </a:cubicBezTo>
                  <a:lnTo>
                    <a:pt x="1200150" y="1403350"/>
                  </a:lnTo>
                  <a:cubicBezTo>
                    <a:pt x="1206500" y="1397000"/>
                    <a:pt x="1214219" y="1391772"/>
                    <a:pt x="1219200" y="1384300"/>
                  </a:cubicBezTo>
                  <a:cubicBezTo>
                    <a:pt x="1260489" y="1322366"/>
                    <a:pt x="1195816" y="1418614"/>
                    <a:pt x="1250950" y="1339850"/>
                  </a:cubicBezTo>
                  <a:cubicBezTo>
                    <a:pt x="1259703" y="1327346"/>
                    <a:pt x="1267883" y="1314450"/>
                    <a:pt x="1276350" y="1301750"/>
                  </a:cubicBezTo>
                  <a:lnTo>
                    <a:pt x="1289050" y="1282700"/>
                  </a:lnTo>
                  <a:cubicBezTo>
                    <a:pt x="1293283" y="1276350"/>
                    <a:pt x="1299337" y="1270890"/>
                    <a:pt x="1301750" y="1263650"/>
                  </a:cubicBezTo>
                  <a:cubicBezTo>
                    <a:pt x="1311976" y="1232972"/>
                    <a:pt x="1308548" y="1224323"/>
                    <a:pt x="1333500" y="1206500"/>
                  </a:cubicBezTo>
                  <a:cubicBezTo>
                    <a:pt x="1341203" y="1200998"/>
                    <a:pt x="1350111" y="1197316"/>
                    <a:pt x="1358900" y="1193800"/>
                  </a:cubicBezTo>
                  <a:lnTo>
                    <a:pt x="1416050" y="1174750"/>
                  </a:lnTo>
                  <a:cubicBezTo>
                    <a:pt x="1422400" y="1172633"/>
                    <a:pt x="1429531" y="1172113"/>
                    <a:pt x="1435100" y="1168400"/>
                  </a:cubicBezTo>
                  <a:cubicBezTo>
                    <a:pt x="1471709" y="1143994"/>
                    <a:pt x="1436394" y="1165124"/>
                    <a:pt x="1473200" y="1149350"/>
                  </a:cubicBezTo>
                  <a:cubicBezTo>
                    <a:pt x="1481901" y="1145621"/>
                    <a:pt x="1489811" y="1140166"/>
                    <a:pt x="1498600" y="1136650"/>
                  </a:cubicBezTo>
                  <a:cubicBezTo>
                    <a:pt x="1534946" y="1122111"/>
                    <a:pt x="1532316" y="1129120"/>
                    <a:pt x="1562100" y="1111250"/>
                  </a:cubicBezTo>
                  <a:cubicBezTo>
                    <a:pt x="1567286" y="1108138"/>
                    <a:pt x="1616917" y="1075483"/>
                    <a:pt x="1625600" y="1066800"/>
                  </a:cubicBezTo>
                  <a:cubicBezTo>
                    <a:pt x="1630996" y="1061404"/>
                    <a:pt x="1632904" y="1053146"/>
                    <a:pt x="1638300" y="1047750"/>
                  </a:cubicBezTo>
                  <a:cubicBezTo>
                    <a:pt x="1652918" y="1033132"/>
                    <a:pt x="1663319" y="1033558"/>
                    <a:pt x="1682750" y="1028700"/>
                  </a:cubicBezTo>
                  <a:cubicBezTo>
                    <a:pt x="1746493" y="988860"/>
                    <a:pt x="1716935" y="1008027"/>
                    <a:pt x="1771650" y="971550"/>
                  </a:cubicBezTo>
                  <a:cubicBezTo>
                    <a:pt x="1778000" y="967317"/>
                    <a:pt x="1783460" y="961263"/>
                    <a:pt x="1790700" y="958850"/>
                  </a:cubicBezTo>
                  <a:cubicBezTo>
                    <a:pt x="1797050" y="956733"/>
                    <a:pt x="1803899" y="955751"/>
                    <a:pt x="1809750" y="952500"/>
                  </a:cubicBezTo>
                  <a:cubicBezTo>
                    <a:pt x="1823093" y="945087"/>
                    <a:pt x="1833370" y="931927"/>
                    <a:pt x="1847850" y="927100"/>
                  </a:cubicBezTo>
                  <a:cubicBezTo>
                    <a:pt x="1882777" y="915458"/>
                    <a:pt x="1851483" y="927745"/>
                    <a:pt x="1885950" y="908050"/>
                  </a:cubicBezTo>
                  <a:cubicBezTo>
                    <a:pt x="1894169" y="903354"/>
                    <a:pt x="1903131" y="900046"/>
                    <a:pt x="1911350" y="895350"/>
                  </a:cubicBezTo>
                  <a:cubicBezTo>
                    <a:pt x="1917976" y="891564"/>
                    <a:pt x="1924696" y="887720"/>
                    <a:pt x="1930400" y="882650"/>
                  </a:cubicBezTo>
                  <a:cubicBezTo>
                    <a:pt x="1943824" y="870718"/>
                    <a:pt x="1951461" y="850230"/>
                    <a:pt x="1968500" y="844550"/>
                  </a:cubicBezTo>
                  <a:lnTo>
                    <a:pt x="1987550" y="838200"/>
                  </a:lnTo>
                  <a:cubicBezTo>
                    <a:pt x="1993900" y="829733"/>
                    <a:pt x="2000449" y="821412"/>
                    <a:pt x="2006600" y="812800"/>
                  </a:cubicBezTo>
                  <a:cubicBezTo>
                    <a:pt x="2011036" y="806590"/>
                    <a:pt x="2004483" y="810683"/>
                    <a:pt x="2019300" y="793750"/>
                  </a:cubicBezTo>
                  <a:cubicBezTo>
                    <a:pt x="2034117" y="776817"/>
                    <a:pt x="2074333" y="736600"/>
                    <a:pt x="2095500" y="711200"/>
                  </a:cubicBezTo>
                  <a:cubicBezTo>
                    <a:pt x="2101283" y="693850"/>
                    <a:pt x="2126192" y="668867"/>
                    <a:pt x="2146300" y="641350"/>
                  </a:cubicBezTo>
                  <a:lnTo>
                    <a:pt x="2216150" y="546100"/>
                  </a:lnTo>
                  <a:cubicBezTo>
                    <a:pt x="2236258" y="518583"/>
                    <a:pt x="2255308" y="497417"/>
                    <a:pt x="2266950" y="476250"/>
                  </a:cubicBezTo>
                  <a:cubicBezTo>
                    <a:pt x="2278592" y="455083"/>
                    <a:pt x="2280010" y="438266"/>
                    <a:pt x="2286000" y="419100"/>
                  </a:cubicBezTo>
                  <a:cubicBezTo>
                    <a:pt x="2290596" y="404392"/>
                    <a:pt x="2294467" y="389467"/>
                    <a:pt x="2298700" y="374650"/>
                  </a:cubicBezTo>
                  <a:cubicBezTo>
                    <a:pt x="2300519" y="358275"/>
                    <a:pt x="2315172" y="323081"/>
                    <a:pt x="2342689" y="282864"/>
                  </a:cubicBezTo>
                  <a:cubicBezTo>
                    <a:pt x="2370206" y="242647"/>
                    <a:pt x="2435148" y="162502"/>
                    <a:pt x="2463800" y="133350"/>
                  </a:cubicBezTo>
                  <a:cubicBezTo>
                    <a:pt x="2492452" y="104198"/>
                    <a:pt x="2452087" y="132955"/>
                    <a:pt x="2514600" y="107950"/>
                  </a:cubicBezTo>
                  <a:cubicBezTo>
                    <a:pt x="2520950" y="101600"/>
                    <a:pt x="2526751" y="94649"/>
                    <a:pt x="2533650" y="88900"/>
                  </a:cubicBezTo>
                  <a:cubicBezTo>
                    <a:pt x="2547113" y="77681"/>
                    <a:pt x="2562573" y="71264"/>
                    <a:pt x="2578100" y="63500"/>
                  </a:cubicBezTo>
                  <a:cubicBezTo>
                    <a:pt x="2590991" y="44164"/>
                    <a:pt x="2594097" y="38741"/>
                    <a:pt x="2609850" y="19050"/>
                  </a:cubicBezTo>
                  <a:cubicBezTo>
                    <a:pt x="2611720" y="16713"/>
                    <a:pt x="2631017" y="0"/>
                    <a:pt x="26289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it-IT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" name="Figura a mano libera 5"/>
            <p:cNvSpPr/>
            <p:nvPr/>
          </p:nvSpPr>
          <p:spPr>
            <a:xfrm>
              <a:off x="6554391" y="217885"/>
              <a:ext cx="1382398" cy="1110853"/>
            </a:xfrm>
            <a:custGeom>
              <a:avLst/>
              <a:gdLst>
                <a:gd name="connsiteX0" fmla="*/ 823912 w 1843197"/>
                <a:gd name="connsiteY0" fmla="*/ 0 h 1481137"/>
                <a:gd name="connsiteX1" fmla="*/ 847725 w 1843197"/>
                <a:gd name="connsiteY1" fmla="*/ 4762 h 1481137"/>
                <a:gd name="connsiteX2" fmla="*/ 881062 w 1843197"/>
                <a:gd name="connsiteY2" fmla="*/ 33337 h 1481137"/>
                <a:gd name="connsiteX3" fmla="*/ 952500 w 1843197"/>
                <a:gd name="connsiteY3" fmla="*/ 38100 h 1481137"/>
                <a:gd name="connsiteX4" fmla="*/ 1038225 w 1843197"/>
                <a:gd name="connsiteY4" fmla="*/ 76200 h 1481137"/>
                <a:gd name="connsiteX5" fmla="*/ 1066800 w 1843197"/>
                <a:gd name="connsiteY5" fmla="*/ 104775 h 1481137"/>
                <a:gd name="connsiteX6" fmla="*/ 1095375 w 1843197"/>
                <a:gd name="connsiteY6" fmla="*/ 123825 h 1481137"/>
                <a:gd name="connsiteX7" fmla="*/ 1123950 w 1843197"/>
                <a:gd name="connsiteY7" fmla="*/ 157162 h 1481137"/>
                <a:gd name="connsiteX8" fmla="*/ 1138237 w 1843197"/>
                <a:gd name="connsiteY8" fmla="*/ 166687 h 1481137"/>
                <a:gd name="connsiteX9" fmla="*/ 1171575 w 1843197"/>
                <a:gd name="connsiteY9" fmla="*/ 185737 h 1481137"/>
                <a:gd name="connsiteX10" fmla="*/ 1200150 w 1843197"/>
                <a:gd name="connsiteY10" fmla="*/ 200025 h 1481137"/>
                <a:gd name="connsiteX11" fmla="*/ 1228725 w 1843197"/>
                <a:gd name="connsiteY11" fmla="*/ 214312 h 1481137"/>
                <a:gd name="connsiteX12" fmla="*/ 1257300 w 1843197"/>
                <a:gd name="connsiteY12" fmla="*/ 233362 h 1481137"/>
                <a:gd name="connsiteX13" fmla="*/ 1271587 w 1843197"/>
                <a:gd name="connsiteY13" fmla="*/ 242887 h 1481137"/>
                <a:gd name="connsiteX14" fmla="*/ 1304925 w 1843197"/>
                <a:gd name="connsiteY14" fmla="*/ 271462 h 1481137"/>
                <a:gd name="connsiteX15" fmla="*/ 1343025 w 1843197"/>
                <a:gd name="connsiteY15" fmla="*/ 285750 h 1481137"/>
                <a:gd name="connsiteX16" fmla="*/ 1376362 w 1843197"/>
                <a:gd name="connsiteY16" fmla="*/ 290512 h 1481137"/>
                <a:gd name="connsiteX17" fmla="*/ 1390650 w 1843197"/>
                <a:gd name="connsiteY17" fmla="*/ 295275 h 1481137"/>
                <a:gd name="connsiteX18" fmla="*/ 1423987 w 1843197"/>
                <a:gd name="connsiteY18" fmla="*/ 304800 h 1481137"/>
                <a:gd name="connsiteX19" fmla="*/ 1452562 w 1843197"/>
                <a:gd name="connsiteY19" fmla="*/ 319087 h 1481137"/>
                <a:gd name="connsiteX20" fmla="*/ 1466850 w 1843197"/>
                <a:gd name="connsiteY20" fmla="*/ 328612 h 1481137"/>
                <a:gd name="connsiteX21" fmla="*/ 1538287 w 1843197"/>
                <a:gd name="connsiteY21" fmla="*/ 342900 h 1481137"/>
                <a:gd name="connsiteX22" fmla="*/ 1571625 w 1843197"/>
                <a:gd name="connsiteY22" fmla="*/ 357187 h 1481137"/>
                <a:gd name="connsiteX23" fmla="*/ 1585912 w 1843197"/>
                <a:gd name="connsiteY23" fmla="*/ 361950 h 1481137"/>
                <a:gd name="connsiteX24" fmla="*/ 1600200 w 1843197"/>
                <a:gd name="connsiteY24" fmla="*/ 371475 h 1481137"/>
                <a:gd name="connsiteX25" fmla="*/ 1628775 w 1843197"/>
                <a:gd name="connsiteY25" fmla="*/ 381000 h 1481137"/>
                <a:gd name="connsiteX26" fmla="*/ 1643062 w 1843197"/>
                <a:gd name="connsiteY26" fmla="*/ 385762 h 1481137"/>
                <a:gd name="connsiteX27" fmla="*/ 1666875 w 1843197"/>
                <a:gd name="connsiteY27" fmla="*/ 390525 h 1481137"/>
                <a:gd name="connsiteX28" fmla="*/ 1685925 w 1843197"/>
                <a:gd name="connsiteY28" fmla="*/ 395287 h 1481137"/>
                <a:gd name="connsiteX29" fmla="*/ 1728787 w 1843197"/>
                <a:gd name="connsiteY29" fmla="*/ 404812 h 1481137"/>
                <a:gd name="connsiteX30" fmla="*/ 1747837 w 1843197"/>
                <a:gd name="connsiteY30" fmla="*/ 419100 h 1481137"/>
                <a:gd name="connsiteX31" fmla="*/ 1776412 w 1843197"/>
                <a:gd name="connsiteY31" fmla="*/ 433387 h 1481137"/>
                <a:gd name="connsiteX32" fmla="*/ 1800225 w 1843197"/>
                <a:gd name="connsiteY32" fmla="*/ 461962 h 1481137"/>
                <a:gd name="connsiteX33" fmla="*/ 1809750 w 1843197"/>
                <a:gd name="connsiteY33" fmla="*/ 485775 h 1481137"/>
                <a:gd name="connsiteX34" fmla="*/ 1838325 w 1843197"/>
                <a:gd name="connsiteY34" fmla="*/ 495300 h 1481137"/>
                <a:gd name="connsiteX35" fmla="*/ 1843087 w 1843197"/>
                <a:gd name="connsiteY35" fmla="*/ 509587 h 1481137"/>
                <a:gd name="connsiteX36" fmla="*/ 1819275 w 1843197"/>
                <a:gd name="connsiteY36" fmla="*/ 538162 h 1481137"/>
                <a:gd name="connsiteX37" fmla="*/ 1790700 w 1843197"/>
                <a:gd name="connsiteY37" fmla="*/ 547687 h 1481137"/>
                <a:gd name="connsiteX38" fmla="*/ 1738312 w 1843197"/>
                <a:gd name="connsiteY38" fmla="*/ 571500 h 1481137"/>
                <a:gd name="connsiteX39" fmla="*/ 1709737 w 1843197"/>
                <a:gd name="connsiteY39" fmla="*/ 581025 h 1481137"/>
                <a:gd name="connsiteX40" fmla="*/ 1695450 w 1843197"/>
                <a:gd name="connsiteY40" fmla="*/ 595312 h 1481137"/>
                <a:gd name="connsiteX41" fmla="*/ 1695450 w 1843197"/>
                <a:gd name="connsiteY41" fmla="*/ 652462 h 1481137"/>
                <a:gd name="connsiteX42" fmla="*/ 1704975 w 1843197"/>
                <a:gd name="connsiteY42" fmla="*/ 666750 h 1481137"/>
                <a:gd name="connsiteX43" fmla="*/ 1719262 w 1843197"/>
                <a:gd name="connsiteY43" fmla="*/ 700087 h 1481137"/>
                <a:gd name="connsiteX44" fmla="*/ 1728787 w 1843197"/>
                <a:gd name="connsiteY44" fmla="*/ 728662 h 1481137"/>
                <a:gd name="connsiteX45" fmla="*/ 1733550 w 1843197"/>
                <a:gd name="connsiteY45" fmla="*/ 742950 h 1481137"/>
                <a:gd name="connsiteX46" fmla="*/ 1743075 w 1843197"/>
                <a:gd name="connsiteY46" fmla="*/ 757237 h 1481137"/>
                <a:gd name="connsiteX47" fmla="*/ 1771650 w 1843197"/>
                <a:gd name="connsiteY47" fmla="*/ 814387 h 1481137"/>
                <a:gd name="connsiteX48" fmla="*/ 1785937 w 1843197"/>
                <a:gd name="connsiteY48" fmla="*/ 823912 h 1481137"/>
                <a:gd name="connsiteX49" fmla="*/ 1795462 w 1843197"/>
                <a:gd name="connsiteY49" fmla="*/ 852487 h 1481137"/>
                <a:gd name="connsiteX50" fmla="*/ 1800225 w 1843197"/>
                <a:gd name="connsiteY50" fmla="*/ 866775 h 1481137"/>
                <a:gd name="connsiteX51" fmla="*/ 1809750 w 1843197"/>
                <a:gd name="connsiteY51" fmla="*/ 885825 h 1481137"/>
                <a:gd name="connsiteX52" fmla="*/ 1828800 w 1843197"/>
                <a:gd name="connsiteY52" fmla="*/ 947737 h 1481137"/>
                <a:gd name="connsiteX53" fmla="*/ 1824037 w 1843197"/>
                <a:gd name="connsiteY53" fmla="*/ 976312 h 1481137"/>
                <a:gd name="connsiteX54" fmla="*/ 1685925 w 1843197"/>
                <a:gd name="connsiteY54" fmla="*/ 981075 h 1481137"/>
                <a:gd name="connsiteX55" fmla="*/ 1671637 w 1843197"/>
                <a:gd name="connsiteY55" fmla="*/ 990600 h 1481137"/>
                <a:gd name="connsiteX56" fmla="*/ 1643062 w 1843197"/>
                <a:gd name="connsiteY56" fmla="*/ 1000125 h 1481137"/>
                <a:gd name="connsiteX57" fmla="*/ 1619250 w 1843197"/>
                <a:gd name="connsiteY57" fmla="*/ 1004887 h 1481137"/>
                <a:gd name="connsiteX58" fmla="*/ 1585912 w 1843197"/>
                <a:gd name="connsiteY58" fmla="*/ 1014412 h 1481137"/>
                <a:gd name="connsiteX59" fmla="*/ 1528762 w 1843197"/>
                <a:gd name="connsiteY59" fmla="*/ 1019175 h 1481137"/>
                <a:gd name="connsiteX60" fmla="*/ 1476375 w 1843197"/>
                <a:gd name="connsiteY60" fmla="*/ 1028700 h 1481137"/>
                <a:gd name="connsiteX61" fmla="*/ 1371600 w 1843197"/>
                <a:gd name="connsiteY61" fmla="*/ 1033462 h 1481137"/>
                <a:gd name="connsiteX62" fmla="*/ 1295400 w 1843197"/>
                <a:gd name="connsiteY62" fmla="*/ 1047750 h 1481137"/>
                <a:gd name="connsiteX63" fmla="*/ 1281112 w 1843197"/>
                <a:gd name="connsiteY63" fmla="*/ 1052512 h 1481137"/>
                <a:gd name="connsiteX64" fmla="*/ 1233487 w 1843197"/>
                <a:gd name="connsiteY64" fmla="*/ 1057275 h 1481137"/>
                <a:gd name="connsiteX65" fmla="*/ 1181100 w 1843197"/>
                <a:gd name="connsiteY65" fmla="*/ 1066800 h 1481137"/>
                <a:gd name="connsiteX66" fmla="*/ 1143000 w 1843197"/>
                <a:gd name="connsiteY66" fmla="*/ 1071562 h 1481137"/>
                <a:gd name="connsiteX67" fmla="*/ 1104900 w 1843197"/>
                <a:gd name="connsiteY67" fmla="*/ 1090612 h 1481137"/>
                <a:gd name="connsiteX68" fmla="*/ 1076325 w 1843197"/>
                <a:gd name="connsiteY68" fmla="*/ 1100137 h 1481137"/>
                <a:gd name="connsiteX69" fmla="*/ 1062037 w 1843197"/>
                <a:gd name="connsiteY69" fmla="*/ 1109662 h 1481137"/>
                <a:gd name="connsiteX70" fmla="*/ 1033462 w 1843197"/>
                <a:gd name="connsiteY70" fmla="*/ 1114425 h 1481137"/>
                <a:gd name="connsiteX71" fmla="*/ 1014412 w 1843197"/>
                <a:gd name="connsiteY71" fmla="*/ 1119187 h 1481137"/>
                <a:gd name="connsiteX72" fmla="*/ 985837 w 1843197"/>
                <a:gd name="connsiteY72" fmla="*/ 1128712 h 1481137"/>
                <a:gd name="connsiteX73" fmla="*/ 952500 w 1843197"/>
                <a:gd name="connsiteY73" fmla="*/ 1138237 h 1481137"/>
                <a:gd name="connsiteX74" fmla="*/ 904875 w 1843197"/>
                <a:gd name="connsiteY74" fmla="*/ 1152525 h 1481137"/>
                <a:gd name="connsiteX75" fmla="*/ 881062 w 1843197"/>
                <a:gd name="connsiteY75" fmla="*/ 1157287 h 1481137"/>
                <a:gd name="connsiteX76" fmla="*/ 866775 w 1843197"/>
                <a:gd name="connsiteY76" fmla="*/ 1162050 h 1481137"/>
                <a:gd name="connsiteX77" fmla="*/ 819150 w 1843197"/>
                <a:gd name="connsiteY77" fmla="*/ 1171575 h 1481137"/>
                <a:gd name="connsiteX78" fmla="*/ 766762 w 1843197"/>
                <a:gd name="connsiteY78" fmla="*/ 1185862 h 1481137"/>
                <a:gd name="connsiteX79" fmla="*/ 738187 w 1843197"/>
                <a:gd name="connsiteY79" fmla="*/ 1195387 h 1481137"/>
                <a:gd name="connsiteX80" fmla="*/ 700087 w 1843197"/>
                <a:gd name="connsiteY80" fmla="*/ 1204912 h 1481137"/>
                <a:gd name="connsiteX81" fmla="*/ 685800 w 1843197"/>
                <a:gd name="connsiteY81" fmla="*/ 1209675 h 1481137"/>
                <a:gd name="connsiteX82" fmla="*/ 657225 w 1843197"/>
                <a:gd name="connsiteY82" fmla="*/ 1214437 h 1481137"/>
                <a:gd name="connsiteX83" fmla="*/ 628650 w 1843197"/>
                <a:gd name="connsiteY83" fmla="*/ 1223962 h 1481137"/>
                <a:gd name="connsiteX84" fmla="*/ 614362 w 1843197"/>
                <a:gd name="connsiteY84" fmla="*/ 1228725 h 1481137"/>
                <a:gd name="connsiteX85" fmla="*/ 585787 w 1843197"/>
                <a:gd name="connsiteY85" fmla="*/ 1247775 h 1481137"/>
                <a:gd name="connsiteX86" fmla="*/ 571500 w 1843197"/>
                <a:gd name="connsiteY86" fmla="*/ 1257300 h 1481137"/>
                <a:gd name="connsiteX87" fmla="*/ 542925 w 1843197"/>
                <a:gd name="connsiteY87" fmla="*/ 1266825 h 1481137"/>
                <a:gd name="connsiteX88" fmla="*/ 528637 w 1843197"/>
                <a:gd name="connsiteY88" fmla="*/ 1271587 h 1481137"/>
                <a:gd name="connsiteX89" fmla="*/ 485775 w 1843197"/>
                <a:gd name="connsiteY89" fmla="*/ 1276350 h 1481137"/>
                <a:gd name="connsiteX90" fmla="*/ 452437 w 1843197"/>
                <a:gd name="connsiteY90" fmla="*/ 1285875 h 1481137"/>
                <a:gd name="connsiteX91" fmla="*/ 423862 w 1843197"/>
                <a:gd name="connsiteY91" fmla="*/ 1295400 h 1481137"/>
                <a:gd name="connsiteX92" fmla="*/ 409575 w 1843197"/>
                <a:gd name="connsiteY92" fmla="*/ 1300162 h 1481137"/>
                <a:gd name="connsiteX93" fmla="*/ 385762 w 1843197"/>
                <a:gd name="connsiteY93" fmla="*/ 1309687 h 1481137"/>
                <a:gd name="connsiteX94" fmla="*/ 366712 w 1843197"/>
                <a:gd name="connsiteY94" fmla="*/ 1319212 h 1481137"/>
                <a:gd name="connsiteX95" fmla="*/ 338137 w 1843197"/>
                <a:gd name="connsiteY95" fmla="*/ 1328737 h 1481137"/>
                <a:gd name="connsiteX96" fmla="*/ 314325 w 1843197"/>
                <a:gd name="connsiteY96" fmla="*/ 1333500 h 1481137"/>
                <a:gd name="connsiteX97" fmla="*/ 295275 w 1843197"/>
                <a:gd name="connsiteY97" fmla="*/ 1338262 h 1481137"/>
                <a:gd name="connsiteX98" fmla="*/ 280987 w 1843197"/>
                <a:gd name="connsiteY98" fmla="*/ 1347787 h 1481137"/>
                <a:gd name="connsiteX99" fmla="*/ 252412 w 1843197"/>
                <a:gd name="connsiteY99" fmla="*/ 1362075 h 1481137"/>
                <a:gd name="connsiteX100" fmla="*/ 233362 w 1843197"/>
                <a:gd name="connsiteY100" fmla="*/ 1376362 h 1481137"/>
                <a:gd name="connsiteX101" fmla="*/ 190500 w 1843197"/>
                <a:gd name="connsiteY101" fmla="*/ 1409700 h 1481137"/>
                <a:gd name="connsiteX102" fmla="*/ 161925 w 1843197"/>
                <a:gd name="connsiteY102" fmla="*/ 1419225 h 1481137"/>
                <a:gd name="connsiteX103" fmla="*/ 147637 w 1843197"/>
                <a:gd name="connsiteY103" fmla="*/ 1423987 h 1481137"/>
                <a:gd name="connsiteX104" fmla="*/ 123825 w 1843197"/>
                <a:gd name="connsiteY104" fmla="*/ 1428750 h 1481137"/>
                <a:gd name="connsiteX105" fmla="*/ 66675 w 1843197"/>
                <a:gd name="connsiteY105" fmla="*/ 1452562 h 1481137"/>
                <a:gd name="connsiteX106" fmla="*/ 38100 w 1843197"/>
                <a:gd name="connsiteY106" fmla="*/ 1476375 h 1481137"/>
                <a:gd name="connsiteX107" fmla="*/ 19050 w 1843197"/>
                <a:gd name="connsiteY107" fmla="*/ 1481137 h 1481137"/>
                <a:gd name="connsiteX108" fmla="*/ 4762 w 1843197"/>
                <a:gd name="connsiteY108" fmla="*/ 1466850 h 1481137"/>
                <a:gd name="connsiteX109" fmla="*/ 0 w 1843197"/>
                <a:gd name="connsiteY109" fmla="*/ 1452562 h 1481137"/>
                <a:gd name="connsiteX110" fmla="*/ 4762 w 1843197"/>
                <a:gd name="connsiteY110" fmla="*/ 1433512 h 1481137"/>
                <a:gd name="connsiteX111" fmla="*/ 19050 w 1843197"/>
                <a:gd name="connsiteY111" fmla="*/ 1428750 h 1481137"/>
                <a:gd name="connsiteX112" fmla="*/ 61912 w 1843197"/>
                <a:gd name="connsiteY112" fmla="*/ 1423987 h 1481137"/>
                <a:gd name="connsiteX113" fmla="*/ 76200 w 1843197"/>
                <a:gd name="connsiteY113" fmla="*/ 1404937 h 1481137"/>
                <a:gd name="connsiteX114" fmla="*/ 90487 w 1843197"/>
                <a:gd name="connsiteY114" fmla="*/ 1371600 h 1481137"/>
                <a:gd name="connsiteX115" fmla="*/ 109537 w 1843197"/>
                <a:gd name="connsiteY115" fmla="*/ 1362075 h 1481137"/>
                <a:gd name="connsiteX116" fmla="*/ 138112 w 1843197"/>
                <a:gd name="connsiteY116" fmla="*/ 1343025 h 1481137"/>
                <a:gd name="connsiteX117" fmla="*/ 166687 w 1843197"/>
                <a:gd name="connsiteY117" fmla="*/ 1323975 h 1481137"/>
                <a:gd name="connsiteX118" fmla="*/ 180975 w 1843197"/>
                <a:gd name="connsiteY118" fmla="*/ 1314450 h 1481137"/>
                <a:gd name="connsiteX119" fmla="*/ 204787 w 1843197"/>
                <a:gd name="connsiteY119" fmla="*/ 1285875 h 1481137"/>
                <a:gd name="connsiteX120" fmla="*/ 223837 w 1843197"/>
                <a:gd name="connsiteY120" fmla="*/ 1257300 h 1481137"/>
                <a:gd name="connsiteX121" fmla="*/ 233362 w 1843197"/>
                <a:gd name="connsiteY121" fmla="*/ 1243012 h 1481137"/>
                <a:gd name="connsiteX122" fmla="*/ 261937 w 1843197"/>
                <a:gd name="connsiteY122" fmla="*/ 1219200 h 1481137"/>
                <a:gd name="connsiteX123" fmla="*/ 276225 w 1843197"/>
                <a:gd name="connsiteY123" fmla="*/ 1204912 h 1481137"/>
                <a:gd name="connsiteX124" fmla="*/ 290512 w 1843197"/>
                <a:gd name="connsiteY124" fmla="*/ 1195387 h 1481137"/>
                <a:gd name="connsiteX125" fmla="*/ 304800 w 1843197"/>
                <a:gd name="connsiteY125" fmla="*/ 1181100 h 1481137"/>
                <a:gd name="connsiteX126" fmla="*/ 333375 w 1843197"/>
                <a:gd name="connsiteY126" fmla="*/ 1162050 h 1481137"/>
                <a:gd name="connsiteX127" fmla="*/ 347662 w 1843197"/>
                <a:gd name="connsiteY127" fmla="*/ 1147762 h 1481137"/>
                <a:gd name="connsiteX128" fmla="*/ 376237 w 1843197"/>
                <a:gd name="connsiteY128" fmla="*/ 1128712 h 1481137"/>
                <a:gd name="connsiteX129" fmla="*/ 404812 w 1843197"/>
                <a:gd name="connsiteY129" fmla="*/ 1109662 h 1481137"/>
                <a:gd name="connsiteX130" fmla="*/ 419100 w 1843197"/>
                <a:gd name="connsiteY130" fmla="*/ 1095375 h 1481137"/>
                <a:gd name="connsiteX131" fmla="*/ 447675 w 1843197"/>
                <a:gd name="connsiteY131" fmla="*/ 1076325 h 1481137"/>
                <a:gd name="connsiteX132" fmla="*/ 476250 w 1843197"/>
                <a:gd name="connsiteY132" fmla="*/ 1057275 h 1481137"/>
                <a:gd name="connsiteX133" fmla="*/ 500062 w 1843197"/>
                <a:gd name="connsiteY133" fmla="*/ 1033462 h 1481137"/>
                <a:gd name="connsiteX134" fmla="*/ 509587 w 1843197"/>
                <a:gd name="connsiteY134" fmla="*/ 1019175 h 1481137"/>
                <a:gd name="connsiteX135" fmla="*/ 533400 w 1843197"/>
                <a:gd name="connsiteY135" fmla="*/ 990600 h 1481137"/>
                <a:gd name="connsiteX136" fmla="*/ 552450 w 1843197"/>
                <a:gd name="connsiteY136" fmla="*/ 962025 h 1481137"/>
                <a:gd name="connsiteX137" fmla="*/ 581025 w 1843197"/>
                <a:gd name="connsiteY137" fmla="*/ 914400 h 1481137"/>
                <a:gd name="connsiteX138" fmla="*/ 595312 w 1843197"/>
                <a:gd name="connsiteY138" fmla="*/ 909637 h 1481137"/>
                <a:gd name="connsiteX139" fmla="*/ 609600 w 1843197"/>
                <a:gd name="connsiteY139" fmla="*/ 895350 h 1481137"/>
                <a:gd name="connsiteX140" fmla="*/ 623887 w 1843197"/>
                <a:gd name="connsiteY140" fmla="*/ 885825 h 1481137"/>
                <a:gd name="connsiteX141" fmla="*/ 652462 w 1843197"/>
                <a:gd name="connsiteY141" fmla="*/ 857250 h 1481137"/>
                <a:gd name="connsiteX142" fmla="*/ 666750 w 1843197"/>
                <a:gd name="connsiteY142" fmla="*/ 842962 h 1481137"/>
                <a:gd name="connsiteX143" fmla="*/ 681037 w 1843197"/>
                <a:gd name="connsiteY143" fmla="*/ 828675 h 1481137"/>
                <a:gd name="connsiteX144" fmla="*/ 695325 w 1843197"/>
                <a:gd name="connsiteY144" fmla="*/ 814387 h 1481137"/>
                <a:gd name="connsiteX145" fmla="*/ 714375 w 1843197"/>
                <a:gd name="connsiteY145" fmla="*/ 790575 h 1481137"/>
                <a:gd name="connsiteX146" fmla="*/ 723900 w 1843197"/>
                <a:gd name="connsiteY146" fmla="*/ 776287 h 1481137"/>
                <a:gd name="connsiteX147" fmla="*/ 752475 w 1843197"/>
                <a:gd name="connsiteY147" fmla="*/ 757237 h 1481137"/>
                <a:gd name="connsiteX148" fmla="*/ 766762 w 1843197"/>
                <a:gd name="connsiteY148" fmla="*/ 747712 h 1481137"/>
                <a:gd name="connsiteX149" fmla="*/ 795337 w 1843197"/>
                <a:gd name="connsiteY149" fmla="*/ 719137 h 1481137"/>
                <a:gd name="connsiteX150" fmla="*/ 823912 w 1843197"/>
                <a:gd name="connsiteY150" fmla="*/ 700087 h 1481137"/>
                <a:gd name="connsiteX151" fmla="*/ 866775 w 1843197"/>
                <a:gd name="connsiteY151" fmla="*/ 661987 h 1481137"/>
                <a:gd name="connsiteX152" fmla="*/ 876300 w 1843197"/>
                <a:gd name="connsiteY152" fmla="*/ 647700 h 1481137"/>
                <a:gd name="connsiteX153" fmla="*/ 881062 w 1843197"/>
                <a:gd name="connsiteY153" fmla="*/ 628650 h 1481137"/>
                <a:gd name="connsiteX154" fmla="*/ 885825 w 1843197"/>
                <a:gd name="connsiteY154" fmla="*/ 614362 h 1481137"/>
                <a:gd name="connsiteX155" fmla="*/ 881062 w 1843197"/>
                <a:gd name="connsiteY155" fmla="*/ 566737 h 1481137"/>
                <a:gd name="connsiteX156" fmla="*/ 876300 w 1843197"/>
                <a:gd name="connsiteY156" fmla="*/ 552450 h 1481137"/>
                <a:gd name="connsiteX157" fmla="*/ 847725 w 1843197"/>
                <a:gd name="connsiteY157" fmla="*/ 538162 h 1481137"/>
                <a:gd name="connsiteX158" fmla="*/ 800100 w 1843197"/>
                <a:gd name="connsiteY158" fmla="*/ 509587 h 1481137"/>
                <a:gd name="connsiteX159" fmla="*/ 785812 w 1843197"/>
                <a:gd name="connsiteY159" fmla="*/ 504825 h 1481137"/>
                <a:gd name="connsiteX160" fmla="*/ 771525 w 1843197"/>
                <a:gd name="connsiteY160" fmla="*/ 495300 h 1481137"/>
                <a:gd name="connsiteX161" fmla="*/ 757237 w 1843197"/>
                <a:gd name="connsiteY161" fmla="*/ 490537 h 1481137"/>
                <a:gd name="connsiteX162" fmla="*/ 742950 w 1843197"/>
                <a:gd name="connsiteY162" fmla="*/ 476250 h 1481137"/>
                <a:gd name="connsiteX163" fmla="*/ 723900 w 1843197"/>
                <a:gd name="connsiteY163" fmla="*/ 471487 h 1481137"/>
                <a:gd name="connsiteX164" fmla="*/ 704850 w 1843197"/>
                <a:gd name="connsiteY164" fmla="*/ 461962 h 1481137"/>
                <a:gd name="connsiteX165" fmla="*/ 685800 w 1843197"/>
                <a:gd name="connsiteY165" fmla="*/ 419100 h 1481137"/>
                <a:gd name="connsiteX166" fmla="*/ 685800 w 1843197"/>
                <a:gd name="connsiteY166" fmla="*/ 357187 h 1481137"/>
                <a:gd name="connsiteX167" fmla="*/ 714375 w 1843197"/>
                <a:gd name="connsiteY167" fmla="*/ 338137 h 1481137"/>
                <a:gd name="connsiteX168" fmla="*/ 733425 w 1843197"/>
                <a:gd name="connsiteY168" fmla="*/ 309562 h 1481137"/>
                <a:gd name="connsiteX169" fmla="*/ 742950 w 1843197"/>
                <a:gd name="connsiteY169" fmla="*/ 271462 h 1481137"/>
                <a:gd name="connsiteX170" fmla="*/ 766762 w 1843197"/>
                <a:gd name="connsiteY170" fmla="*/ 242887 h 1481137"/>
                <a:gd name="connsiteX171" fmla="*/ 781050 w 1843197"/>
                <a:gd name="connsiteY171" fmla="*/ 233362 h 1481137"/>
                <a:gd name="connsiteX172" fmla="*/ 785812 w 1843197"/>
                <a:gd name="connsiteY172" fmla="*/ 219075 h 1481137"/>
                <a:gd name="connsiteX173" fmla="*/ 757237 w 1843197"/>
                <a:gd name="connsiteY173" fmla="*/ 166687 h 1481137"/>
                <a:gd name="connsiteX174" fmla="*/ 742950 w 1843197"/>
                <a:gd name="connsiteY174" fmla="*/ 147637 h 1481137"/>
                <a:gd name="connsiteX175" fmla="*/ 733425 w 1843197"/>
                <a:gd name="connsiteY175" fmla="*/ 133350 h 1481137"/>
                <a:gd name="connsiteX176" fmla="*/ 714375 w 1843197"/>
                <a:gd name="connsiteY176" fmla="*/ 128587 h 1481137"/>
                <a:gd name="connsiteX177" fmla="*/ 704850 w 1843197"/>
                <a:gd name="connsiteY177" fmla="*/ 114300 h 1481137"/>
                <a:gd name="connsiteX178" fmla="*/ 709612 w 1843197"/>
                <a:gd name="connsiteY178" fmla="*/ 100012 h 1481137"/>
                <a:gd name="connsiteX179" fmla="*/ 738187 w 1843197"/>
                <a:gd name="connsiteY179" fmla="*/ 76200 h 1481137"/>
                <a:gd name="connsiteX180" fmla="*/ 752475 w 1843197"/>
                <a:gd name="connsiteY180" fmla="*/ 71437 h 1481137"/>
                <a:gd name="connsiteX181" fmla="*/ 762000 w 1843197"/>
                <a:gd name="connsiteY181" fmla="*/ 28575 h 1481137"/>
                <a:gd name="connsiteX182" fmla="*/ 790575 w 1843197"/>
                <a:gd name="connsiteY182" fmla="*/ 4762 h 1481137"/>
                <a:gd name="connsiteX183" fmla="*/ 809625 w 1843197"/>
                <a:gd name="connsiteY183" fmla="*/ 0 h 1481137"/>
                <a:gd name="connsiteX184" fmla="*/ 823912 w 1843197"/>
                <a:gd name="connsiteY184" fmla="*/ 0 h 148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1843197" h="1481137">
                  <a:moveTo>
                    <a:pt x="823912" y="0"/>
                  </a:moveTo>
                  <a:cubicBezTo>
                    <a:pt x="831850" y="1587"/>
                    <a:pt x="840697" y="746"/>
                    <a:pt x="847725" y="4762"/>
                  </a:cubicBezTo>
                  <a:cubicBezTo>
                    <a:pt x="879910" y="23153"/>
                    <a:pt x="824000" y="21925"/>
                    <a:pt x="881062" y="33337"/>
                  </a:cubicBezTo>
                  <a:cubicBezTo>
                    <a:pt x="904464" y="38017"/>
                    <a:pt x="928687" y="36512"/>
                    <a:pt x="952500" y="38100"/>
                  </a:cubicBezTo>
                  <a:cubicBezTo>
                    <a:pt x="992096" y="43756"/>
                    <a:pt x="1002609" y="40584"/>
                    <a:pt x="1038225" y="76200"/>
                  </a:cubicBezTo>
                  <a:cubicBezTo>
                    <a:pt x="1047750" y="85725"/>
                    <a:pt x="1055592" y="97303"/>
                    <a:pt x="1066800" y="104775"/>
                  </a:cubicBezTo>
                  <a:lnTo>
                    <a:pt x="1095375" y="123825"/>
                  </a:lnTo>
                  <a:cubicBezTo>
                    <a:pt x="1105889" y="137844"/>
                    <a:pt x="1110680" y="146104"/>
                    <a:pt x="1123950" y="157162"/>
                  </a:cubicBezTo>
                  <a:cubicBezTo>
                    <a:pt x="1128347" y="160826"/>
                    <a:pt x="1133580" y="163360"/>
                    <a:pt x="1138237" y="166687"/>
                  </a:cubicBezTo>
                  <a:cubicBezTo>
                    <a:pt x="1163465" y="184708"/>
                    <a:pt x="1148389" y="178009"/>
                    <a:pt x="1171575" y="185737"/>
                  </a:cubicBezTo>
                  <a:cubicBezTo>
                    <a:pt x="1212518" y="213033"/>
                    <a:pt x="1160716" y="180307"/>
                    <a:pt x="1200150" y="200025"/>
                  </a:cubicBezTo>
                  <a:cubicBezTo>
                    <a:pt x="1237072" y="218486"/>
                    <a:pt x="1192818" y="202345"/>
                    <a:pt x="1228725" y="214312"/>
                  </a:cubicBezTo>
                  <a:lnTo>
                    <a:pt x="1257300" y="233362"/>
                  </a:lnTo>
                  <a:cubicBezTo>
                    <a:pt x="1262062" y="236537"/>
                    <a:pt x="1267540" y="238840"/>
                    <a:pt x="1271587" y="242887"/>
                  </a:cubicBezTo>
                  <a:cubicBezTo>
                    <a:pt x="1282416" y="253716"/>
                    <a:pt x="1291177" y="263824"/>
                    <a:pt x="1304925" y="271462"/>
                  </a:cubicBezTo>
                  <a:cubicBezTo>
                    <a:pt x="1306637" y="272413"/>
                    <a:pt x="1336343" y="284414"/>
                    <a:pt x="1343025" y="285750"/>
                  </a:cubicBezTo>
                  <a:cubicBezTo>
                    <a:pt x="1354032" y="287951"/>
                    <a:pt x="1365250" y="288925"/>
                    <a:pt x="1376362" y="290512"/>
                  </a:cubicBezTo>
                  <a:cubicBezTo>
                    <a:pt x="1381125" y="292100"/>
                    <a:pt x="1385823" y="293896"/>
                    <a:pt x="1390650" y="295275"/>
                  </a:cubicBezTo>
                  <a:cubicBezTo>
                    <a:pt x="1397779" y="297312"/>
                    <a:pt x="1416369" y="300991"/>
                    <a:pt x="1423987" y="304800"/>
                  </a:cubicBezTo>
                  <a:cubicBezTo>
                    <a:pt x="1460908" y="323261"/>
                    <a:pt x="1416659" y="307120"/>
                    <a:pt x="1452562" y="319087"/>
                  </a:cubicBezTo>
                  <a:cubicBezTo>
                    <a:pt x="1457325" y="322262"/>
                    <a:pt x="1461471" y="326656"/>
                    <a:pt x="1466850" y="328612"/>
                  </a:cubicBezTo>
                  <a:cubicBezTo>
                    <a:pt x="1490623" y="337257"/>
                    <a:pt x="1513614" y="339375"/>
                    <a:pt x="1538287" y="342900"/>
                  </a:cubicBezTo>
                  <a:cubicBezTo>
                    <a:pt x="1571782" y="354063"/>
                    <a:pt x="1530448" y="339539"/>
                    <a:pt x="1571625" y="357187"/>
                  </a:cubicBezTo>
                  <a:cubicBezTo>
                    <a:pt x="1576239" y="359165"/>
                    <a:pt x="1581422" y="359705"/>
                    <a:pt x="1585912" y="361950"/>
                  </a:cubicBezTo>
                  <a:cubicBezTo>
                    <a:pt x="1591032" y="364510"/>
                    <a:pt x="1594969" y="369150"/>
                    <a:pt x="1600200" y="371475"/>
                  </a:cubicBezTo>
                  <a:cubicBezTo>
                    <a:pt x="1609375" y="375553"/>
                    <a:pt x="1619250" y="377825"/>
                    <a:pt x="1628775" y="381000"/>
                  </a:cubicBezTo>
                  <a:cubicBezTo>
                    <a:pt x="1633537" y="382587"/>
                    <a:pt x="1638140" y="384777"/>
                    <a:pt x="1643062" y="385762"/>
                  </a:cubicBezTo>
                  <a:cubicBezTo>
                    <a:pt x="1651000" y="387350"/>
                    <a:pt x="1658973" y="388769"/>
                    <a:pt x="1666875" y="390525"/>
                  </a:cubicBezTo>
                  <a:cubicBezTo>
                    <a:pt x="1673265" y="391945"/>
                    <a:pt x="1679507" y="394003"/>
                    <a:pt x="1685925" y="395287"/>
                  </a:cubicBezTo>
                  <a:cubicBezTo>
                    <a:pt x="1727830" y="403668"/>
                    <a:pt x="1700983" y="395545"/>
                    <a:pt x="1728787" y="404812"/>
                  </a:cubicBezTo>
                  <a:cubicBezTo>
                    <a:pt x="1735137" y="409575"/>
                    <a:pt x="1740945" y="415162"/>
                    <a:pt x="1747837" y="419100"/>
                  </a:cubicBezTo>
                  <a:cubicBezTo>
                    <a:pt x="1775177" y="434723"/>
                    <a:pt x="1749258" y="410758"/>
                    <a:pt x="1776412" y="433387"/>
                  </a:cubicBezTo>
                  <a:cubicBezTo>
                    <a:pt x="1790163" y="444847"/>
                    <a:pt x="1790859" y="447914"/>
                    <a:pt x="1800225" y="461962"/>
                  </a:cubicBezTo>
                  <a:cubicBezTo>
                    <a:pt x="1794697" y="478546"/>
                    <a:pt x="1790094" y="477039"/>
                    <a:pt x="1809750" y="485775"/>
                  </a:cubicBezTo>
                  <a:cubicBezTo>
                    <a:pt x="1818925" y="489853"/>
                    <a:pt x="1838325" y="495300"/>
                    <a:pt x="1838325" y="495300"/>
                  </a:cubicBezTo>
                  <a:cubicBezTo>
                    <a:pt x="1839912" y="500062"/>
                    <a:pt x="1843912" y="504635"/>
                    <a:pt x="1843087" y="509587"/>
                  </a:cubicBezTo>
                  <a:cubicBezTo>
                    <a:pt x="1842058" y="515758"/>
                    <a:pt x="1823217" y="535972"/>
                    <a:pt x="1819275" y="538162"/>
                  </a:cubicBezTo>
                  <a:cubicBezTo>
                    <a:pt x="1810498" y="543038"/>
                    <a:pt x="1790700" y="547687"/>
                    <a:pt x="1790700" y="547687"/>
                  </a:cubicBezTo>
                  <a:cubicBezTo>
                    <a:pt x="1764285" y="574102"/>
                    <a:pt x="1788526" y="554762"/>
                    <a:pt x="1738312" y="571500"/>
                  </a:cubicBezTo>
                  <a:lnTo>
                    <a:pt x="1709737" y="581025"/>
                  </a:lnTo>
                  <a:cubicBezTo>
                    <a:pt x="1704975" y="585787"/>
                    <a:pt x="1699186" y="589708"/>
                    <a:pt x="1695450" y="595312"/>
                  </a:cubicBezTo>
                  <a:cubicBezTo>
                    <a:pt x="1685290" y="610552"/>
                    <a:pt x="1692568" y="640935"/>
                    <a:pt x="1695450" y="652462"/>
                  </a:cubicBezTo>
                  <a:cubicBezTo>
                    <a:pt x="1696838" y="658015"/>
                    <a:pt x="1701800" y="661987"/>
                    <a:pt x="1704975" y="666750"/>
                  </a:cubicBezTo>
                  <a:cubicBezTo>
                    <a:pt x="1720301" y="712730"/>
                    <a:pt x="1695727" y="641250"/>
                    <a:pt x="1719262" y="700087"/>
                  </a:cubicBezTo>
                  <a:cubicBezTo>
                    <a:pt x="1722991" y="709409"/>
                    <a:pt x="1725612" y="719137"/>
                    <a:pt x="1728787" y="728662"/>
                  </a:cubicBezTo>
                  <a:cubicBezTo>
                    <a:pt x="1730375" y="733425"/>
                    <a:pt x="1730765" y="738773"/>
                    <a:pt x="1733550" y="742950"/>
                  </a:cubicBezTo>
                  <a:lnTo>
                    <a:pt x="1743075" y="757237"/>
                  </a:lnTo>
                  <a:cubicBezTo>
                    <a:pt x="1748509" y="773538"/>
                    <a:pt x="1755823" y="803835"/>
                    <a:pt x="1771650" y="814387"/>
                  </a:cubicBezTo>
                  <a:lnTo>
                    <a:pt x="1785937" y="823912"/>
                  </a:lnTo>
                  <a:lnTo>
                    <a:pt x="1795462" y="852487"/>
                  </a:lnTo>
                  <a:cubicBezTo>
                    <a:pt x="1797050" y="857250"/>
                    <a:pt x="1797980" y="862285"/>
                    <a:pt x="1800225" y="866775"/>
                  </a:cubicBezTo>
                  <a:lnTo>
                    <a:pt x="1809750" y="885825"/>
                  </a:lnTo>
                  <a:cubicBezTo>
                    <a:pt x="1820398" y="939063"/>
                    <a:pt x="1810295" y="919980"/>
                    <a:pt x="1828800" y="947737"/>
                  </a:cubicBezTo>
                  <a:cubicBezTo>
                    <a:pt x="1827212" y="957262"/>
                    <a:pt x="1833441" y="974118"/>
                    <a:pt x="1824037" y="976312"/>
                  </a:cubicBezTo>
                  <a:cubicBezTo>
                    <a:pt x="1779177" y="986779"/>
                    <a:pt x="1731789" y="976775"/>
                    <a:pt x="1685925" y="981075"/>
                  </a:cubicBezTo>
                  <a:cubicBezTo>
                    <a:pt x="1680226" y="981609"/>
                    <a:pt x="1676868" y="988275"/>
                    <a:pt x="1671637" y="990600"/>
                  </a:cubicBezTo>
                  <a:cubicBezTo>
                    <a:pt x="1662462" y="994678"/>
                    <a:pt x="1652907" y="998156"/>
                    <a:pt x="1643062" y="1000125"/>
                  </a:cubicBezTo>
                  <a:cubicBezTo>
                    <a:pt x="1635125" y="1001712"/>
                    <a:pt x="1627103" y="1002924"/>
                    <a:pt x="1619250" y="1004887"/>
                  </a:cubicBezTo>
                  <a:cubicBezTo>
                    <a:pt x="1608038" y="1007690"/>
                    <a:pt x="1597328" y="1012609"/>
                    <a:pt x="1585912" y="1014412"/>
                  </a:cubicBezTo>
                  <a:cubicBezTo>
                    <a:pt x="1567030" y="1017393"/>
                    <a:pt x="1547812" y="1017587"/>
                    <a:pt x="1528762" y="1019175"/>
                  </a:cubicBezTo>
                  <a:cubicBezTo>
                    <a:pt x="1506030" y="1026752"/>
                    <a:pt x="1510029" y="1026456"/>
                    <a:pt x="1476375" y="1028700"/>
                  </a:cubicBezTo>
                  <a:cubicBezTo>
                    <a:pt x="1441491" y="1031026"/>
                    <a:pt x="1406525" y="1031875"/>
                    <a:pt x="1371600" y="1033462"/>
                  </a:cubicBezTo>
                  <a:cubicBezTo>
                    <a:pt x="1354301" y="1036346"/>
                    <a:pt x="1306817" y="1043945"/>
                    <a:pt x="1295400" y="1047750"/>
                  </a:cubicBezTo>
                  <a:cubicBezTo>
                    <a:pt x="1290637" y="1049337"/>
                    <a:pt x="1286074" y="1051749"/>
                    <a:pt x="1281112" y="1052512"/>
                  </a:cubicBezTo>
                  <a:cubicBezTo>
                    <a:pt x="1265343" y="1054938"/>
                    <a:pt x="1249318" y="1055296"/>
                    <a:pt x="1233487" y="1057275"/>
                  </a:cubicBezTo>
                  <a:cubicBezTo>
                    <a:pt x="1186158" y="1063191"/>
                    <a:pt x="1223409" y="1060291"/>
                    <a:pt x="1181100" y="1066800"/>
                  </a:cubicBezTo>
                  <a:cubicBezTo>
                    <a:pt x="1168450" y="1068746"/>
                    <a:pt x="1155700" y="1069975"/>
                    <a:pt x="1143000" y="1071562"/>
                  </a:cubicBezTo>
                  <a:cubicBezTo>
                    <a:pt x="1130300" y="1077912"/>
                    <a:pt x="1118370" y="1086122"/>
                    <a:pt x="1104900" y="1090612"/>
                  </a:cubicBezTo>
                  <a:lnTo>
                    <a:pt x="1076325" y="1100137"/>
                  </a:lnTo>
                  <a:cubicBezTo>
                    <a:pt x="1071562" y="1103312"/>
                    <a:pt x="1067467" y="1107852"/>
                    <a:pt x="1062037" y="1109662"/>
                  </a:cubicBezTo>
                  <a:cubicBezTo>
                    <a:pt x="1052876" y="1112716"/>
                    <a:pt x="1042931" y="1112531"/>
                    <a:pt x="1033462" y="1114425"/>
                  </a:cubicBezTo>
                  <a:cubicBezTo>
                    <a:pt x="1027044" y="1115709"/>
                    <a:pt x="1020681" y="1117306"/>
                    <a:pt x="1014412" y="1119187"/>
                  </a:cubicBezTo>
                  <a:cubicBezTo>
                    <a:pt x="1004795" y="1122072"/>
                    <a:pt x="995491" y="1125954"/>
                    <a:pt x="985837" y="1128712"/>
                  </a:cubicBezTo>
                  <a:lnTo>
                    <a:pt x="952500" y="1138237"/>
                  </a:lnTo>
                  <a:cubicBezTo>
                    <a:pt x="922255" y="1147311"/>
                    <a:pt x="954534" y="1140111"/>
                    <a:pt x="904875" y="1152525"/>
                  </a:cubicBezTo>
                  <a:cubicBezTo>
                    <a:pt x="897022" y="1154488"/>
                    <a:pt x="888915" y="1155324"/>
                    <a:pt x="881062" y="1157287"/>
                  </a:cubicBezTo>
                  <a:cubicBezTo>
                    <a:pt x="876192" y="1158505"/>
                    <a:pt x="871666" y="1160921"/>
                    <a:pt x="866775" y="1162050"/>
                  </a:cubicBezTo>
                  <a:cubicBezTo>
                    <a:pt x="851000" y="1165690"/>
                    <a:pt x="834509" y="1166455"/>
                    <a:pt x="819150" y="1171575"/>
                  </a:cubicBezTo>
                  <a:cubicBezTo>
                    <a:pt x="732800" y="1200358"/>
                    <a:pt x="840809" y="1165668"/>
                    <a:pt x="766762" y="1185862"/>
                  </a:cubicBezTo>
                  <a:cubicBezTo>
                    <a:pt x="757076" y="1188504"/>
                    <a:pt x="747927" y="1192952"/>
                    <a:pt x="738187" y="1195387"/>
                  </a:cubicBezTo>
                  <a:cubicBezTo>
                    <a:pt x="725487" y="1198562"/>
                    <a:pt x="712506" y="1200772"/>
                    <a:pt x="700087" y="1204912"/>
                  </a:cubicBezTo>
                  <a:cubicBezTo>
                    <a:pt x="695325" y="1206500"/>
                    <a:pt x="690700" y="1208586"/>
                    <a:pt x="685800" y="1209675"/>
                  </a:cubicBezTo>
                  <a:cubicBezTo>
                    <a:pt x="676374" y="1211770"/>
                    <a:pt x="666750" y="1212850"/>
                    <a:pt x="657225" y="1214437"/>
                  </a:cubicBezTo>
                  <a:lnTo>
                    <a:pt x="628650" y="1223962"/>
                  </a:lnTo>
                  <a:cubicBezTo>
                    <a:pt x="623887" y="1225550"/>
                    <a:pt x="618539" y="1225940"/>
                    <a:pt x="614362" y="1228725"/>
                  </a:cubicBezTo>
                  <a:lnTo>
                    <a:pt x="585787" y="1247775"/>
                  </a:lnTo>
                  <a:cubicBezTo>
                    <a:pt x="581025" y="1250950"/>
                    <a:pt x="576930" y="1255490"/>
                    <a:pt x="571500" y="1257300"/>
                  </a:cubicBezTo>
                  <a:lnTo>
                    <a:pt x="542925" y="1266825"/>
                  </a:lnTo>
                  <a:cubicBezTo>
                    <a:pt x="538162" y="1268412"/>
                    <a:pt x="533627" y="1271033"/>
                    <a:pt x="528637" y="1271587"/>
                  </a:cubicBezTo>
                  <a:lnTo>
                    <a:pt x="485775" y="1276350"/>
                  </a:lnTo>
                  <a:cubicBezTo>
                    <a:pt x="437719" y="1292366"/>
                    <a:pt x="512288" y="1267919"/>
                    <a:pt x="452437" y="1285875"/>
                  </a:cubicBezTo>
                  <a:cubicBezTo>
                    <a:pt x="442820" y="1288760"/>
                    <a:pt x="433387" y="1292225"/>
                    <a:pt x="423862" y="1295400"/>
                  </a:cubicBezTo>
                  <a:cubicBezTo>
                    <a:pt x="419100" y="1296987"/>
                    <a:pt x="414236" y="1298298"/>
                    <a:pt x="409575" y="1300162"/>
                  </a:cubicBezTo>
                  <a:cubicBezTo>
                    <a:pt x="401637" y="1303337"/>
                    <a:pt x="393574" y="1306215"/>
                    <a:pt x="385762" y="1309687"/>
                  </a:cubicBezTo>
                  <a:cubicBezTo>
                    <a:pt x="379274" y="1312570"/>
                    <a:pt x="373304" y="1316575"/>
                    <a:pt x="366712" y="1319212"/>
                  </a:cubicBezTo>
                  <a:cubicBezTo>
                    <a:pt x="357390" y="1322941"/>
                    <a:pt x="347823" y="1326095"/>
                    <a:pt x="338137" y="1328737"/>
                  </a:cubicBezTo>
                  <a:cubicBezTo>
                    <a:pt x="330328" y="1330867"/>
                    <a:pt x="322227" y="1331744"/>
                    <a:pt x="314325" y="1333500"/>
                  </a:cubicBezTo>
                  <a:cubicBezTo>
                    <a:pt x="307935" y="1334920"/>
                    <a:pt x="301625" y="1336675"/>
                    <a:pt x="295275" y="1338262"/>
                  </a:cubicBezTo>
                  <a:cubicBezTo>
                    <a:pt x="290512" y="1341437"/>
                    <a:pt x="286107" y="1345227"/>
                    <a:pt x="280987" y="1347787"/>
                  </a:cubicBezTo>
                  <a:cubicBezTo>
                    <a:pt x="249533" y="1363514"/>
                    <a:pt x="284259" y="1339328"/>
                    <a:pt x="252412" y="1362075"/>
                  </a:cubicBezTo>
                  <a:cubicBezTo>
                    <a:pt x="245953" y="1366688"/>
                    <a:pt x="239388" y="1371196"/>
                    <a:pt x="233362" y="1376362"/>
                  </a:cubicBezTo>
                  <a:cubicBezTo>
                    <a:pt x="217671" y="1389812"/>
                    <a:pt x="213308" y="1402097"/>
                    <a:pt x="190500" y="1409700"/>
                  </a:cubicBezTo>
                  <a:lnTo>
                    <a:pt x="161925" y="1419225"/>
                  </a:lnTo>
                  <a:cubicBezTo>
                    <a:pt x="157162" y="1420812"/>
                    <a:pt x="152560" y="1423002"/>
                    <a:pt x="147637" y="1423987"/>
                  </a:cubicBezTo>
                  <a:lnTo>
                    <a:pt x="123825" y="1428750"/>
                  </a:lnTo>
                  <a:cubicBezTo>
                    <a:pt x="79871" y="1450727"/>
                    <a:pt x="99500" y="1444357"/>
                    <a:pt x="66675" y="1452562"/>
                  </a:cubicBezTo>
                  <a:cubicBezTo>
                    <a:pt x="58094" y="1461143"/>
                    <a:pt x="49702" y="1471403"/>
                    <a:pt x="38100" y="1476375"/>
                  </a:cubicBezTo>
                  <a:cubicBezTo>
                    <a:pt x="32084" y="1478953"/>
                    <a:pt x="25400" y="1479550"/>
                    <a:pt x="19050" y="1481137"/>
                  </a:cubicBezTo>
                  <a:cubicBezTo>
                    <a:pt x="14287" y="1476375"/>
                    <a:pt x="8498" y="1472454"/>
                    <a:pt x="4762" y="1466850"/>
                  </a:cubicBezTo>
                  <a:cubicBezTo>
                    <a:pt x="1977" y="1462673"/>
                    <a:pt x="0" y="1457582"/>
                    <a:pt x="0" y="1452562"/>
                  </a:cubicBezTo>
                  <a:cubicBezTo>
                    <a:pt x="0" y="1446017"/>
                    <a:pt x="673" y="1438623"/>
                    <a:pt x="4762" y="1433512"/>
                  </a:cubicBezTo>
                  <a:cubicBezTo>
                    <a:pt x="7898" y="1429592"/>
                    <a:pt x="14098" y="1429575"/>
                    <a:pt x="19050" y="1428750"/>
                  </a:cubicBezTo>
                  <a:cubicBezTo>
                    <a:pt x="33230" y="1426387"/>
                    <a:pt x="47625" y="1425575"/>
                    <a:pt x="61912" y="1423987"/>
                  </a:cubicBezTo>
                  <a:cubicBezTo>
                    <a:pt x="66675" y="1417637"/>
                    <a:pt x="72650" y="1412037"/>
                    <a:pt x="76200" y="1404937"/>
                  </a:cubicBezTo>
                  <a:cubicBezTo>
                    <a:pt x="84299" y="1388739"/>
                    <a:pt x="75627" y="1383983"/>
                    <a:pt x="90487" y="1371600"/>
                  </a:cubicBezTo>
                  <a:cubicBezTo>
                    <a:pt x="95941" y="1367055"/>
                    <a:pt x="103449" y="1365728"/>
                    <a:pt x="109537" y="1362075"/>
                  </a:cubicBezTo>
                  <a:cubicBezTo>
                    <a:pt x="119353" y="1356185"/>
                    <a:pt x="128587" y="1349375"/>
                    <a:pt x="138112" y="1343025"/>
                  </a:cubicBezTo>
                  <a:lnTo>
                    <a:pt x="166687" y="1323975"/>
                  </a:lnTo>
                  <a:lnTo>
                    <a:pt x="180975" y="1314450"/>
                  </a:lnTo>
                  <a:cubicBezTo>
                    <a:pt x="215008" y="1263399"/>
                    <a:pt x="162012" y="1340872"/>
                    <a:pt x="204787" y="1285875"/>
                  </a:cubicBezTo>
                  <a:cubicBezTo>
                    <a:pt x="211815" y="1276839"/>
                    <a:pt x="217487" y="1266825"/>
                    <a:pt x="223837" y="1257300"/>
                  </a:cubicBezTo>
                  <a:cubicBezTo>
                    <a:pt x="227012" y="1252537"/>
                    <a:pt x="229314" y="1247059"/>
                    <a:pt x="233362" y="1243012"/>
                  </a:cubicBezTo>
                  <a:cubicBezTo>
                    <a:pt x="275115" y="1201262"/>
                    <a:pt x="222145" y="1252360"/>
                    <a:pt x="261937" y="1219200"/>
                  </a:cubicBezTo>
                  <a:cubicBezTo>
                    <a:pt x="267111" y="1214888"/>
                    <a:pt x="271051" y="1209224"/>
                    <a:pt x="276225" y="1204912"/>
                  </a:cubicBezTo>
                  <a:cubicBezTo>
                    <a:pt x="280622" y="1201248"/>
                    <a:pt x="286115" y="1199051"/>
                    <a:pt x="290512" y="1195387"/>
                  </a:cubicBezTo>
                  <a:cubicBezTo>
                    <a:pt x="295686" y="1191075"/>
                    <a:pt x="299484" y="1185235"/>
                    <a:pt x="304800" y="1181100"/>
                  </a:cubicBezTo>
                  <a:cubicBezTo>
                    <a:pt x="313836" y="1174072"/>
                    <a:pt x="325281" y="1170145"/>
                    <a:pt x="333375" y="1162050"/>
                  </a:cubicBezTo>
                  <a:cubicBezTo>
                    <a:pt x="338137" y="1157287"/>
                    <a:pt x="342346" y="1151897"/>
                    <a:pt x="347662" y="1147762"/>
                  </a:cubicBezTo>
                  <a:cubicBezTo>
                    <a:pt x="356698" y="1140734"/>
                    <a:pt x="376237" y="1128712"/>
                    <a:pt x="376237" y="1128712"/>
                  </a:cubicBezTo>
                  <a:cubicBezTo>
                    <a:pt x="396839" y="1097809"/>
                    <a:pt x="371693" y="1128587"/>
                    <a:pt x="404812" y="1109662"/>
                  </a:cubicBezTo>
                  <a:cubicBezTo>
                    <a:pt x="410660" y="1106320"/>
                    <a:pt x="413784" y="1099510"/>
                    <a:pt x="419100" y="1095375"/>
                  </a:cubicBezTo>
                  <a:cubicBezTo>
                    <a:pt x="428136" y="1088347"/>
                    <a:pt x="438150" y="1082675"/>
                    <a:pt x="447675" y="1076325"/>
                  </a:cubicBezTo>
                  <a:lnTo>
                    <a:pt x="476250" y="1057275"/>
                  </a:lnTo>
                  <a:cubicBezTo>
                    <a:pt x="501648" y="1019177"/>
                    <a:pt x="468315" y="1065209"/>
                    <a:pt x="500062" y="1033462"/>
                  </a:cubicBezTo>
                  <a:cubicBezTo>
                    <a:pt x="504109" y="1029415"/>
                    <a:pt x="505923" y="1023572"/>
                    <a:pt x="509587" y="1019175"/>
                  </a:cubicBezTo>
                  <a:cubicBezTo>
                    <a:pt x="540145" y="982506"/>
                    <a:pt x="509752" y="1026071"/>
                    <a:pt x="533400" y="990600"/>
                  </a:cubicBezTo>
                  <a:cubicBezTo>
                    <a:pt x="543615" y="959951"/>
                    <a:pt x="530154" y="993239"/>
                    <a:pt x="552450" y="962025"/>
                  </a:cubicBezTo>
                  <a:cubicBezTo>
                    <a:pt x="559740" y="951820"/>
                    <a:pt x="569896" y="918110"/>
                    <a:pt x="581025" y="914400"/>
                  </a:cubicBezTo>
                  <a:lnTo>
                    <a:pt x="595312" y="909637"/>
                  </a:lnTo>
                  <a:cubicBezTo>
                    <a:pt x="600075" y="904875"/>
                    <a:pt x="604426" y="899662"/>
                    <a:pt x="609600" y="895350"/>
                  </a:cubicBezTo>
                  <a:cubicBezTo>
                    <a:pt x="613997" y="891686"/>
                    <a:pt x="619609" y="889628"/>
                    <a:pt x="623887" y="885825"/>
                  </a:cubicBezTo>
                  <a:cubicBezTo>
                    <a:pt x="633955" y="876876"/>
                    <a:pt x="642937" y="866775"/>
                    <a:pt x="652462" y="857250"/>
                  </a:cubicBezTo>
                  <a:lnTo>
                    <a:pt x="666750" y="842962"/>
                  </a:lnTo>
                  <a:lnTo>
                    <a:pt x="681037" y="828675"/>
                  </a:lnTo>
                  <a:lnTo>
                    <a:pt x="695325" y="814387"/>
                  </a:lnTo>
                  <a:cubicBezTo>
                    <a:pt x="704596" y="786573"/>
                    <a:pt x="692833" y="812117"/>
                    <a:pt x="714375" y="790575"/>
                  </a:cubicBezTo>
                  <a:cubicBezTo>
                    <a:pt x="718422" y="786528"/>
                    <a:pt x="719592" y="780056"/>
                    <a:pt x="723900" y="776287"/>
                  </a:cubicBezTo>
                  <a:cubicBezTo>
                    <a:pt x="732515" y="768749"/>
                    <a:pt x="742950" y="763587"/>
                    <a:pt x="752475" y="757237"/>
                  </a:cubicBezTo>
                  <a:cubicBezTo>
                    <a:pt x="757237" y="754062"/>
                    <a:pt x="762715" y="751759"/>
                    <a:pt x="766762" y="747712"/>
                  </a:cubicBezTo>
                  <a:cubicBezTo>
                    <a:pt x="776287" y="738187"/>
                    <a:pt x="784129" y="726609"/>
                    <a:pt x="795337" y="719137"/>
                  </a:cubicBezTo>
                  <a:cubicBezTo>
                    <a:pt x="804862" y="712787"/>
                    <a:pt x="815817" y="708182"/>
                    <a:pt x="823912" y="700087"/>
                  </a:cubicBezTo>
                  <a:cubicBezTo>
                    <a:pt x="856534" y="667465"/>
                    <a:pt x="841279" y="678984"/>
                    <a:pt x="866775" y="661987"/>
                  </a:cubicBezTo>
                  <a:cubicBezTo>
                    <a:pt x="869950" y="657225"/>
                    <a:pt x="874045" y="652961"/>
                    <a:pt x="876300" y="647700"/>
                  </a:cubicBezTo>
                  <a:cubicBezTo>
                    <a:pt x="878878" y="641684"/>
                    <a:pt x="879264" y="634944"/>
                    <a:pt x="881062" y="628650"/>
                  </a:cubicBezTo>
                  <a:cubicBezTo>
                    <a:pt x="882441" y="623823"/>
                    <a:pt x="884237" y="619125"/>
                    <a:pt x="885825" y="614362"/>
                  </a:cubicBezTo>
                  <a:cubicBezTo>
                    <a:pt x="884237" y="598487"/>
                    <a:pt x="883488" y="582506"/>
                    <a:pt x="881062" y="566737"/>
                  </a:cubicBezTo>
                  <a:cubicBezTo>
                    <a:pt x="880299" y="561775"/>
                    <a:pt x="879436" y="556370"/>
                    <a:pt x="876300" y="552450"/>
                  </a:cubicBezTo>
                  <a:cubicBezTo>
                    <a:pt x="868342" y="542503"/>
                    <a:pt x="858227" y="542663"/>
                    <a:pt x="847725" y="538162"/>
                  </a:cubicBezTo>
                  <a:cubicBezTo>
                    <a:pt x="816191" y="524647"/>
                    <a:pt x="838203" y="530755"/>
                    <a:pt x="800100" y="509587"/>
                  </a:cubicBezTo>
                  <a:cubicBezTo>
                    <a:pt x="795712" y="507149"/>
                    <a:pt x="790575" y="506412"/>
                    <a:pt x="785812" y="504825"/>
                  </a:cubicBezTo>
                  <a:cubicBezTo>
                    <a:pt x="781050" y="501650"/>
                    <a:pt x="776644" y="497860"/>
                    <a:pt x="771525" y="495300"/>
                  </a:cubicBezTo>
                  <a:cubicBezTo>
                    <a:pt x="767035" y="493055"/>
                    <a:pt x="761414" y="493322"/>
                    <a:pt x="757237" y="490537"/>
                  </a:cubicBezTo>
                  <a:cubicBezTo>
                    <a:pt x="751633" y="486801"/>
                    <a:pt x="748798" y="479592"/>
                    <a:pt x="742950" y="476250"/>
                  </a:cubicBezTo>
                  <a:cubicBezTo>
                    <a:pt x="737267" y="473003"/>
                    <a:pt x="730029" y="473785"/>
                    <a:pt x="723900" y="471487"/>
                  </a:cubicBezTo>
                  <a:cubicBezTo>
                    <a:pt x="717253" y="468994"/>
                    <a:pt x="711200" y="465137"/>
                    <a:pt x="704850" y="461962"/>
                  </a:cubicBezTo>
                  <a:cubicBezTo>
                    <a:pt x="693515" y="427957"/>
                    <a:pt x="700894" y="441741"/>
                    <a:pt x="685800" y="419100"/>
                  </a:cubicBezTo>
                  <a:cubicBezTo>
                    <a:pt x="682971" y="402129"/>
                    <a:pt x="675277" y="373723"/>
                    <a:pt x="685800" y="357187"/>
                  </a:cubicBezTo>
                  <a:cubicBezTo>
                    <a:pt x="691946" y="347529"/>
                    <a:pt x="714375" y="338137"/>
                    <a:pt x="714375" y="338137"/>
                  </a:cubicBezTo>
                  <a:cubicBezTo>
                    <a:pt x="720725" y="328612"/>
                    <a:pt x="731180" y="320787"/>
                    <a:pt x="733425" y="309562"/>
                  </a:cubicBezTo>
                  <a:cubicBezTo>
                    <a:pt x="735237" y="300501"/>
                    <a:pt x="738067" y="281227"/>
                    <a:pt x="742950" y="271462"/>
                  </a:cubicBezTo>
                  <a:cubicBezTo>
                    <a:pt x="748301" y="260761"/>
                    <a:pt x="757736" y="250409"/>
                    <a:pt x="766762" y="242887"/>
                  </a:cubicBezTo>
                  <a:cubicBezTo>
                    <a:pt x="771159" y="239223"/>
                    <a:pt x="776287" y="236537"/>
                    <a:pt x="781050" y="233362"/>
                  </a:cubicBezTo>
                  <a:cubicBezTo>
                    <a:pt x="782637" y="228600"/>
                    <a:pt x="786710" y="224014"/>
                    <a:pt x="785812" y="219075"/>
                  </a:cubicBezTo>
                  <a:cubicBezTo>
                    <a:pt x="778198" y="177197"/>
                    <a:pt x="776628" y="189310"/>
                    <a:pt x="757237" y="166687"/>
                  </a:cubicBezTo>
                  <a:cubicBezTo>
                    <a:pt x="752071" y="160660"/>
                    <a:pt x="747564" y="154096"/>
                    <a:pt x="742950" y="147637"/>
                  </a:cubicBezTo>
                  <a:cubicBezTo>
                    <a:pt x="739623" y="142979"/>
                    <a:pt x="738187" y="136525"/>
                    <a:pt x="733425" y="133350"/>
                  </a:cubicBezTo>
                  <a:cubicBezTo>
                    <a:pt x="727979" y="129719"/>
                    <a:pt x="720725" y="130175"/>
                    <a:pt x="714375" y="128587"/>
                  </a:cubicBezTo>
                  <a:cubicBezTo>
                    <a:pt x="711200" y="123825"/>
                    <a:pt x="705791" y="119946"/>
                    <a:pt x="704850" y="114300"/>
                  </a:cubicBezTo>
                  <a:cubicBezTo>
                    <a:pt x="704025" y="109348"/>
                    <a:pt x="706827" y="104189"/>
                    <a:pt x="709612" y="100012"/>
                  </a:cubicBezTo>
                  <a:cubicBezTo>
                    <a:pt x="714877" y="92114"/>
                    <a:pt x="729403" y="80592"/>
                    <a:pt x="738187" y="76200"/>
                  </a:cubicBezTo>
                  <a:cubicBezTo>
                    <a:pt x="742677" y="73955"/>
                    <a:pt x="747712" y="73025"/>
                    <a:pt x="752475" y="71437"/>
                  </a:cubicBezTo>
                  <a:cubicBezTo>
                    <a:pt x="752764" y="69994"/>
                    <a:pt x="759929" y="32200"/>
                    <a:pt x="762000" y="28575"/>
                  </a:cubicBezTo>
                  <a:cubicBezTo>
                    <a:pt x="765712" y="22079"/>
                    <a:pt x="783110" y="7961"/>
                    <a:pt x="790575" y="4762"/>
                  </a:cubicBezTo>
                  <a:cubicBezTo>
                    <a:pt x="796591" y="2184"/>
                    <a:pt x="803275" y="1587"/>
                    <a:pt x="809625" y="0"/>
                  </a:cubicBezTo>
                  <a:lnTo>
                    <a:pt x="823912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it-IT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Figura a mano libera 6"/>
            <p:cNvSpPr/>
            <p:nvPr/>
          </p:nvSpPr>
          <p:spPr bwMode="auto">
            <a:xfrm>
              <a:off x="5536439" y="1422513"/>
              <a:ext cx="510494" cy="369332"/>
            </a:xfrm>
            <a:custGeom>
              <a:avLst/>
              <a:gdLst>
                <a:gd name="connsiteX0" fmla="*/ 1765905 w 1809448"/>
                <a:gd name="connsiteY0" fmla="*/ 0 h 2714171"/>
                <a:gd name="connsiteX1" fmla="*/ 866019 w 1809448"/>
                <a:gd name="connsiteY1" fmla="*/ 275771 h 2714171"/>
                <a:gd name="connsiteX2" fmla="*/ 140305 w 1809448"/>
                <a:gd name="connsiteY2" fmla="*/ 682171 h 2714171"/>
                <a:gd name="connsiteX3" fmla="*/ 24191 w 1809448"/>
                <a:gd name="connsiteY3" fmla="*/ 1132114 h 2714171"/>
                <a:gd name="connsiteX4" fmla="*/ 241905 w 1809448"/>
                <a:gd name="connsiteY4" fmla="*/ 1567543 h 2714171"/>
                <a:gd name="connsiteX5" fmla="*/ 633791 w 1809448"/>
                <a:gd name="connsiteY5" fmla="*/ 1959429 h 2714171"/>
                <a:gd name="connsiteX6" fmla="*/ 1127277 w 1809448"/>
                <a:gd name="connsiteY6" fmla="*/ 2322286 h 2714171"/>
                <a:gd name="connsiteX7" fmla="*/ 1809448 w 1809448"/>
                <a:gd name="connsiteY7" fmla="*/ 2714171 h 2714171"/>
                <a:gd name="connsiteX0" fmla="*/ 2629890 w 2629891"/>
                <a:gd name="connsiteY0" fmla="*/ 0 h 3020492"/>
                <a:gd name="connsiteX1" fmla="*/ 1730004 w 2629891"/>
                <a:gd name="connsiteY1" fmla="*/ 275771 h 3020492"/>
                <a:gd name="connsiteX2" fmla="*/ 1004290 w 2629891"/>
                <a:gd name="connsiteY2" fmla="*/ 682171 h 3020492"/>
                <a:gd name="connsiteX3" fmla="*/ 888176 w 2629891"/>
                <a:gd name="connsiteY3" fmla="*/ 1132114 h 3020492"/>
                <a:gd name="connsiteX4" fmla="*/ 1105890 w 2629891"/>
                <a:gd name="connsiteY4" fmla="*/ 1567543 h 3020492"/>
                <a:gd name="connsiteX5" fmla="*/ 1497776 w 2629891"/>
                <a:gd name="connsiteY5" fmla="*/ 1959429 h 3020492"/>
                <a:gd name="connsiteX6" fmla="*/ 1991262 w 2629891"/>
                <a:gd name="connsiteY6" fmla="*/ 2322286 h 3020492"/>
                <a:gd name="connsiteX7" fmla="*/ 0 w 2629891"/>
                <a:gd name="connsiteY7" fmla="*/ 3020492 h 3020492"/>
                <a:gd name="connsiteX0" fmla="*/ 1730004 w 2003682"/>
                <a:gd name="connsiteY0" fmla="*/ 0 h 2744721"/>
                <a:gd name="connsiteX1" fmla="*/ 1004290 w 2003682"/>
                <a:gd name="connsiteY1" fmla="*/ 406400 h 2744721"/>
                <a:gd name="connsiteX2" fmla="*/ 888176 w 2003682"/>
                <a:gd name="connsiteY2" fmla="*/ 856343 h 2744721"/>
                <a:gd name="connsiteX3" fmla="*/ 1105890 w 2003682"/>
                <a:gd name="connsiteY3" fmla="*/ 1291772 h 2744721"/>
                <a:gd name="connsiteX4" fmla="*/ 1497776 w 2003682"/>
                <a:gd name="connsiteY4" fmla="*/ 1683658 h 2744721"/>
                <a:gd name="connsiteX5" fmla="*/ 1991262 w 2003682"/>
                <a:gd name="connsiteY5" fmla="*/ 2046515 h 2744721"/>
                <a:gd name="connsiteX6" fmla="*/ 0 w 2003682"/>
                <a:gd name="connsiteY6" fmla="*/ 2744721 h 2744721"/>
                <a:gd name="connsiteX0" fmla="*/ 1004290 w 2003682"/>
                <a:gd name="connsiteY0" fmla="*/ 0 h 2338321"/>
                <a:gd name="connsiteX1" fmla="*/ 888176 w 2003682"/>
                <a:gd name="connsiteY1" fmla="*/ 449943 h 2338321"/>
                <a:gd name="connsiteX2" fmla="*/ 1105890 w 2003682"/>
                <a:gd name="connsiteY2" fmla="*/ 885372 h 2338321"/>
                <a:gd name="connsiteX3" fmla="*/ 1497776 w 2003682"/>
                <a:gd name="connsiteY3" fmla="*/ 1277258 h 2338321"/>
                <a:gd name="connsiteX4" fmla="*/ 1991262 w 2003682"/>
                <a:gd name="connsiteY4" fmla="*/ 1640115 h 2338321"/>
                <a:gd name="connsiteX5" fmla="*/ 0 w 2003682"/>
                <a:gd name="connsiteY5" fmla="*/ 2338321 h 2338321"/>
                <a:gd name="connsiteX0" fmla="*/ 888176 w 2003682"/>
                <a:gd name="connsiteY0" fmla="*/ 0 h 1888378"/>
                <a:gd name="connsiteX1" fmla="*/ 1105890 w 2003682"/>
                <a:gd name="connsiteY1" fmla="*/ 435429 h 1888378"/>
                <a:gd name="connsiteX2" fmla="*/ 1497776 w 2003682"/>
                <a:gd name="connsiteY2" fmla="*/ 827315 h 1888378"/>
                <a:gd name="connsiteX3" fmla="*/ 1991262 w 2003682"/>
                <a:gd name="connsiteY3" fmla="*/ 1190172 h 1888378"/>
                <a:gd name="connsiteX4" fmla="*/ 0 w 2003682"/>
                <a:gd name="connsiteY4" fmla="*/ 1888378 h 1888378"/>
                <a:gd name="connsiteX0" fmla="*/ 888176 w 1506846"/>
                <a:gd name="connsiteY0" fmla="*/ 0 h 1888378"/>
                <a:gd name="connsiteX1" fmla="*/ 1105890 w 1506846"/>
                <a:gd name="connsiteY1" fmla="*/ 435429 h 1888378"/>
                <a:gd name="connsiteX2" fmla="*/ 1497776 w 1506846"/>
                <a:gd name="connsiteY2" fmla="*/ 827315 h 1888378"/>
                <a:gd name="connsiteX3" fmla="*/ 682686 w 1506846"/>
                <a:gd name="connsiteY3" fmla="*/ 1573073 h 1888378"/>
                <a:gd name="connsiteX4" fmla="*/ 0 w 1506846"/>
                <a:gd name="connsiteY4" fmla="*/ 1888378 h 1888378"/>
                <a:gd name="connsiteX0" fmla="*/ 888176 w 1113748"/>
                <a:gd name="connsiteY0" fmla="*/ 0 h 1888378"/>
                <a:gd name="connsiteX1" fmla="*/ 1105890 w 1113748"/>
                <a:gd name="connsiteY1" fmla="*/ 435429 h 1888378"/>
                <a:gd name="connsiteX2" fmla="*/ 555039 w 1113748"/>
                <a:gd name="connsiteY2" fmla="*/ 1248506 h 1888378"/>
                <a:gd name="connsiteX3" fmla="*/ 682686 w 1113748"/>
                <a:gd name="connsiteY3" fmla="*/ 1573073 h 1888378"/>
                <a:gd name="connsiteX4" fmla="*/ 0 w 1113748"/>
                <a:gd name="connsiteY4" fmla="*/ 1888378 h 1888378"/>
                <a:gd name="connsiteX0" fmla="*/ 888176 w 888534"/>
                <a:gd name="connsiteY0" fmla="*/ 0 h 1888378"/>
                <a:gd name="connsiteX1" fmla="*/ 261649 w 888534"/>
                <a:gd name="connsiteY1" fmla="*/ 1111889 h 1888378"/>
                <a:gd name="connsiteX2" fmla="*/ 555039 w 888534"/>
                <a:gd name="connsiteY2" fmla="*/ 1248506 h 1888378"/>
                <a:gd name="connsiteX3" fmla="*/ 682686 w 888534"/>
                <a:gd name="connsiteY3" fmla="*/ 1573073 h 1888378"/>
                <a:gd name="connsiteX4" fmla="*/ 0 w 888534"/>
                <a:gd name="connsiteY4" fmla="*/ 1888378 h 1888378"/>
                <a:gd name="connsiteX0" fmla="*/ 58005 w 711186"/>
                <a:gd name="connsiteY0" fmla="*/ 0 h 905597"/>
                <a:gd name="connsiteX1" fmla="*/ 261649 w 711186"/>
                <a:gd name="connsiteY1" fmla="*/ 129108 h 905597"/>
                <a:gd name="connsiteX2" fmla="*/ 555039 w 711186"/>
                <a:gd name="connsiteY2" fmla="*/ 265725 h 905597"/>
                <a:gd name="connsiteX3" fmla="*/ 682686 w 711186"/>
                <a:gd name="connsiteY3" fmla="*/ 590292 h 905597"/>
                <a:gd name="connsiteX4" fmla="*/ 0 w 711186"/>
                <a:gd name="connsiteY4" fmla="*/ 905597 h 905597"/>
                <a:gd name="connsiteX0" fmla="*/ 58005 w 711185"/>
                <a:gd name="connsiteY0" fmla="*/ 0 h 905597"/>
                <a:gd name="connsiteX1" fmla="*/ 261649 w 711185"/>
                <a:gd name="connsiteY1" fmla="*/ 129108 h 905597"/>
                <a:gd name="connsiteX2" fmla="*/ 682686 w 711185"/>
                <a:gd name="connsiteY2" fmla="*/ 590292 h 905597"/>
                <a:gd name="connsiteX3" fmla="*/ 0 w 711185"/>
                <a:gd name="connsiteY3" fmla="*/ 905597 h 905597"/>
                <a:gd name="connsiteX0" fmla="*/ 261649 w 711185"/>
                <a:gd name="connsiteY0" fmla="*/ 0 h 776489"/>
                <a:gd name="connsiteX1" fmla="*/ 682686 w 711185"/>
                <a:gd name="connsiteY1" fmla="*/ 461184 h 776489"/>
                <a:gd name="connsiteX2" fmla="*/ 0 w 711185"/>
                <a:gd name="connsiteY2" fmla="*/ 776489 h 776489"/>
                <a:gd name="connsiteX0" fmla="*/ 36517 w 711185"/>
                <a:gd name="connsiteY0" fmla="*/ 0 h 814779"/>
                <a:gd name="connsiteX1" fmla="*/ 682686 w 711185"/>
                <a:gd name="connsiteY1" fmla="*/ 499474 h 814779"/>
                <a:gd name="connsiteX2" fmla="*/ 0 w 711185"/>
                <a:gd name="connsiteY2" fmla="*/ 814779 h 814779"/>
                <a:gd name="connsiteX0" fmla="*/ 1077750 w 1093171"/>
                <a:gd name="connsiteY0" fmla="*/ 0 h 699909"/>
                <a:gd name="connsiteX1" fmla="*/ 682686 w 1093171"/>
                <a:gd name="connsiteY1" fmla="*/ 384604 h 699909"/>
                <a:gd name="connsiteX2" fmla="*/ 0 w 1093171"/>
                <a:gd name="connsiteY2" fmla="*/ 699909 h 699909"/>
                <a:gd name="connsiteX0" fmla="*/ 1077750 w 1077750"/>
                <a:gd name="connsiteY0" fmla="*/ 0 h 699909"/>
                <a:gd name="connsiteX1" fmla="*/ 0 w 1077750"/>
                <a:gd name="connsiteY1" fmla="*/ 699909 h 699909"/>
                <a:gd name="connsiteX0" fmla="*/ 754123 w 754123"/>
                <a:gd name="connsiteY0" fmla="*/ 0 h 265954"/>
                <a:gd name="connsiteX1" fmla="*/ 0 w 754123"/>
                <a:gd name="connsiteY1" fmla="*/ 265954 h 26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123" h="265954">
                  <a:moveTo>
                    <a:pt x="754123" y="0"/>
                  </a:moveTo>
                  <a:lnTo>
                    <a:pt x="0" y="265954"/>
                  </a:lnTo>
                </a:path>
              </a:pathLst>
            </a:custGeom>
            <a:ln w="63500">
              <a:solidFill>
                <a:srgbClr val="002060"/>
              </a:solidFill>
              <a:headEnd type="none" w="med" len="med"/>
              <a:tailEnd type="stealth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square">
              <a:spAutoFit/>
            </a:bodyPr>
            <a:lstStyle/>
            <a:p>
              <a:pPr algn="r" defTabSz="685800">
                <a:spcBef>
                  <a:spcPct val="50000"/>
                </a:spcBef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" name="Figura a mano libera 7"/>
            <p:cNvSpPr/>
            <p:nvPr/>
          </p:nvSpPr>
          <p:spPr bwMode="auto">
            <a:xfrm rot="14432393">
              <a:off x="6778402" y="179819"/>
              <a:ext cx="510494" cy="369332"/>
            </a:xfrm>
            <a:custGeom>
              <a:avLst/>
              <a:gdLst>
                <a:gd name="connsiteX0" fmla="*/ 1765905 w 1809448"/>
                <a:gd name="connsiteY0" fmla="*/ 0 h 2714171"/>
                <a:gd name="connsiteX1" fmla="*/ 866019 w 1809448"/>
                <a:gd name="connsiteY1" fmla="*/ 275771 h 2714171"/>
                <a:gd name="connsiteX2" fmla="*/ 140305 w 1809448"/>
                <a:gd name="connsiteY2" fmla="*/ 682171 h 2714171"/>
                <a:gd name="connsiteX3" fmla="*/ 24191 w 1809448"/>
                <a:gd name="connsiteY3" fmla="*/ 1132114 h 2714171"/>
                <a:gd name="connsiteX4" fmla="*/ 241905 w 1809448"/>
                <a:gd name="connsiteY4" fmla="*/ 1567543 h 2714171"/>
                <a:gd name="connsiteX5" fmla="*/ 633791 w 1809448"/>
                <a:gd name="connsiteY5" fmla="*/ 1959429 h 2714171"/>
                <a:gd name="connsiteX6" fmla="*/ 1127277 w 1809448"/>
                <a:gd name="connsiteY6" fmla="*/ 2322286 h 2714171"/>
                <a:gd name="connsiteX7" fmla="*/ 1809448 w 1809448"/>
                <a:gd name="connsiteY7" fmla="*/ 2714171 h 2714171"/>
                <a:gd name="connsiteX0" fmla="*/ 2629890 w 2629891"/>
                <a:gd name="connsiteY0" fmla="*/ 0 h 3020492"/>
                <a:gd name="connsiteX1" fmla="*/ 1730004 w 2629891"/>
                <a:gd name="connsiteY1" fmla="*/ 275771 h 3020492"/>
                <a:gd name="connsiteX2" fmla="*/ 1004290 w 2629891"/>
                <a:gd name="connsiteY2" fmla="*/ 682171 h 3020492"/>
                <a:gd name="connsiteX3" fmla="*/ 888176 w 2629891"/>
                <a:gd name="connsiteY3" fmla="*/ 1132114 h 3020492"/>
                <a:gd name="connsiteX4" fmla="*/ 1105890 w 2629891"/>
                <a:gd name="connsiteY4" fmla="*/ 1567543 h 3020492"/>
                <a:gd name="connsiteX5" fmla="*/ 1497776 w 2629891"/>
                <a:gd name="connsiteY5" fmla="*/ 1959429 h 3020492"/>
                <a:gd name="connsiteX6" fmla="*/ 1991262 w 2629891"/>
                <a:gd name="connsiteY6" fmla="*/ 2322286 h 3020492"/>
                <a:gd name="connsiteX7" fmla="*/ 0 w 2629891"/>
                <a:gd name="connsiteY7" fmla="*/ 3020492 h 3020492"/>
                <a:gd name="connsiteX0" fmla="*/ 1730004 w 2003682"/>
                <a:gd name="connsiteY0" fmla="*/ 0 h 2744721"/>
                <a:gd name="connsiteX1" fmla="*/ 1004290 w 2003682"/>
                <a:gd name="connsiteY1" fmla="*/ 406400 h 2744721"/>
                <a:gd name="connsiteX2" fmla="*/ 888176 w 2003682"/>
                <a:gd name="connsiteY2" fmla="*/ 856343 h 2744721"/>
                <a:gd name="connsiteX3" fmla="*/ 1105890 w 2003682"/>
                <a:gd name="connsiteY3" fmla="*/ 1291772 h 2744721"/>
                <a:gd name="connsiteX4" fmla="*/ 1497776 w 2003682"/>
                <a:gd name="connsiteY4" fmla="*/ 1683658 h 2744721"/>
                <a:gd name="connsiteX5" fmla="*/ 1991262 w 2003682"/>
                <a:gd name="connsiteY5" fmla="*/ 2046515 h 2744721"/>
                <a:gd name="connsiteX6" fmla="*/ 0 w 2003682"/>
                <a:gd name="connsiteY6" fmla="*/ 2744721 h 2744721"/>
                <a:gd name="connsiteX0" fmla="*/ 1004290 w 2003682"/>
                <a:gd name="connsiteY0" fmla="*/ 0 h 2338321"/>
                <a:gd name="connsiteX1" fmla="*/ 888176 w 2003682"/>
                <a:gd name="connsiteY1" fmla="*/ 449943 h 2338321"/>
                <a:gd name="connsiteX2" fmla="*/ 1105890 w 2003682"/>
                <a:gd name="connsiteY2" fmla="*/ 885372 h 2338321"/>
                <a:gd name="connsiteX3" fmla="*/ 1497776 w 2003682"/>
                <a:gd name="connsiteY3" fmla="*/ 1277258 h 2338321"/>
                <a:gd name="connsiteX4" fmla="*/ 1991262 w 2003682"/>
                <a:gd name="connsiteY4" fmla="*/ 1640115 h 2338321"/>
                <a:gd name="connsiteX5" fmla="*/ 0 w 2003682"/>
                <a:gd name="connsiteY5" fmla="*/ 2338321 h 2338321"/>
                <a:gd name="connsiteX0" fmla="*/ 888176 w 2003682"/>
                <a:gd name="connsiteY0" fmla="*/ 0 h 1888378"/>
                <a:gd name="connsiteX1" fmla="*/ 1105890 w 2003682"/>
                <a:gd name="connsiteY1" fmla="*/ 435429 h 1888378"/>
                <a:gd name="connsiteX2" fmla="*/ 1497776 w 2003682"/>
                <a:gd name="connsiteY2" fmla="*/ 827315 h 1888378"/>
                <a:gd name="connsiteX3" fmla="*/ 1991262 w 2003682"/>
                <a:gd name="connsiteY3" fmla="*/ 1190172 h 1888378"/>
                <a:gd name="connsiteX4" fmla="*/ 0 w 2003682"/>
                <a:gd name="connsiteY4" fmla="*/ 1888378 h 1888378"/>
                <a:gd name="connsiteX0" fmla="*/ 888176 w 1506846"/>
                <a:gd name="connsiteY0" fmla="*/ 0 h 1888378"/>
                <a:gd name="connsiteX1" fmla="*/ 1105890 w 1506846"/>
                <a:gd name="connsiteY1" fmla="*/ 435429 h 1888378"/>
                <a:gd name="connsiteX2" fmla="*/ 1497776 w 1506846"/>
                <a:gd name="connsiteY2" fmla="*/ 827315 h 1888378"/>
                <a:gd name="connsiteX3" fmla="*/ 682686 w 1506846"/>
                <a:gd name="connsiteY3" fmla="*/ 1573073 h 1888378"/>
                <a:gd name="connsiteX4" fmla="*/ 0 w 1506846"/>
                <a:gd name="connsiteY4" fmla="*/ 1888378 h 1888378"/>
                <a:gd name="connsiteX0" fmla="*/ 888176 w 1113748"/>
                <a:gd name="connsiteY0" fmla="*/ 0 h 1888378"/>
                <a:gd name="connsiteX1" fmla="*/ 1105890 w 1113748"/>
                <a:gd name="connsiteY1" fmla="*/ 435429 h 1888378"/>
                <a:gd name="connsiteX2" fmla="*/ 555039 w 1113748"/>
                <a:gd name="connsiteY2" fmla="*/ 1248506 h 1888378"/>
                <a:gd name="connsiteX3" fmla="*/ 682686 w 1113748"/>
                <a:gd name="connsiteY3" fmla="*/ 1573073 h 1888378"/>
                <a:gd name="connsiteX4" fmla="*/ 0 w 1113748"/>
                <a:gd name="connsiteY4" fmla="*/ 1888378 h 1888378"/>
                <a:gd name="connsiteX0" fmla="*/ 888176 w 888534"/>
                <a:gd name="connsiteY0" fmla="*/ 0 h 1888378"/>
                <a:gd name="connsiteX1" fmla="*/ 261649 w 888534"/>
                <a:gd name="connsiteY1" fmla="*/ 1111889 h 1888378"/>
                <a:gd name="connsiteX2" fmla="*/ 555039 w 888534"/>
                <a:gd name="connsiteY2" fmla="*/ 1248506 h 1888378"/>
                <a:gd name="connsiteX3" fmla="*/ 682686 w 888534"/>
                <a:gd name="connsiteY3" fmla="*/ 1573073 h 1888378"/>
                <a:gd name="connsiteX4" fmla="*/ 0 w 888534"/>
                <a:gd name="connsiteY4" fmla="*/ 1888378 h 1888378"/>
                <a:gd name="connsiteX0" fmla="*/ 58005 w 711186"/>
                <a:gd name="connsiteY0" fmla="*/ 0 h 905597"/>
                <a:gd name="connsiteX1" fmla="*/ 261649 w 711186"/>
                <a:gd name="connsiteY1" fmla="*/ 129108 h 905597"/>
                <a:gd name="connsiteX2" fmla="*/ 555039 w 711186"/>
                <a:gd name="connsiteY2" fmla="*/ 265725 h 905597"/>
                <a:gd name="connsiteX3" fmla="*/ 682686 w 711186"/>
                <a:gd name="connsiteY3" fmla="*/ 590292 h 905597"/>
                <a:gd name="connsiteX4" fmla="*/ 0 w 711186"/>
                <a:gd name="connsiteY4" fmla="*/ 905597 h 905597"/>
                <a:gd name="connsiteX0" fmla="*/ 58005 w 711185"/>
                <a:gd name="connsiteY0" fmla="*/ 0 h 905597"/>
                <a:gd name="connsiteX1" fmla="*/ 261649 w 711185"/>
                <a:gd name="connsiteY1" fmla="*/ 129108 h 905597"/>
                <a:gd name="connsiteX2" fmla="*/ 682686 w 711185"/>
                <a:gd name="connsiteY2" fmla="*/ 590292 h 905597"/>
                <a:gd name="connsiteX3" fmla="*/ 0 w 711185"/>
                <a:gd name="connsiteY3" fmla="*/ 905597 h 905597"/>
                <a:gd name="connsiteX0" fmla="*/ 261649 w 711185"/>
                <a:gd name="connsiteY0" fmla="*/ 0 h 776489"/>
                <a:gd name="connsiteX1" fmla="*/ 682686 w 711185"/>
                <a:gd name="connsiteY1" fmla="*/ 461184 h 776489"/>
                <a:gd name="connsiteX2" fmla="*/ 0 w 711185"/>
                <a:gd name="connsiteY2" fmla="*/ 776489 h 776489"/>
                <a:gd name="connsiteX0" fmla="*/ 36517 w 711185"/>
                <a:gd name="connsiteY0" fmla="*/ 0 h 814779"/>
                <a:gd name="connsiteX1" fmla="*/ 682686 w 711185"/>
                <a:gd name="connsiteY1" fmla="*/ 499474 h 814779"/>
                <a:gd name="connsiteX2" fmla="*/ 0 w 711185"/>
                <a:gd name="connsiteY2" fmla="*/ 814779 h 814779"/>
                <a:gd name="connsiteX0" fmla="*/ 1077750 w 1093171"/>
                <a:gd name="connsiteY0" fmla="*/ 0 h 699909"/>
                <a:gd name="connsiteX1" fmla="*/ 682686 w 1093171"/>
                <a:gd name="connsiteY1" fmla="*/ 384604 h 699909"/>
                <a:gd name="connsiteX2" fmla="*/ 0 w 1093171"/>
                <a:gd name="connsiteY2" fmla="*/ 699909 h 699909"/>
                <a:gd name="connsiteX0" fmla="*/ 1077750 w 1077750"/>
                <a:gd name="connsiteY0" fmla="*/ 0 h 699909"/>
                <a:gd name="connsiteX1" fmla="*/ 0 w 1077750"/>
                <a:gd name="connsiteY1" fmla="*/ 699909 h 699909"/>
                <a:gd name="connsiteX0" fmla="*/ 754123 w 754123"/>
                <a:gd name="connsiteY0" fmla="*/ 0 h 265954"/>
                <a:gd name="connsiteX1" fmla="*/ 0 w 754123"/>
                <a:gd name="connsiteY1" fmla="*/ 265954 h 26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123" h="265954">
                  <a:moveTo>
                    <a:pt x="754123" y="0"/>
                  </a:moveTo>
                  <a:lnTo>
                    <a:pt x="0" y="265954"/>
                  </a:lnTo>
                </a:path>
              </a:pathLst>
            </a:custGeom>
            <a:ln w="63500">
              <a:solidFill>
                <a:srgbClr val="002060"/>
              </a:solidFill>
              <a:headEnd type="none" w="med" len="med"/>
              <a:tailEnd type="stealth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square">
              <a:spAutoFit/>
            </a:bodyPr>
            <a:lstStyle/>
            <a:p>
              <a:pPr algn="r" defTabSz="685800">
                <a:spcBef>
                  <a:spcPct val="50000"/>
                </a:spcBef>
                <a:defRPr/>
              </a:pPr>
              <a:endParaRPr lang="it-IT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9" name="Rettangolo 8"/>
          <p:cNvSpPr/>
          <p:nvPr/>
        </p:nvSpPr>
        <p:spPr>
          <a:xfrm>
            <a:off x="75255" y="1876150"/>
            <a:ext cx="15449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it-IT" sz="2100" b="1" dirty="0">
                <a:solidFill>
                  <a:prstClr val="black"/>
                </a:solidFill>
                <a:latin typeface="Garamond" panose="02020404030301010803" pitchFamily="18" charset="0"/>
              </a:rPr>
              <a:t>Aree che </a:t>
            </a:r>
          </a:p>
          <a:p>
            <a:pPr defTabSz="685800">
              <a:defRPr/>
            </a:pPr>
            <a:r>
              <a:rPr lang="it-IT" sz="2100" b="1" dirty="0">
                <a:solidFill>
                  <a:prstClr val="black"/>
                </a:solidFill>
                <a:latin typeface="Garamond" panose="02020404030301010803" pitchFamily="18" charset="0"/>
              </a:rPr>
              <a:t>possono</a:t>
            </a:r>
          </a:p>
          <a:p>
            <a:pPr defTabSz="685800">
              <a:defRPr/>
            </a:pPr>
            <a:r>
              <a:rPr lang="it-IT" sz="2100" b="1" dirty="0">
                <a:solidFill>
                  <a:prstClr val="black"/>
                </a:solidFill>
                <a:latin typeface="Garamond" panose="02020404030301010803" pitchFamily="18" charset="0"/>
              </a:rPr>
              <a:t>essere </a:t>
            </a:r>
          </a:p>
          <a:p>
            <a:pPr defTabSz="685800">
              <a:defRPr/>
            </a:pPr>
            <a:r>
              <a:rPr lang="it-IT" sz="2100" b="1" dirty="0">
                <a:solidFill>
                  <a:prstClr val="black"/>
                </a:solidFill>
                <a:latin typeface="Garamond" panose="02020404030301010803" pitchFamily="18" charset="0"/>
              </a:rPr>
              <a:t>inondate</a:t>
            </a:r>
          </a:p>
        </p:txBody>
      </p:sp>
      <p:grpSp>
        <p:nvGrpSpPr>
          <p:cNvPr id="12" name="Gruppo 11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Rettangolo 12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21777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803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8" name="Rettangolo 7"/>
          <p:cNvSpPr/>
          <p:nvPr/>
        </p:nvSpPr>
        <p:spPr>
          <a:xfrm>
            <a:off x="2090614" y="1082904"/>
            <a:ext cx="5320120" cy="52322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Carta </a:t>
            </a: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degli </a:t>
            </a: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SCENARI DI EVENTO </a:t>
            </a:r>
          </a:p>
        </p:txBody>
      </p:sp>
      <p:sp>
        <p:nvSpPr>
          <p:cNvPr id="9" name="Rettangolo 8"/>
          <p:cNvSpPr/>
          <p:nvPr/>
        </p:nvSpPr>
        <p:spPr>
          <a:xfrm>
            <a:off x="2697527" y="534940"/>
            <a:ext cx="4846738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CARTOGRAFIA</a:t>
            </a:r>
          </a:p>
        </p:txBody>
      </p:sp>
      <p:sp>
        <p:nvSpPr>
          <p:cNvPr id="10" name="Rettangolo 9"/>
          <p:cNvSpPr/>
          <p:nvPr/>
        </p:nvSpPr>
        <p:spPr>
          <a:xfrm>
            <a:off x="3357653" y="1859824"/>
            <a:ext cx="2428693" cy="52322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noProof="0" dirty="0" smtClean="0">
                <a:solidFill>
                  <a:schemeClr val="tx1"/>
                </a:solidFill>
                <a:latin typeface="Garamond" panose="02020404030301010803" pitchFamily="18" charset="0"/>
              </a:rPr>
              <a:t>LIVELLO 1 </a:t>
            </a:r>
            <a:endParaRPr kumimoji="0" lang="it-IT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819816" y="2636744"/>
            <a:ext cx="5861715" cy="101566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2000" noProof="0" dirty="0" smtClean="0">
                <a:solidFill>
                  <a:schemeClr val="tx1"/>
                </a:solidFill>
                <a:latin typeface="Garamond" panose="02020404030301010803" pitchFamily="18" charset="0"/>
              </a:rPr>
              <a:t>Inviluppo aree vulnerabili</a:t>
            </a:r>
          </a:p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</a:rPr>
              <a:t>Localizzazione</a:t>
            </a:r>
            <a:r>
              <a:rPr kumimoji="0" lang="it-IT" sz="20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</a:rPr>
              <a:t> dei punti critici</a:t>
            </a:r>
          </a:p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2000" baseline="0" noProof="0" dirty="0" smtClean="0">
                <a:solidFill>
                  <a:schemeClr val="tx1"/>
                </a:solidFill>
                <a:latin typeface="Garamond" panose="02020404030301010803" pitchFamily="18" charset="0"/>
              </a:rPr>
              <a:t>Individuazione</a:t>
            </a:r>
            <a:r>
              <a:rPr lang="it-IT" sz="2000" noProof="0" dirty="0" smtClean="0">
                <a:solidFill>
                  <a:schemeClr val="tx1"/>
                </a:solidFill>
                <a:latin typeface="Garamond" panose="02020404030301010803" pitchFamily="18" charset="0"/>
              </a:rPr>
              <a:t> di punti di osservazione</a:t>
            </a:r>
            <a:endParaRPr kumimoji="0" lang="it-I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50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253824" y="4180398"/>
            <a:ext cx="3578087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endParaRPr lang="it-IT" sz="135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0" name="Gruppo 9"/>
          <p:cNvGrpSpPr/>
          <p:nvPr/>
        </p:nvGrpSpPr>
        <p:grpSpPr>
          <a:xfrm>
            <a:off x="0" y="4749525"/>
            <a:ext cx="9191032" cy="461665"/>
            <a:chOff x="0" y="6332700"/>
            <a:chExt cx="12254709" cy="615553"/>
          </a:xfrm>
        </p:grpSpPr>
        <p:sp>
          <p:nvSpPr>
            <p:cNvPr id="11" name="Rettangolo 10"/>
            <p:cNvSpPr/>
            <p:nvPr/>
          </p:nvSpPr>
          <p:spPr>
            <a:xfrm>
              <a:off x="0" y="6392175"/>
              <a:ext cx="12192000" cy="465826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it-IT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5" name="Rettangolo 14"/>
            <p:cNvSpPr/>
            <p:nvPr/>
          </p:nvSpPr>
          <p:spPr>
            <a:xfrm>
              <a:off x="7685253" y="6332700"/>
              <a:ext cx="456945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55">
                <a:spcAft>
                  <a:spcPts val="600"/>
                </a:spcAft>
                <a:defRPr/>
              </a:pPr>
              <a:r>
                <a:rPr lang="it-IT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aramond" panose="02020404030301010803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SCENARI DI </a:t>
              </a:r>
              <a:r>
                <a:rPr lang="it-IT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aramond" panose="02020404030301010803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EVENTO</a:t>
              </a:r>
            </a:p>
          </p:txBody>
        </p:sp>
      </p:grpSp>
      <p:pic>
        <p:nvPicPr>
          <p:cNvPr id="16" name="Immagin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379" y="554983"/>
            <a:ext cx="616946" cy="406709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5193" y="67767"/>
            <a:ext cx="6425132" cy="4986579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929" y="143929"/>
            <a:ext cx="1999365" cy="3689693"/>
          </a:xfrm>
          <a:prstGeom prst="rect">
            <a:avLst/>
          </a:prstGeom>
          <a:ln>
            <a:noFill/>
          </a:ln>
        </p:spPr>
      </p:pic>
      <p:sp>
        <p:nvSpPr>
          <p:cNvPr id="18" name="Callout con freccia a destra 17"/>
          <p:cNvSpPr/>
          <p:nvPr/>
        </p:nvSpPr>
        <p:spPr>
          <a:xfrm>
            <a:off x="304923" y="2063910"/>
            <a:ext cx="2836041" cy="1319679"/>
          </a:xfrm>
          <a:prstGeom prst="rightArrowCallout">
            <a:avLst/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it-IT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6559" y="4253235"/>
            <a:ext cx="3074405" cy="738664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REGGIO CALABRIA</a:t>
            </a:r>
          </a:p>
          <a:p>
            <a:pPr defTabSz="685800">
              <a:defRPr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SCENARIO DI EVENTO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0178" y="3092849"/>
            <a:ext cx="2320940" cy="18759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244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/>
          <p:nvPr/>
        </p:nvSpPr>
        <p:spPr>
          <a:xfrm>
            <a:off x="0" y="4722803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253824" y="4180398"/>
            <a:ext cx="3578087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endParaRPr lang="it-IT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542" y="610379"/>
            <a:ext cx="616946" cy="406709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-1" y="217963"/>
            <a:ext cx="739213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REGGIO CALABRIA schede monografiche dei PC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565" y="1015802"/>
            <a:ext cx="2670793" cy="3767989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1" y="886891"/>
            <a:ext cx="2730548" cy="3852293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056" y="276914"/>
            <a:ext cx="3375788" cy="4762606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57"/>
          <a:stretch/>
        </p:blipFill>
        <p:spPr>
          <a:xfrm>
            <a:off x="5660274" y="193519"/>
            <a:ext cx="3410447" cy="386571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224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803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8" name="Rettangolo 7"/>
          <p:cNvSpPr/>
          <p:nvPr/>
        </p:nvSpPr>
        <p:spPr>
          <a:xfrm>
            <a:off x="2040137" y="2465945"/>
            <a:ext cx="5320120" cy="52322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Carta </a:t>
            </a: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degli </a:t>
            </a: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SCENARI DI </a:t>
            </a:r>
            <a:r>
              <a:rPr lang="it-IT" sz="2800" dirty="0" smtClean="0">
                <a:solidFill>
                  <a:srgbClr val="FF0000"/>
                </a:solidFill>
                <a:latin typeface="Garamond" panose="02020404030301010803" pitchFamily="18" charset="0"/>
              </a:rPr>
              <a:t>RISCHIO</a:t>
            </a:r>
            <a:endParaRPr kumimoji="0" lang="it-IT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704350" y="1831783"/>
            <a:ext cx="4846738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CARTOGRAFIA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91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453814" y="1521560"/>
            <a:ext cx="3832436" cy="265043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</a:schemeClr>
              </a:gs>
              <a:gs pos="100000">
                <a:schemeClr val="accent3">
                  <a:tint val="50000"/>
                  <a:shade val="100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91820" y="854124"/>
            <a:ext cx="6398920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Per la valutazione del RISCHIO PER LE PERSONE serve valutare:</a:t>
            </a:r>
          </a:p>
          <a:p>
            <a:pPr marL="285736" marR="0" lvl="0" indent="-285736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VULNERABILITÀ INDIVIDUALE  </a:t>
            </a:r>
          </a:p>
          <a:p>
            <a:pPr marL="285736" marR="0" lvl="0" indent="-285736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AFFOLLAMENTO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69955" y="4190739"/>
            <a:ext cx="8496359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6" y="207034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Rettangolo 6"/>
          <p:cNvSpPr/>
          <p:nvPr/>
        </p:nvSpPr>
        <p:spPr>
          <a:xfrm>
            <a:off x="91820" y="274849"/>
            <a:ext cx="6584449" cy="461665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Carta degli scenari di RISCHIO per le persone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91819" y="2302630"/>
            <a:ext cx="609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L’analisi della vulnerabilità può essere condotta a varie scale, in base alle informazioni disponibili e riguarda un singolo «OGGETTO». </a:t>
            </a:r>
          </a:p>
        </p:txBody>
      </p:sp>
      <p:pic>
        <p:nvPicPr>
          <p:cNvPr id="1026" name="Picture 2" descr="Analisi Dati x Tesi e Lezioni Skype di... a Bologna - Kijiji: Annunci di  eBa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166" y="3241264"/>
            <a:ext cx="2191793" cy="14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046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269956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7" name="Gruppo 16"/>
          <p:cNvGrpSpPr/>
          <p:nvPr/>
        </p:nvGrpSpPr>
        <p:grpSpPr>
          <a:xfrm>
            <a:off x="8320926" y="207034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Rettangolo 1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9" name="Immagine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4" name="CasellaDiTesto 3"/>
          <p:cNvSpPr txBox="1"/>
          <p:nvPr/>
        </p:nvSpPr>
        <p:spPr>
          <a:xfrm>
            <a:off x="1" y="161389"/>
            <a:ext cx="73504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Indice di Vulnerabilità – aggiornamento modello EVIL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43" t="66638"/>
          <a:stretch/>
        </p:blipFill>
        <p:spPr>
          <a:xfrm>
            <a:off x="67166" y="4231009"/>
            <a:ext cx="2235891" cy="893636"/>
          </a:xfrm>
          <a:prstGeom prst="rect">
            <a:avLst/>
          </a:prstGeom>
        </p:spPr>
      </p:pic>
      <p:sp>
        <p:nvSpPr>
          <p:cNvPr id="19" name="Rettangolo 18"/>
          <p:cNvSpPr/>
          <p:nvPr/>
        </p:nvSpPr>
        <p:spPr>
          <a:xfrm>
            <a:off x="4416414" y="445799"/>
            <a:ext cx="5354152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03" marR="0" lvl="0" indent="-214303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edifici e singoli piani degli edifici </a:t>
            </a: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Picture 2" descr="Immagine correlata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3" t="47813" b="7513"/>
          <a:stretch/>
        </p:blipFill>
        <p:spPr bwMode="auto">
          <a:xfrm>
            <a:off x="4670849" y="833676"/>
            <a:ext cx="1600553" cy="10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Immagine correlat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505" y="833676"/>
            <a:ext cx="2625113" cy="110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ttangolo 21"/>
          <p:cNvSpPr/>
          <p:nvPr/>
        </p:nvSpPr>
        <p:spPr>
          <a:xfrm>
            <a:off x="4496667" y="1939664"/>
            <a:ext cx="535415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03" marR="0" lvl="0" indent="-214303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strade e rete ferroviaria </a:t>
            </a: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3" name="Picture 4" descr="Immagine correlat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155" y="2202110"/>
            <a:ext cx="1745160" cy="116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Immagine correlata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025" y="2207227"/>
            <a:ext cx="1361452" cy="117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ttangolo 24"/>
          <p:cNvSpPr/>
          <p:nvPr/>
        </p:nvSpPr>
        <p:spPr>
          <a:xfrm>
            <a:off x="4416414" y="3406999"/>
            <a:ext cx="535415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03" marR="0" lvl="0" indent="-214303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spazi aperti</a:t>
            </a: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6" name="Picture 8" descr="Immagine correlata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156" y="3703949"/>
            <a:ext cx="1768037" cy="141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Risultati immagini per spazi aperti giardini pubblic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959" y="3699547"/>
            <a:ext cx="2583329" cy="140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8" name="Diagramma 27"/>
          <p:cNvGraphicFramePr/>
          <p:nvPr>
            <p:extLst/>
          </p:nvPr>
        </p:nvGraphicFramePr>
        <p:xfrm>
          <a:off x="-379306" y="833675"/>
          <a:ext cx="4938053" cy="3384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0118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5" grpId="0"/>
      <p:bldGraphic spid="28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tangolo 21"/>
          <p:cNvSpPr/>
          <p:nvPr/>
        </p:nvSpPr>
        <p:spPr>
          <a:xfrm>
            <a:off x="179696" y="4220528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4" name="Gruppo 23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Rettangolo 3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5" name="Immagine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5" name="CasellaDiTesto 4"/>
          <p:cNvSpPr txBox="1"/>
          <p:nvPr/>
        </p:nvSpPr>
        <p:spPr>
          <a:xfrm>
            <a:off x="65395" y="330630"/>
            <a:ext cx="777757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LIVELLO DI DETTAGLIO DELLA SCALA SPAZIALE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812227" y="3522878"/>
            <a:ext cx="2053900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Singolo edificio</a:t>
            </a:r>
          </a:p>
        </p:txBody>
      </p:sp>
      <p:sp>
        <p:nvSpPr>
          <p:cNvPr id="15" name="Figura a mano libera 14"/>
          <p:cNvSpPr/>
          <p:nvPr/>
        </p:nvSpPr>
        <p:spPr>
          <a:xfrm>
            <a:off x="4943476" y="735807"/>
            <a:ext cx="221894" cy="192881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4101185" y="4090219"/>
            <a:ext cx="26938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Gruppo di isolati</a:t>
            </a:r>
          </a:p>
        </p:txBody>
      </p:sp>
      <p:sp>
        <p:nvSpPr>
          <p:cNvPr id="49" name="Rettangolo 48"/>
          <p:cNvSpPr/>
          <p:nvPr/>
        </p:nvSpPr>
        <p:spPr>
          <a:xfrm>
            <a:off x="7448011" y="4262420"/>
            <a:ext cx="140134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100" b="1" dirty="0">
                <a:solidFill>
                  <a:srgbClr val="C00000"/>
                </a:solidFill>
                <a:latin typeface="Garamond" panose="02020404030301010803" pitchFamily="18" charset="0"/>
              </a:rPr>
              <a:t>Quartiere</a:t>
            </a:r>
          </a:p>
        </p:txBody>
      </p:sp>
      <p:grpSp>
        <p:nvGrpSpPr>
          <p:cNvPr id="7" name="Gruppo 6"/>
          <p:cNvGrpSpPr/>
          <p:nvPr/>
        </p:nvGrpSpPr>
        <p:grpSpPr>
          <a:xfrm>
            <a:off x="729687" y="1645604"/>
            <a:ext cx="1847167" cy="1795856"/>
            <a:chOff x="206733" y="1726588"/>
            <a:chExt cx="1478943" cy="1437861"/>
          </a:xfrm>
        </p:grpSpPr>
        <p:pic>
          <p:nvPicPr>
            <p:cNvPr id="6" name="Immagine 5"/>
            <p:cNvPicPr>
              <a:picLocks noChangeAspect="1"/>
            </p:cNvPicPr>
            <p:nvPr/>
          </p:nvPicPr>
          <p:blipFill rotWithShape="1">
            <a:blip r:embed="rId4"/>
            <a:srcRect l="35039" t="54475" r="34928" b="7798"/>
            <a:stretch/>
          </p:blipFill>
          <p:spPr>
            <a:xfrm>
              <a:off x="206733" y="1726588"/>
              <a:ext cx="1478943" cy="1437861"/>
            </a:xfrm>
            <a:prstGeom prst="rect">
              <a:avLst/>
            </a:prstGeom>
          </p:spPr>
        </p:pic>
        <p:sp>
          <p:nvSpPr>
            <p:cNvPr id="38" name="Rettangolo 37"/>
            <p:cNvSpPr/>
            <p:nvPr/>
          </p:nvSpPr>
          <p:spPr>
            <a:xfrm rot="2024771">
              <a:off x="609747" y="2290645"/>
              <a:ext cx="674959" cy="524876"/>
            </a:xfrm>
            <a:prstGeom prst="rect">
              <a:avLst/>
            </a:prstGeom>
            <a:solidFill>
              <a:srgbClr val="FFFF00">
                <a:alpha val="7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Rettangolo 38"/>
            <p:cNvSpPr/>
            <p:nvPr/>
          </p:nvSpPr>
          <p:spPr>
            <a:xfrm rot="12651348" flipV="1">
              <a:off x="613579" y="2276762"/>
              <a:ext cx="699496" cy="528230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9" name="Gruppo 68"/>
          <p:cNvGrpSpPr/>
          <p:nvPr/>
        </p:nvGrpSpPr>
        <p:grpSpPr>
          <a:xfrm>
            <a:off x="3069130" y="1173783"/>
            <a:ext cx="4719146" cy="2881354"/>
            <a:chOff x="2006565" y="1245842"/>
            <a:chExt cx="4719146" cy="2881354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 rotWithShape="1">
            <a:blip r:embed="rId5"/>
            <a:srcRect l="26703" t="16486" r="-372" b="10831"/>
            <a:stretch/>
          </p:blipFill>
          <p:spPr>
            <a:xfrm>
              <a:off x="2006565" y="1245842"/>
              <a:ext cx="4719146" cy="2881354"/>
            </a:xfrm>
            <a:prstGeom prst="rect">
              <a:avLst/>
            </a:prstGeom>
          </p:spPr>
        </p:pic>
        <p:cxnSp>
          <p:nvCxnSpPr>
            <p:cNvPr id="12" name="Connettore diritto 11"/>
            <p:cNvCxnSpPr/>
            <p:nvPr/>
          </p:nvCxnSpPr>
          <p:spPr>
            <a:xfrm flipH="1">
              <a:off x="2068030" y="1726588"/>
              <a:ext cx="269654" cy="2363711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diritto 15"/>
            <p:cNvCxnSpPr/>
            <p:nvPr/>
          </p:nvCxnSpPr>
          <p:spPr>
            <a:xfrm flipV="1">
              <a:off x="2053900" y="3537457"/>
              <a:ext cx="4423398" cy="52495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diritto 19"/>
            <p:cNvCxnSpPr/>
            <p:nvPr/>
          </p:nvCxnSpPr>
          <p:spPr>
            <a:xfrm>
              <a:off x="2400238" y="1734858"/>
              <a:ext cx="2831720" cy="81822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/>
            <p:cNvCxnSpPr/>
            <p:nvPr/>
          </p:nvCxnSpPr>
          <p:spPr>
            <a:xfrm>
              <a:off x="5231958" y="2553083"/>
              <a:ext cx="1245340" cy="98437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uppo 67"/>
          <p:cNvGrpSpPr/>
          <p:nvPr/>
        </p:nvGrpSpPr>
        <p:grpSpPr>
          <a:xfrm>
            <a:off x="922818" y="864669"/>
            <a:ext cx="6541413" cy="4048170"/>
            <a:chOff x="1958729" y="868837"/>
            <a:chExt cx="6716143" cy="4156302"/>
          </a:xfrm>
        </p:grpSpPr>
        <p:pic>
          <p:nvPicPr>
            <p:cNvPr id="51" name="Immagine 5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58729" y="868837"/>
              <a:ext cx="6716143" cy="4156302"/>
            </a:xfrm>
            <a:prstGeom prst="rect">
              <a:avLst/>
            </a:prstGeom>
          </p:spPr>
        </p:pic>
        <p:cxnSp>
          <p:nvCxnSpPr>
            <p:cNvPr id="59" name="Connettore diritto 58"/>
            <p:cNvCxnSpPr>
              <a:stCxn id="55" idx="0"/>
            </p:cNvCxnSpPr>
            <p:nvPr/>
          </p:nvCxnSpPr>
          <p:spPr>
            <a:xfrm>
              <a:off x="3319829" y="4119355"/>
              <a:ext cx="956626" cy="33770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uppo 65"/>
            <p:cNvGrpSpPr/>
            <p:nvPr/>
          </p:nvGrpSpPr>
          <p:grpSpPr>
            <a:xfrm>
              <a:off x="2194103" y="2051437"/>
              <a:ext cx="6241924" cy="2671502"/>
              <a:chOff x="2194103" y="2051437"/>
              <a:chExt cx="6241924" cy="2671502"/>
            </a:xfrm>
          </p:grpSpPr>
          <p:sp>
            <p:nvSpPr>
              <p:cNvPr id="54" name="Arco 53"/>
              <p:cNvSpPr/>
              <p:nvPr/>
            </p:nvSpPr>
            <p:spPr>
              <a:xfrm flipH="1">
                <a:off x="2212881" y="2051437"/>
                <a:ext cx="3241713" cy="2671502"/>
              </a:xfrm>
              <a:prstGeom prst="arc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5" name="Arco 54"/>
              <p:cNvSpPr/>
              <p:nvPr/>
            </p:nvSpPr>
            <p:spPr>
              <a:xfrm rot="11534039">
                <a:off x="2194103" y="3123490"/>
                <a:ext cx="2464904" cy="1007303"/>
              </a:xfrm>
              <a:prstGeom prst="arc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cxnSp>
            <p:nvCxnSpPr>
              <p:cNvPr id="57" name="Connettore diritto 56"/>
              <p:cNvCxnSpPr/>
              <p:nvPr/>
            </p:nvCxnSpPr>
            <p:spPr>
              <a:xfrm>
                <a:off x="3833737" y="2051437"/>
                <a:ext cx="3616635" cy="99383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ttore diritto 60"/>
              <p:cNvCxnSpPr/>
              <p:nvPr/>
            </p:nvCxnSpPr>
            <p:spPr>
              <a:xfrm flipV="1">
                <a:off x="4276455" y="3799935"/>
                <a:ext cx="4128140" cy="66701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ttore diritto 62"/>
              <p:cNvCxnSpPr/>
              <p:nvPr/>
            </p:nvCxnSpPr>
            <p:spPr>
              <a:xfrm>
                <a:off x="7450372" y="3045270"/>
                <a:ext cx="985655" cy="75466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687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" name="Gruppo 2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Rettangolo 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12776569"/>
              </p:ext>
            </p:extLst>
          </p:nvPr>
        </p:nvGraphicFramePr>
        <p:xfrm>
          <a:off x="122429" y="480678"/>
          <a:ext cx="8453450" cy="418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CasellaDiTesto 16"/>
          <p:cNvSpPr txBox="1"/>
          <p:nvPr/>
        </p:nvSpPr>
        <p:spPr>
          <a:xfrm>
            <a:off x="6377276" y="436692"/>
            <a:ext cx="1918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>
                <a:latin typeface="Garamond" panose="02020404030301010803" pitchFamily="18" charset="0"/>
              </a:rPr>
              <a:t>Post evento 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629478" y="436692"/>
            <a:ext cx="2377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>
                <a:latin typeface="Garamond" panose="02020404030301010803" pitchFamily="18" charset="0"/>
              </a:rPr>
              <a:t>Tempo ordinario</a:t>
            </a:r>
            <a:endParaRPr lang="it-IT" sz="2000" b="1" i="1" dirty="0">
              <a:latin typeface="Garamond" panose="02020404030301010803" pitchFamily="18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3474616" y="436692"/>
            <a:ext cx="1918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>
                <a:latin typeface="Garamond" panose="02020404030301010803" pitchFamily="18" charset="0"/>
              </a:rPr>
              <a:t>In allertamento</a:t>
            </a:r>
            <a:endParaRPr lang="it-IT" sz="2000" b="1" i="1" dirty="0"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412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83" y="363313"/>
            <a:ext cx="3513702" cy="1803013"/>
          </a:xfrm>
          <a:prstGeom prst="rect">
            <a:avLst/>
          </a:prstGeom>
        </p:spPr>
      </p:pic>
      <p:sp>
        <p:nvSpPr>
          <p:cNvPr id="25" name="Rettangolo 24"/>
          <p:cNvSpPr/>
          <p:nvPr/>
        </p:nvSpPr>
        <p:spPr>
          <a:xfrm>
            <a:off x="269956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7" name="Gruppo 26"/>
          <p:cNvGrpSpPr/>
          <p:nvPr/>
        </p:nvGrpSpPr>
        <p:grpSpPr>
          <a:xfrm>
            <a:off x="8320926" y="207034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Rettangolo 2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9" name="Immagine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5" name="Figura a mano libera 14"/>
          <p:cNvSpPr/>
          <p:nvPr/>
        </p:nvSpPr>
        <p:spPr>
          <a:xfrm>
            <a:off x="4943476" y="735808"/>
            <a:ext cx="221894" cy="192881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2397674" y="541187"/>
            <a:ext cx="1172462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Comune</a:t>
            </a:r>
          </a:p>
        </p:txBody>
      </p:sp>
      <p:sp>
        <p:nvSpPr>
          <p:cNvPr id="30" name="Rettangolo 29"/>
          <p:cNvSpPr/>
          <p:nvPr/>
        </p:nvSpPr>
        <p:spPr>
          <a:xfrm>
            <a:off x="7450216" y="2535779"/>
            <a:ext cx="14808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Contesto Territoriale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783" y="2444877"/>
            <a:ext cx="3511144" cy="2208415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14" name="Rettangolo 13"/>
          <p:cNvSpPr/>
          <p:nvPr/>
        </p:nvSpPr>
        <p:spPr>
          <a:xfrm>
            <a:off x="2228138" y="2499686"/>
            <a:ext cx="134199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Centro abitato</a:t>
            </a: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5" name="Ovale 4"/>
          <p:cNvSpPr/>
          <p:nvPr/>
        </p:nvSpPr>
        <p:spPr>
          <a:xfrm>
            <a:off x="269956" y="1085235"/>
            <a:ext cx="659958" cy="608393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in giù 6"/>
          <p:cNvSpPr/>
          <p:nvPr/>
        </p:nvSpPr>
        <p:spPr>
          <a:xfrm rot="20046046">
            <a:off x="802553" y="1730024"/>
            <a:ext cx="194401" cy="1121685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7362" y="633734"/>
            <a:ext cx="3522816" cy="3952428"/>
          </a:xfrm>
          <a:prstGeom prst="rect">
            <a:avLst/>
          </a:prstGeom>
        </p:spPr>
      </p:pic>
      <p:grpSp>
        <p:nvGrpSpPr>
          <p:cNvPr id="10" name="Gruppo 9"/>
          <p:cNvGrpSpPr/>
          <p:nvPr/>
        </p:nvGrpSpPr>
        <p:grpSpPr>
          <a:xfrm>
            <a:off x="4246754" y="147208"/>
            <a:ext cx="3077603" cy="4777141"/>
            <a:chOff x="4246754" y="147208"/>
            <a:chExt cx="3077603" cy="4777141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246754" y="147208"/>
              <a:ext cx="2751539" cy="4777141"/>
            </a:xfrm>
            <a:prstGeom prst="rect">
              <a:avLst/>
            </a:prstGeom>
          </p:spPr>
        </p:pic>
        <p:sp>
          <p:nvSpPr>
            <p:cNvPr id="18" name="Rettangolo 17"/>
            <p:cNvSpPr/>
            <p:nvPr/>
          </p:nvSpPr>
          <p:spPr>
            <a:xfrm>
              <a:off x="5843544" y="4471623"/>
              <a:ext cx="14808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Garamond" panose="02020404030301010803" pitchFamily="18" charset="0"/>
                  <a:ea typeface="+mn-ea"/>
                  <a:cs typeface="+mn-cs"/>
                </a:rPr>
                <a:t>Regione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263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tangolo 30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ttangolo 31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3" name="Gruppo 32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Rettangolo 3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5" name="Immagine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4" name="CasellaDiTesto 3"/>
          <p:cNvSpPr txBox="1"/>
          <p:nvPr/>
        </p:nvSpPr>
        <p:spPr>
          <a:xfrm>
            <a:off x="1" y="250230"/>
            <a:ext cx="833111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7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sto MT" panose="02040603050505030304" pitchFamily="18" charset="0"/>
                <a:ea typeface="+mn-ea"/>
                <a:cs typeface="+mn-cs"/>
              </a:rPr>
              <a:t>Procedura </a:t>
            </a:r>
            <a:r>
              <a:rPr kumimoji="0" lang="it-IT" sz="2700" b="1" i="0" u="none" strike="noStrike" kern="1200" cap="all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sto MT" panose="02040603050505030304" pitchFamily="18" charset="0"/>
                <a:ea typeface="+mn-ea"/>
                <a:cs typeface="+mn-cs"/>
              </a:rPr>
              <a:t>quest</a:t>
            </a:r>
            <a:r>
              <a:rPr kumimoji="0" lang="it-IT" sz="27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sto MT" panose="02040603050505030304" pitchFamily="18" charset="0"/>
                <a:ea typeface="+mn-ea"/>
                <a:cs typeface="+mn-cs"/>
              </a:rPr>
              <a:t> </a:t>
            </a:r>
            <a:r>
              <a:rPr kumimoji="0" lang="it-IT" sz="2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sto MT" panose="02040603050505030304" pitchFamily="18" charset="0"/>
                <a:ea typeface="+mn-ea"/>
                <a:cs typeface="+mn-cs"/>
              </a:rPr>
              <a:t>(Quantitative </a:t>
            </a:r>
            <a:r>
              <a:rPr kumimoji="0" lang="it-IT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sto MT" panose="02040603050505030304" pitchFamily="18" charset="0"/>
                <a:ea typeface="+mn-ea"/>
                <a:cs typeface="+mn-cs"/>
              </a:rPr>
              <a:t>ESTimator</a:t>
            </a:r>
            <a:r>
              <a:rPr kumimoji="0" lang="it-IT" sz="2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sto MT" panose="02040603050505030304" pitchFamily="18" charset="0"/>
                <a:ea typeface="+mn-ea"/>
                <a:cs typeface="+mn-cs"/>
              </a:rPr>
              <a:t>)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0" t="11929" r="6235" b="5381"/>
          <a:stretch/>
        </p:blipFill>
        <p:spPr>
          <a:xfrm>
            <a:off x="6668268" y="2026590"/>
            <a:ext cx="2313677" cy="2537588"/>
          </a:xfrm>
          <a:prstGeom prst="rect">
            <a:avLst/>
          </a:prstGeom>
        </p:spPr>
      </p:pic>
      <p:grpSp>
        <p:nvGrpSpPr>
          <p:cNvPr id="6" name="Gruppo 5"/>
          <p:cNvGrpSpPr/>
          <p:nvPr/>
        </p:nvGrpSpPr>
        <p:grpSpPr>
          <a:xfrm>
            <a:off x="297920" y="980422"/>
            <a:ext cx="4086303" cy="553998"/>
            <a:chOff x="397225" y="1491315"/>
            <a:chExt cx="5448404" cy="738664"/>
          </a:xfrm>
        </p:grpSpPr>
        <p:sp>
          <p:nvSpPr>
            <p:cNvPr id="7" name="Rettangolo 6"/>
            <p:cNvSpPr/>
            <p:nvPr/>
          </p:nvSpPr>
          <p:spPr>
            <a:xfrm>
              <a:off x="452288" y="1589468"/>
              <a:ext cx="5393341" cy="58143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uppo 7"/>
            <p:cNvGrpSpPr/>
            <p:nvPr/>
          </p:nvGrpSpPr>
          <p:grpSpPr>
            <a:xfrm>
              <a:off x="397225" y="1491315"/>
              <a:ext cx="4617597" cy="738664"/>
              <a:chOff x="397225" y="1491315"/>
              <a:chExt cx="4617597" cy="738664"/>
            </a:xfrm>
          </p:grpSpPr>
          <p:sp>
            <p:nvSpPr>
              <p:cNvPr id="9" name="Ovale 8"/>
              <p:cNvSpPr/>
              <p:nvPr/>
            </p:nvSpPr>
            <p:spPr>
              <a:xfrm>
                <a:off x="791765" y="1877916"/>
                <a:ext cx="123825" cy="123825"/>
              </a:xfrm>
              <a:prstGeom prst="ellipse">
                <a:avLst/>
              </a:prstGeom>
              <a:solidFill>
                <a:srgbClr val="FF4F4F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CasellaDiTesto 9"/>
              <p:cNvSpPr txBox="1"/>
              <p:nvPr/>
            </p:nvSpPr>
            <p:spPr>
              <a:xfrm>
                <a:off x="397225" y="1491315"/>
                <a:ext cx="322101" cy="738664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3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11" name="CasellaDiTesto 10"/>
              <p:cNvSpPr txBox="1"/>
              <p:nvPr/>
            </p:nvSpPr>
            <p:spPr>
              <a:xfrm>
                <a:off x="915590" y="1611239"/>
                <a:ext cx="4099232" cy="55399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2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libri"/>
                    <a:ea typeface="+mn-ea"/>
                    <a:cs typeface="+mn-cs"/>
                  </a:rPr>
                  <a:t>Vulnerabilità individuale</a:t>
                </a:r>
                <a:endParaRPr kumimoji="0" lang="it-IT" sz="1500" b="0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2" name="Gruppo 11"/>
          <p:cNvGrpSpPr/>
          <p:nvPr/>
        </p:nvGrpSpPr>
        <p:grpSpPr>
          <a:xfrm>
            <a:off x="291111" y="1690208"/>
            <a:ext cx="4093112" cy="553998"/>
            <a:chOff x="388146" y="2242480"/>
            <a:chExt cx="5457483" cy="738663"/>
          </a:xfrm>
        </p:grpSpPr>
        <p:sp>
          <p:nvSpPr>
            <p:cNvPr id="13" name="Rettangolo 12"/>
            <p:cNvSpPr/>
            <p:nvPr/>
          </p:nvSpPr>
          <p:spPr>
            <a:xfrm>
              <a:off x="452287" y="2341772"/>
              <a:ext cx="5393342" cy="58143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35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        </a:t>
              </a:r>
              <a:r>
                <a:rPr kumimoji="0" lang="it-IT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D</a:t>
              </a:r>
              <a:r>
                <a:rPr kumimoji="0" lang="it-IT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omini</a:t>
              </a:r>
              <a:endPara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e 13"/>
            <p:cNvSpPr/>
            <p:nvPr/>
          </p:nvSpPr>
          <p:spPr>
            <a:xfrm>
              <a:off x="782686" y="2629081"/>
              <a:ext cx="123825" cy="123825"/>
            </a:xfrm>
            <a:prstGeom prst="ellipse">
              <a:avLst/>
            </a:prstGeom>
            <a:solidFill>
              <a:srgbClr val="FF4F4F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388146" y="2242480"/>
              <a:ext cx="322101" cy="73866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</a:p>
          </p:txBody>
        </p:sp>
      </p:grpSp>
      <p:sp>
        <p:nvSpPr>
          <p:cNvPr id="16" name="Rettangolo 15"/>
          <p:cNvSpPr/>
          <p:nvPr/>
        </p:nvSpPr>
        <p:spPr>
          <a:xfrm>
            <a:off x="339216" y="2500028"/>
            <a:ext cx="4045007" cy="4360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     A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ttributi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vale 16"/>
          <p:cNvSpPr/>
          <p:nvPr/>
        </p:nvSpPr>
        <p:spPr>
          <a:xfrm>
            <a:off x="593824" y="2714977"/>
            <a:ext cx="95720" cy="92869"/>
          </a:xfrm>
          <a:prstGeom prst="ellipse">
            <a:avLst/>
          </a:prstGeom>
          <a:solidFill>
            <a:srgbClr val="FF4F4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297920" y="2425024"/>
            <a:ext cx="248993" cy="553998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grpSp>
        <p:nvGrpSpPr>
          <p:cNvPr id="19" name="Gruppo 18"/>
          <p:cNvGrpSpPr/>
          <p:nvPr/>
        </p:nvGrpSpPr>
        <p:grpSpPr>
          <a:xfrm>
            <a:off x="308549" y="3855645"/>
            <a:ext cx="6087666" cy="774278"/>
            <a:chOff x="397225" y="5571583"/>
            <a:chExt cx="8116888" cy="1032371"/>
          </a:xfrm>
        </p:grpSpPr>
        <p:sp>
          <p:nvSpPr>
            <p:cNvPr id="20" name="Rettangolo 19"/>
            <p:cNvSpPr/>
            <p:nvPr/>
          </p:nvSpPr>
          <p:spPr>
            <a:xfrm>
              <a:off x="397225" y="5653001"/>
              <a:ext cx="7964749" cy="950953"/>
            </a:xfrm>
            <a:prstGeom prst="rect">
              <a:avLst/>
            </a:prstGeom>
            <a:solidFill>
              <a:srgbClr val="FFCDCD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912101" y="5711402"/>
              <a:ext cx="7602012" cy="861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A</a:t>
              </a:r>
              <a:r>
                <a:rPr kumimoji="0" lang="it-IT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lgoritmo</a:t>
              </a:r>
              <a:r>
                <a:rPr kumimoji="0" lang="it-IT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per assegnare un valore a indicatori, attributi, dominio e grandezza da valutare</a:t>
              </a:r>
            </a:p>
          </p:txBody>
        </p:sp>
        <p:sp>
          <p:nvSpPr>
            <p:cNvPr id="22" name="Ovale 21"/>
            <p:cNvSpPr/>
            <p:nvPr/>
          </p:nvSpPr>
          <p:spPr>
            <a:xfrm>
              <a:off x="791765" y="5979956"/>
              <a:ext cx="123825" cy="123825"/>
            </a:xfrm>
            <a:prstGeom prst="ellipse">
              <a:avLst/>
            </a:prstGeom>
            <a:solidFill>
              <a:srgbClr val="FF4F4F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397225" y="5571583"/>
              <a:ext cx="322101" cy="73866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</a:p>
          </p:txBody>
        </p:sp>
      </p:grpSp>
      <p:cxnSp>
        <p:nvCxnSpPr>
          <p:cNvPr id="24" name="Connettore 4 23"/>
          <p:cNvCxnSpPr/>
          <p:nvPr/>
        </p:nvCxnSpPr>
        <p:spPr>
          <a:xfrm rot="10800000" flipV="1">
            <a:off x="310163" y="1245880"/>
            <a:ext cx="6809" cy="709783"/>
          </a:xfrm>
          <a:prstGeom prst="bentConnector3">
            <a:avLst>
              <a:gd name="adj1" fmla="val 2617898"/>
            </a:avLst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4 24"/>
          <p:cNvCxnSpPr/>
          <p:nvPr/>
        </p:nvCxnSpPr>
        <p:spPr>
          <a:xfrm rot="10800000" flipV="1">
            <a:off x="302415" y="1950691"/>
            <a:ext cx="6809" cy="709783"/>
          </a:xfrm>
          <a:prstGeom prst="bentConnector3">
            <a:avLst>
              <a:gd name="adj1" fmla="val 2524639"/>
            </a:avLst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4 25"/>
          <p:cNvCxnSpPr/>
          <p:nvPr/>
        </p:nvCxnSpPr>
        <p:spPr>
          <a:xfrm rot="10800000" flipV="1">
            <a:off x="302270" y="2660473"/>
            <a:ext cx="6809" cy="709783"/>
          </a:xfrm>
          <a:prstGeom prst="bentConnector3">
            <a:avLst>
              <a:gd name="adj1" fmla="val 2524639"/>
            </a:avLst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ttangolo 26"/>
          <p:cNvSpPr/>
          <p:nvPr/>
        </p:nvSpPr>
        <p:spPr>
          <a:xfrm>
            <a:off x="321856" y="3180454"/>
            <a:ext cx="4045007" cy="4360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     Indicatori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290503" y="3136234"/>
            <a:ext cx="248993" cy="553998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29" name="Ovale 28"/>
          <p:cNvSpPr/>
          <p:nvPr/>
        </p:nvSpPr>
        <p:spPr>
          <a:xfrm>
            <a:off x="560118" y="3408879"/>
            <a:ext cx="95720" cy="92869"/>
          </a:xfrm>
          <a:prstGeom prst="ellipse">
            <a:avLst/>
          </a:prstGeom>
          <a:solidFill>
            <a:srgbClr val="FF4F4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0" name="Connettore 4 29"/>
          <p:cNvCxnSpPr/>
          <p:nvPr/>
        </p:nvCxnSpPr>
        <p:spPr>
          <a:xfrm rot="10800000" flipV="1">
            <a:off x="266476" y="3370256"/>
            <a:ext cx="6809" cy="709783"/>
          </a:xfrm>
          <a:prstGeom prst="bentConnector3">
            <a:avLst>
              <a:gd name="adj1" fmla="val 2524639"/>
            </a:avLst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0411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Gruppo 9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Rettangolo 12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4" name="CasellaDiTesto 3"/>
          <p:cNvSpPr txBox="1"/>
          <p:nvPr/>
        </p:nvSpPr>
        <p:spPr>
          <a:xfrm>
            <a:off x="50830" y="227588"/>
            <a:ext cx="73504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INDICE DI VULNERABILITÀ INDIVIDUALE</a:t>
            </a:r>
            <a:endParaRPr kumimoji="0" lang="it-IT" sz="2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312665" y="1536592"/>
            <a:ext cx="25406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Vulnerabilità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Domini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Attributi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Indicatori 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/>
          </p:nvPr>
        </p:nvGraphicFramePr>
        <p:xfrm>
          <a:off x="2904617" y="643086"/>
          <a:ext cx="5365054" cy="4425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527">
                  <a:extLst>
                    <a:ext uri="{9D8B030D-6E8A-4147-A177-3AD203B41FA5}">
                      <a16:colId xmlns:a16="http://schemas.microsoft.com/office/drawing/2014/main" val="4142201021"/>
                    </a:ext>
                  </a:extLst>
                </a:gridCol>
                <a:gridCol w="2682527">
                  <a:extLst>
                    <a:ext uri="{9D8B030D-6E8A-4147-A177-3AD203B41FA5}">
                      <a16:colId xmlns:a16="http://schemas.microsoft.com/office/drawing/2014/main" val="3855987211"/>
                    </a:ext>
                  </a:extLst>
                </a:gridCol>
              </a:tblGrid>
              <a:tr h="402620"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Garamond" panose="02020404030301010803" pitchFamily="18" charset="0"/>
                        </a:rPr>
                        <a:t>DOMINI</a:t>
                      </a:r>
                      <a:endParaRPr lang="it-IT" sz="1200" dirty="0">
                        <a:solidFill>
                          <a:schemeClr val="tx1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Garamond" panose="02020404030301010803" pitchFamily="18" charset="0"/>
                        </a:rPr>
                        <a:t>ATTRIBUTI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1753"/>
                  </a:ext>
                </a:extLst>
              </a:tr>
              <a:tr h="604324"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CARATTERISTICHE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DELL’EVENTO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Intensità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dell’evento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Rapidità del fenomeno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Trasporto 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291882"/>
                  </a:ext>
                </a:extLst>
              </a:tr>
              <a:tr h="60432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CARATTERISTICHE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DELL’OGGETTO</a:t>
                      </a:r>
                      <a:endParaRPr lang="it-IT" sz="1200" dirty="0" smtClean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Quota</a:t>
                      </a:r>
                    </a:p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Solidità dell’edificio*</a:t>
                      </a:r>
                    </a:p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Presenza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di punti critici**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83309"/>
                  </a:ext>
                </a:extLst>
              </a:tr>
              <a:tr h="776989"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FRAGILITÀ INDIVIDUALE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Età </a:t>
                      </a:r>
                    </a:p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Livello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di istruzione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Lavoro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Condizioni fisiche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54798"/>
                  </a:ext>
                </a:extLst>
              </a:tr>
              <a:tr h="4316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FRAGILITÀ SOCIALE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Famiglia</a:t>
                      </a:r>
                    </a:p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Degrado di contesto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189566"/>
                  </a:ext>
                </a:extLst>
              </a:tr>
              <a:tr h="431660"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CAPACITÀ INDIVIDUALE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Percezione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e consapevolezza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Preparazione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590016"/>
                  </a:ext>
                </a:extLst>
              </a:tr>
              <a:tr h="949653"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CAPACITÀ SOCIALE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>
                          <a:latin typeface="Garamond" panose="02020404030301010803" pitchFamily="18" charset="0"/>
                        </a:rPr>
                        <a:t>Pianificazione</a:t>
                      </a:r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 di protezione civile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Sistema di allertamento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Rifugi e vie di fuga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Risorse umane</a:t>
                      </a:r>
                    </a:p>
                    <a:p>
                      <a:r>
                        <a:rPr lang="it-IT" sz="1200" baseline="0" dirty="0" smtClean="0">
                          <a:latin typeface="Garamond" panose="02020404030301010803" pitchFamily="18" charset="0"/>
                        </a:rPr>
                        <a:t>Soccorso</a:t>
                      </a:r>
                      <a:endParaRPr lang="it-IT" sz="1200" dirty="0">
                        <a:latin typeface="Garamond" panose="020204040303010108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034330"/>
                  </a:ext>
                </a:extLst>
              </a:tr>
            </a:tbl>
          </a:graphicData>
        </a:graphic>
      </p:graphicFrame>
      <p:sp>
        <p:nvSpPr>
          <p:cNvPr id="5" name="Freccia in giù 4"/>
          <p:cNvSpPr/>
          <p:nvPr/>
        </p:nvSpPr>
        <p:spPr>
          <a:xfrm rot="4994476">
            <a:off x="6585646" y="2877387"/>
            <a:ext cx="223368" cy="77018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334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Rettangolo 6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8" name="Immagin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3" name="Immagin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013" y="120020"/>
            <a:ext cx="6671372" cy="41355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494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8" name="Gruppo 37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Rettangolo 5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52" name="Immagine 5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4" name="CasellaDiTesto 3"/>
          <p:cNvSpPr txBox="1"/>
          <p:nvPr/>
        </p:nvSpPr>
        <p:spPr>
          <a:xfrm>
            <a:off x="25436" y="36500"/>
            <a:ext cx="6330112" cy="594202"/>
          </a:xfrm>
          <a:custGeom>
            <a:avLst/>
            <a:gdLst>
              <a:gd name="connsiteX0" fmla="*/ 0 w 440602"/>
              <a:gd name="connsiteY0" fmla="*/ 0 h 6824240"/>
              <a:gd name="connsiteX1" fmla="*/ 440602 w 440602"/>
              <a:gd name="connsiteY1" fmla="*/ 0 h 6824240"/>
              <a:gd name="connsiteX2" fmla="*/ 440602 w 440602"/>
              <a:gd name="connsiteY2" fmla="*/ 6824240 h 6824240"/>
              <a:gd name="connsiteX3" fmla="*/ 0 w 440602"/>
              <a:gd name="connsiteY3" fmla="*/ 6824240 h 6824240"/>
              <a:gd name="connsiteX4" fmla="*/ 0 w 440602"/>
              <a:gd name="connsiteY4" fmla="*/ 0 h 6824240"/>
              <a:gd name="connsiteX0" fmla="*/ 0 w 448553"/>
              <a:gd name="connsiteY0" fmla="*/ 55659 h 6879899"/>
              <a:gd name="connsiteX1" fmla="*/ 448553 w 448553"/>
              <a:gd name="connsiteY1" fmla="*/ 0 h 6879899"/>
              <a:gd name="connsiteX2" fmla="*/ 440602 w 448553"/>
              <a:gd name="connsiteY2" fmla="*/ 6879899 h 6879899"/>
              <a:gd name="connsiteX3" fmla="*/ 0 w 448553"/>
              <a:gd name="connsiteY3" fmla="*/ 6879899 h 6879899"/>
              <a:gd name="connsiteX4" fmla="*/ 0 w 448553"/>
              <a:gd name="connsiteY4" fmla="*/ 55659 h 6879899"/>
              <a:gd name="connsiteX0" fmla="*/ 0 w 456504"/>
              <a:gd name="connsiteY0" fmla="*/ 7951 h 6879899"/>
              <a:gd name="connsiteX1" fmla="*/ 456504 w 456504"/>
              <a:gd name="connsiteY1" fmla="*/ 0 h 6879899"/>
              <a:gd name="connsiteX2" fmla="*/ 448553 w 456504"/>
              <a:gd name="connsiteY2" fmla="*/ 6879899 h 6879899"/>
              <a:gd name="connsiteX3" fmla="*/ 7951 w 456504"/>
              <a:gd name="connsiteY3" fmla="*/ 6879899 h 6879899"/>
              <a:gd name="connsiteX4" fmla="*/ 0 w 456504"/>
              <a:gd name="connsiteY4" fmla="*/ 7951 h 6879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504" h="6879899">
                <a:moveTo>
                  <a:pt x="0" y="7951"/>
                </a:moveTo>
                <a:lnTo>
                  <a:pt x="456504" y="0"/>
                </a:lnTo>
                <a:cubicBezTo>
                  <a:pt x="453854" y="2293300"/>
                  <a:pt x="451203" y="4586599"/>
                  <a:pt x="448553" y="6879899"/>
                </a:cubicBezTo>
                <a:lnTo>
                  <a:pt x="7951" y="6879899"/>
                </a:lnTo>
                <a:cubicBezTo>
                  <a:pt x="5301" y="4589250"/>
                  <a:pt x="2650" y="2298600"/>
                  <a:pt x="0" y="7951"/>
                </a:cubicBezTo>
                <a:close/>
              </a:path>
            </a:pathLst>
          </a:cu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sng" strike="noStrike" kern="1200" cap="all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PROCEDURA QUEST</a:t>
            </a:r>
          </a:p>
        </p:txBody>
      </p:sp>
      <p:pic>
        <p:nvPicPr>
          <p:cNvPr id="7" name="Immagin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73" y="1022062"/>
            <a:ext cx="7360188" cy="358969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CasellaDiTesto 23"/>
          <p:cNvSpPr txBox="1"/>
          <p:nvPr/>
        </p:nvSpPr>
        <p:spPr>
          <a:xfrm>
            <a:off x="7071463" y="1022062"/>
            <a:ext cx="1958766" cy="738664"/>
          </a:xfrm>
          <a:prstGeom prst="rect">
            <a:avLst/>
          </a:prstGeom>
          <a:solidFill>
            <a:srgbClr val="0070C0">
              <a:alpha val="27000"/>
            </a:srgb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G: vulnerabilità </a:t>
            </a:r>
            <a:endParaRPr kumimoji="0" lang="it-IT" sz="21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individuale</a:t>
            </a:r>
            <a:endParaRPr kumimoji="0" lang="en-US" sz="21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CasellaDiTesto 33"/>
          <p:cNvSpPr txBox="1"/>
          <p:nvPr/>
        </p:nvSpPr>
        <p:spPr>
          <a:xfrm>
            <a:off x="7611623" y="2068739"/>
            <a:ext cx="1400964" cy="415498"/>
          </a:xfrm>
          <a:prstGeom prst="rect">
            <a:avLst/>
          </a:prstGeom>
          <a:solidFill>
            <a:srgbClr val="FF0000">
              <a:alpha val="57000"/>
            </a:srgb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D: domini</a:t>
            </a:r>
            <a:endParaRPr kumimoji="0" lang="en-US" sz="21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CasellaDiTesto 44"/>
          <p:cNvSpPr txBox="1"/>
          <p:nvPr/>
        </p:nvSpPr>
        <p:spPr>
          <a:xfrm>
            <a:off x="7629265" y="2833815"/>
            <a:ext cx="1400964" cy="415498"/>
          </a:xfrm>
          <a:prstGeom prst="rect">
            <a:avLst/>
          </a:prstGeom>
          <a:solidFill>
            <a:srgbClr val="FFC000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A: attributi</a:t>
            </a:r>
            <a:endParaRPr kumimoji="0" lang="en-US" sz="21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CasellaDiTesto 54"/>
          <p:cNvSpPr txBox="1"/>
          <p:nvPr/>
        </p:nvSpPr>
        <p:spPr>
          <a:xfrm>
            <a:off x="7611623" y="3775241"/>
            <a:ext cx="1418606" cy="415498"/>
          </a:xfrm>
          <a:prstGeom prst="rect">
            <a:avLst/>
          </a:prstGeom>
          <a:solidFill>
            <a:srgbClr val="00B050">
              <a:alpha val="84000"/>
            </a:srgb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I: indicatori</a:t>
            </a:r>
            <a:endParaRPr kumimoji="0" lang="en-US" sz="21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30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269956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t="1345" r="1766" b="18571"/>
          <a:stretch/>
        </p:blipFill>
        <p:spPr>
          <a:xfrm>
            <a:off x="510259" y="153580"/>
            <a:ext cx="4052267" cy="479044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7" name="Gruppo 16"/>
          <p:cNvGrpSpPr/>
          <p:nvPr/>
        </p:nvGrpSpPr>
        <p:grpSpPr>
          <a:xfrm>
            <a:off x="8320926" y="207034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Rettangolo 1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9" name="Immagin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2" name="CasellaDiTesto 11"/>
          <p:cNvSpPr txBox="1"/>
          <p:nvPr/>
        </p:nvSpPr>
        <p:spPr>
          <a:xfrm rot="5400000">
            <a:off x="852319" y="-199055"/>
            <a:ext cx="553998" cy="1220344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D4: FRAGILITÀ SOCIALE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" t="1602" r="1838" b="19214"/>
          <a:stretch/>
        </p:blipFill>
        <p:spPr>
          <a:xfrm>
            <a:off x="4829122" y="148147"/>
            <a:ext cx="4088917" cy="47794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" t="81256" r="63713" b="911"/>
          <a:stretch/>
        </p:blipFill>
        <p:spPr>
          <a:xfrm>
            <a:off x="3377480" y="4071554"/>
            <a:ext cx="1158669" cy="864914"/>
          </a:xfrm>
          <a:prstGeom prst="rect">
            <a:avLst/>
          </a:prstGeom>
          <a:ln>
            <a:noFill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" t="81295" r="65193" b="1480"/>
          <a:stretch/>
        </p:blipFill>
        <p:spPr>
          <a:xfrm>
            <a:off x="7783350" y="4079702"/>
            <a:ext cx="1122219" cy="835430"/>
          </a:xfrm>
          <a:prstGeom prst="rect">
            <a:avLst/>
          </a:prstGeom>
          <a:ln>
            <a:noFill/>
          </a:ln>
        </p:spPr>
      </p:pic>
      <p:sp>
        <p:nvSpPr>
          <p:cNvPr id="20" name="CasellaDiTesto 19"/>
          <p:cNvSpPr txBox="1"/>
          <p:nvPr/>
        </p:nvSpPr>
        <p:spPr>
          <a:xfrm rot="5400000">
            <a:off x="5439812" y="-459940"/>
            <a:ext cx="369332" cy="1564336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VULNERABILITÀ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3377480" y="4604708"/>
            <a:ext cx="112033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Fragilità sociale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322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96839" y="245897"/>
            <a:ext cx="5906396" cy="40011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AA0F5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STIMA DELL’INDICE DI AFFOLLAMENTO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5AA0F5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grpSp>
        <p:nvGrpSpPr>
          <p:cNvPr id="2" name="Gruppo 1"/>
          <p:cNvGrpSpPr/>
          <p:nvPr/>
        </p:nvGrpSpPr>
        <p:grpSpPr>
          <a:xfrm>
            <a:off x="96839" y="769546"/>
            <a:ext cx="6826802" cy="601728"/>
            <a:chOff x="41599" y="3048000"/>
            <a:chExt cx="9102402" cy="802304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86331" y="3048000"/>
              <a:ext cx="6157670" cy="771525"/>
            </a:xfrm>
            <a:prstGeom prst="rect">
              <a:avLst/>
            </a:prstGeom>
          </p:spPr>
        </p:pic>
        <p:sp>
          <p:nvSpPr>
            <p:cNvPr id="11" name="CasellaDiTesto 10"/>
            <p:cNvSpPr txBox="1"/>
            <p:nvPr/>
          </p:nvSpPr>
          <p:spPr>
            <a:xfrm>
              <a:off x="41599" y="3234751"/>
              <a:ext cx="514223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35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Configurazione media diurna</a:t>
              </a:r>
              <a:endParaRPr kumimoji="0" lang="it-IT" sz="105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05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</p:grp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3173" y="2226444"/>
            <a:ext cx="2150269" cy="1557338"/>
          </a:xfrm>
          <a:prstGeom prst="rect">
            <a:avLst/>
          </a:prstGeom>
        </p:spPr>
      </p:pic>
      <p:sp>
        <p:nvSpPr>
          <p:cNvPr id="14" name="Rettangolo 13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6" name="Gruppo 15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ttangolo 16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8" name="Immagine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933" y="1410059"/>
            <a:ext cx="5669890" cy="344328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6" name="CasellaDiTesto 5"/>
          <p:cNvSpPr txBox="1"/>
          <p:nvPr/>
        </p:nvSpPr>
        <p:spPr>
          <a:xfrm>
            <a:off x="7507357" y="1487333"/>
            <a:ext cx="1490869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LIVELLO 3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689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ttangolo 1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81179"/>
            <a:ext cx="3895727" cy="1286741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75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aramond" panose="02020404030301010803" pitchFamily="18" charset="0"/>
                <a:ea typeface="+mn-ea"/>
                <a:cs typeface="+mn-cs"/>
              </a:rPr>
              <a:t>Frana di Gimigliano EVIL - Livello 3</a:t>
            </a:r>
          </a:p>
        </p:txBody>
      </p:sp>
      <p:sp>
        <p:nvSpPr>
          <p:cNvPr id="10" name="Rettangolo 9"/>
          <p:cNvSpPr/>
          <p:nvPr/>
        </p:nvSpPr>
        <p:spPr>
          <a:xfrm>
            <a:off x="446387" y="2179807"/>
            <a:ext cx="30989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Distribuzione spaziale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 indice di vulnerabilità</a:t>
            </a:r>
          </a:p>
        </p:txBody>
      </p:sp>
      <p:pic>
        <p:nvPicPr>
          <p:cNvPr id="5" name="Immagine 4" descr="G:\22222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2795" y="180108"/>
            <a:ext cx="3767879" cy="479225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ttangolo 5"/>
          <p:cNvSpPr/>
          <p:nvPr/>
        </p:nvSpPr>
        <p:spPr>
          <a:xfrm>
            <a:off x="7598751" y="2471963"/>
            <a:ext cx="122690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ACCORDO DPC-CAMILAB 28.12.2016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780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ttangolo 1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81179"/>
            <a:ext cx="3895727" cy="1286741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75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aramond" panose="02020404030301010803" pitchFamily="18" charset="0"/>
                <a:ea typeface="+mn-ea"/>
                <a:cs typeface="+mn-cs"/>
              </a:rPr>
              <a:t>Frana di Gimigliano EVIL - Livello 3</a:t>
            </a:r>
          </a:p>
        </p:txBody>
      </p:sp>
      <p:sp>
        <p:nvSpPr>
          <p:cNvPr id="6" name="Rettangolo 5"/>
          <p:cNvSpPr/>
          <p:nvPr/>
        </p:nvSpPr>
        <p:spPr>
          <a:xfrm>
            <a:off x="7849388" y="2416578"/>
            <a:ext cx="122690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ACCORDO DPC-CAMILAB 28.12.2016</a:t>
            </a:r>
          </a:p>
        </p:txBody>
      </p:sp>
      <p:pic>
        <p:nvPicPr>
          <p:cNvPr id="13" name="Immagine 12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 bwMode="auto">
          <a:xfrm>
            <a:off x="4156542" y="167527"/>
            <a:ext cx="3712460" cy="4795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Rettangolo 14"/>
          <p:cNvSpPr/>
          <p:nvPr/>
        </p:nvSpPr>
        <p:spPr>
          <a:xfrm>
            <a:off x="443936" y="1639518"/>
            <a:ext cx="3081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Distribuzione spaziale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 indice di affollamento (edifici)</a:t>
            </a:r>
          </a:p>
        </p:txBody>
      </p:sp>
      <p:graphicFrame>
        <p:nvGraphicFramePr>
          <p:cNvPr id="16" name="Tabella 15"/>
          <p:cNvGraphicFramePr>
            <a:graphicFrameLocks noGrp="1"/>
          </p:cNvGraphicFramePr>
          <p:nvPr>
            <p:extLst/>
          </p:nvPr>
        </p:nvGraphicFramePr>
        <p:xfrm>
          <a:off x="142178" y="2927254"/>
          <a:ext cx="3872186" cy="1623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7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19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Indice di Affollamento</a:t>
                      </a:r>
                      <a:endParaRPr lang="it-IT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Classi</a:t>
                      </a:r>
                      <a:endParaRPr lang="it-IT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199"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IF1</a:t>
                      </a:r>
                      <a:r>
                        <a:rPr lang="it-IT" sz="1400" baseline="0" dirty="0" smtClean="0"/>
                        <a:t> - Affollamento modesto</a:t>
                      </a:r>
                      <a:endParaRPr lang="it-IT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0 – 5 persone</a:t>
                      </a:r>
                      <a:endParaRPr lang="it-IT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IF2</a:t>
                      </a:r>
                      <a:r>
                        <a:rPr lang="it-IT" sz="1400" baseline="0" dirty="0" smtClean="0"/>
                        <a:t> - Affollamento medio</a:t>
                      </a:r>
                      <a:endParaRPr lang="it-IT" sz="1400" dirty="0" smtClean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5 – 10 persone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IF3</a:t>
                      </a:r>
                      <a:r>
                        <a:rPr lang="it-IT" sz="1400" baseline="0" dirty="0" smtClean="0"/>
                        <a:t> - Affollamento elevato</a:t>
                      </a:r>
                      <a:endParaRPr lang="it-IT" sz="1400" dirty="0" smtClean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10 – 15 persone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IF4</a:t>
                      </a:r>
                      <a:r>
                        <a:rPr lang="it-IT" sz="1400" baseline="0" dirty="0" smtClean="0"/>
                        <a:t> - Affollamento molto elevato</a:t>
                      </a:r>
                      <a:endParaRPr lang="it-IT" sz="1400" dirty="0" smtClean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&gt; 15 persone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0991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52571" y="1613630"/>
            <a:ext cx="34612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Distribuzione spaziale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 indice di rischio (edifici)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841005" y="2586618"/>
          <a:ext cx="2684336" cy="197167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710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1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10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48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IV1</a:t>
                      </a:r>
                      <a:endParaRPr lang="it-IT" sz="14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IV2</a:t>
                      </a:r>
                      <a:endParaRPr lang="it-IT" sz="14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IV3</a:t>
                      </a:r>
                      <a:endParaRPr lang="it-IT" sz="14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IF1</a:t>
                      </a:r>
                      <a:endParaRPr lang="it-IT" sz="14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IRIP1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IRIP1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IRIP2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IF2</a:t>
                      </a:r>
                      <a:endParaRPr lang="it-IT" sz="14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IRIP1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IRIP2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IRIP3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IF3</a:t>
                      </a:r>
                      <a:endParaRPr lang="it-IT" sz="14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IRIP2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IRIP3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IRIP4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IF4</a:t>
                      </a:r>
                      <a:endParaRPr lang="it-IT" sz="140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IRIP3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IRIP4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  <a:latin typeface="Garamond" panose="020204040303010108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IRIP4</a:t>
                      </a:r>
                    </a:p>
                  </a:txBody>
                  <a:tcPr marL="78780" marR="78780" marT="109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Rettangolo 11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" name="Gruppo 12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Rettangolo 1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6" name="Rettangolo 15"/>
          <p:cNvSpPr/>
          <p:nvPr/>
        </p:nvSpPr>
        <p:spPr>
          <a:xfrm>
            <a:off x="7849388" y="2416578"/>
            <a:ext cx="122690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ACCORDO DPC-CAMILAB 28.12.2016</a:t>
            </a:r>
          </a:p>
        </p:txBody>
      </p:sp>
      <p:sp>
        <p:nvSpPr>
          <p:cNvPr id="17" name="Titolo 1"/>
          <p:cNvSpPr>
            <a:spLocks noGrp="1"/>
          </p:cNvSpPr>
          <p:nvPr>
            <p:ph type="title"/>
          </p:nvPr>
        </p:nvSpPr>
        <p:spPr>
          <a:xfrm>
            <a:off x="0" y="81179"/>
            <a:ext cx="3895727" cy="1286741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75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aramond" panose="02020404030301010803" pitchFamily="18" charset="0"/>
                <a:ea typeface="+mn-ea"/>
                <a:cs typeface="+mn-cs"/>
              </a:rPr>
              <a:t>Frana di Gimigliano EVIL - Livello 3</a:t>
            </a:r>
          </a:p>
        </p:txBody>
      </p:sp>
      <p:pic>
        <p:nvPicPr>
          <p:cNvPr id="8" name="Immagine 7" descr="G:\1111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5727" y="81179"/>
            <a:ext cx="3890237" cy="4947761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15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72215" y="112316"/>
            <a:ext cx="6005410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400" b="1" dirty="0" smtClean="0">
                <a:latin typeface="Garamond" panose="02020404030301010803" pitchFamily="18" charset="0"/>
              </a:rPr>
              <a:t>TEMPO ORDINARIO </a:t>
            </a:r>
          </a:p>
        </p:txBody>
      </p: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1341893779"/>
              </p:ext>
            </p:extLst>
          </p:nvPr>
        </p:nvGraphicFramePr>
        <p:xfrm>
          <a:off x="211389" y="1037090"/>
          <a:ext cx="3117727" cy="3355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ettangolo 8"/>
          <p:cNvSpPr/>
          <p:nvPr/>
        </p:nvSpPr>
        <p:spPr>
          <a:xfrm>
            <a:off x="450574" y="2623930"/>
            <a:ext cx="2723322" cy="95415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con strisce 9"/>
          <p:cNvSpPr/>
          <p:nvPr/>
        </p:nvSpPr>
        <p:spPr>
          <a:xfrm>
            <a:off x="3413081" y="2862468"/>
            <a:ext cx="745927" cy="477079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4242973" y="2155647"/>
            <a:ext cx="4167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Garamond" panose="02020404030301010803" pitchFamily="18" charset="0"/>
              </a:rPr>
              <a:t>Seguendo precisi itinerari e percorsi, si raggiungono i punti critici e si compilano le schede tecniche: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 smtClean="0">
                <a:latin typeface="Garamond" panose="02020404030301010803" pitchFamily="18" charset="0"/>
              </a:rPr>
              <a:t>Schede monografiche del punto critico e dei punti ad altissima vulnerabilità (se si sta censendo una nuova criticità)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 smtClean="0">
                <a:latin typeface="Garamond" panose="02020404030301010803" pitchFamily="18" charset="0"/>
              </a:rPr>
              <a:t>Scheda di sopralluogo in tempo ordinario se il punto critico/</a:t>
            </a:r>
            <a:r>
              <a:rPr lang="it-IT" dirty="0" err="1" smtClean="0">
                <a:latin typeface="Garamond" panose="02020404030301010803" pitchFamily="18" charset="0"/>
              </a:rPr>
              <a:t>pav</a:t>
            </a:r>
            <a:r>
              <a:rPr lang="it-IT" dirty="0" smtClean="0">
                <a:latin typeface="Garamond" panose="02020404030301010803" pitchFamily="18" charset="0"/>
              </a:rPr>
              <a:t> è già noto e occorre verificarne lo stato</a:t>
            </a:r>
            <a:endParaRPr lang="it-IT" dirty="0"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99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269955" y="4190739"/>
            <a:ext cx="8422121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69955" y="2893325"/>
            <a:ext cx="3285287" cy="170597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0" y="4773376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63489" y="772619"/>
            <a:ext cx="3494112" cy="3885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450"/>
              </a:spcAft>
            </a:pPr>
            <a:r>
              <a:rPr lang="it-IT" b="1" dirty="0">
                <a:solidFill>
                  <a:prstClr val="black"/>
                </a:solidFill>
                <a:latin typeface="Garamond" panose="02020404030301010803" pitchFamily="18" charset="0"/>
              </a:rPr>
              <a:t>3 LIVELLI DI DETTAGLIO:</a:t>
            </a:r>
          </a:p>
          <a:p>
            <a:pPr marL="257175" indent="-257175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il livello 3 (EVIL</a:t>
            </a:r>
            <a:r>
              <a:rPr lang="it-IT" baseline="-25000" dirty="0">
                <a:solidFill>
                  <a:prstClr val="black"/>
                </a:solidFill>
                <a:latin typeface="Garamond" panose="02020404030301010803" pitchFamily="18" charset="0"/>
              </a:rPr>
              <a:t>3</a:t>
            </a: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), che rappresenta lo schema con il massimo grado di dettaglio e dati di input necessari;</a:t>
            </a:r>
          </a:p>
          <a:p>
            <a:pPr marL="257175" indent="-257175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il livello 2  (EVIL</a:t>
            </a:r>
            <a:r>
              <a:rPr lang="it-IT" baseline="-25000" dirty="0">
                <a:solidFill>
                  <a:prstClr val="black"/>
                </a:solidFill>
                <a:latin typeface="Garamond" panose="02020404030301010803" pitchFamily="18" charset="0"/>
              </a:rPr>
              <a:t>2</a:t>
            </a: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), per un approfondimento intermedio;</a:t>
            </a:r>
          </a:p>
          <a:p>
            <a:pPr marL="257175" indent="-257175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il livello 1 (EVIL</a:t>
            </a:r>
            <a:r>
              <a:rPr lang="it-IT" baseline="-25000" dirty="0">
                <a:solidFill>
                  <a:prstClr val="black"/>
                </a:solidFill>
                <a:latin typeface="Garamond" panose="02020404030301010803" pitchFamily="18" charset="0"/>
              </a:rPr>
              <a:t>1</a:t>
            </a: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), che rappresenta il livello di base, caratterizzato dal grado di dettaglio minimo e, pertanto, costituisce una metodologia speditiva e facilmente applicabile.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254" y="800064"/>
            <a:ext cx="5855170" cy="3607800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3832743" y="4773376"/>
            <a:ext cx="575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b="1" dirty="0">
                <a:solidFill>
                  <a:prstClr val="black"/>
                </a:solidFill>
                <a:latin typeface="Garamond" panose="02020404030301010803" pitchFamily="18" charset="0"/>
                <a:cs typeface="Courier New" panose="02070309020205020404" pitchFamily="49" charset="0"/>
              </a:rPr>
              <a:t>E</a:t>
            </a: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  <a:cs typeface="Courier New" panose="02070309020205020404" pitchFamily="49" charset="0"/>
              </a:rPr>
              <a:t>valuation of </a:t>
            </a:r>
            <a:r>
              <a:rPr lang="it-IT" b="1" dirty="0" err="1">
                <a:solidFill>
                  <a:prstClr val="black"/>
                </a:solidFill>
                <a:latin typeface="Garamond" panose="02020404030301010803" pitchFamily="18" charset="0"/>
                <a:cs typeface="Courier New" panose="02070309020205020404" pitchFamily="49" charset="0"/>
              </a:rPr>
              <a:t>V</a:t>
            </a:r>
            <a:r>
              <a:rPr lang="it-IT" dirty="0" err="1">
                <a:solidFill>
                  <a:prstClr val="black"/>
                </a:solidFill>
                <a:latin typeface="Garamond" panose="02020404030301010803" pitchFamily="18" charset="0"/>
                <a:cs typeface="Courier New" panose="02070309020205020404" pitchFamily="49" charset="0"/>
              </a:rPr>
              <a:t>ulnerability</a:t>
            </a: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  <a:cs typeface="Courier New" panose="02070309020205020404" pitchFamily="49" charset="0"/>
              </a:rPr>
              <a:t> to </a:t>
            </a:r>
            <a:r>
              <a:rPr lang="it-IT" b="1" dirty="0" err="1">
                <a:solidFill>
                  <a:prstClr val="black"/>
                </a:solidFill>
                <a:latin typeface="Garamond" panose="02020404030301010803" pitchFamily="18" charset="0"/>
                <a:cs typeface="Courier New" panose="02070309020205020404" pitchFamily="49" charset="0"/>
              </a:rPr>
              <a:t>I</a:t>
            </a:r>
            <a:r>
              <a:rPr lang="it-IT" dirty="0" err="1">
                <a:solidFill>
                  <a:prstClr val="black"/>
                </a:solidFill>
                <a:latin typeface="Garamond" panose="02020404030301010803" pitchFamily="18" charset="0"/>
                <a:cs typeface="Courier New" panose="02070309020205020404" pitchFamily="49" charset="0"/>
              </a:rPr>
              <a:t>nundation</a:t>
            </a: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  <a:cs typeface="Courier New" panose="02070309020205020404" pitchFamily="49" charset="0"/>
              </a:rPr>
              <a:t> and </a:t>
            </a:r>
            <a:r>
              <a:rPr lang="it-IT" b="1" dirty="0" err="1">
                <a:solidFill>
                  <a:prstClr val="black"/>
                </a:solidFill>
                <a:latin typeface="Garamond" panose="02020404030301010803" pitchFamily="18" charset="0"/>
                <a:cs typeface="Courier New" panose="02070309020205020404" pitchFamily="49" charset="0"/>
              </a:rPr>
              <a:t>L</a:t>
            </a:r>
            <a:r>
              <a:rPr lang="it-IT" dirty="0" err="1">
                <a:solidFill>
                  <a:prstClr val="black"/>
                </a:solidFill>
                <a:latin typeface="Garamond" panose="02020404030301010803" pitchFamily="18" charset="0"/>
                <a:cs typeface="Courier New" panose="02070309020205020404" pitchFamily="49" charset="0"/>
              </a:rPr>
              <a:t>andslides</a:t>
            </a:r>
            <a:endParaRPr lang="it-IT" dirty="0">
              <a:solidFill>
                <a:prstClr val="black"/>
              </a:solidFill>
              <a:latin typeface="Garamond" panose="02020404030301010803" pitchFamily="18" charset="0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400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78" y="226560"/>
            <a:ext cx="2053162" cy="3851990"/>
          </a:xfrm>
          <a:prstGeom prst="rect">
            <a:avLst/>
          </a:prstGeom>
        </p:spPr>
      </p:pic>
      <p:grpSp>
        <p:nvGrpSpPr>
          <p:cNvPr id="7" name="Gruppo 6"/>
          <p:cNvGrpSpPr/>
          <p:nvPr/>
        </p:nvGrpSpPr>
        <p:grpSpPr>
          <a:xfrm>
            <a:off x="0" y="4749525"/>
            <a:ext cx="9174425" cy="461665"/>
            <a:chOff x="0" y="6332700"/>
            <a:chExt cx="12232566" cy="615553"/>
          </a:xfrm>
        </p:grpSpPr>
        <p:sp>
          <p:nvSpPr>
            <p:cNvPr id="8" name="Rettangolo 7"/>
            <p:cNvSpPr/>
            <p:nvPr/>
          </p:nvSpPr>
          <p:spPr>
            <a:xfrm>
              <a:off x="0" y="6392175"/>
              <a:ext cx="12192000" cy="465826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it-IT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Rettangolo 8"/>
            <p:cNvSpPr/>
            <p:nvPr/>
          </p:nvSpPr>
          <p:spPr>
            <a:xfrm>
              <a:off x="7685253" y="6332700"/>
              <a:ext cx="454731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55">
                <a:spcAft>
                  <a:spcPts val="600"/>
                </a:spcAft>
                <a:defRPr/>
              </a:pPr>
              <a:r>
                <a:rPr lang="it-IT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aramond" panose="02020404030301010803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SCENARI DI </a:t>
              </a:r>
              <a:r>
                <a:rPr lang="it-IT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aramond" panose="02020404030301010803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RISCHIO</a:t>
              </a:r>
            </a:p>
          </p:txBody>
        </p:sp>
      </p:grp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4"/>
          <a:srcRect l="4527" r="21538"/>
          <a:stretch/>
        </p:blipFill>
        <p:spPr>
          <a:xfrm>
            <a:off x="2899116" y="205741"/>
            <a:ext cx="6170380" cy="4869179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sp>
        <p:nvSpPr>
          <p:cNvPr id="5" name="CasellaDiTesto 4"/>
          <p:cNvSpPr txBox="1"/>
          <p:nvPr/>
        </p:nvSpPr>
        <p:spPr>
          <a:xfrm>
            <a:off x="66559" y="4253235"/>
            <a:ext cx="3033257" cy="738664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REGGIO CALABRIA</a:t>
            </a:r>
          </a:p>
          <a:p>
            <a:pPr defTabSz="685800">
              <a:defRPr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SCENARIO DI RISCHIO</a:t>
            </a:r>
          </a:p>
        </p:txBody>
      </p:sp>
      <p:sp>
        <p:nvSpPr>
          <p:cNvPr id="10" name="Callout con freccia a destra 9"/>
          <p:cNvSpPr/>
          <p:nvPr/>
        </p:nvSpPr>
        <p:spPr>
          <a:xfrm>
            <a:off x="336042" y="2104760"/>
            <a:ext cx="2859786" cy="1330728"/>
          </a:xfrm>
          <a:prstGeom prst="rightArrowCallout">
            <a:avLst/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it-IT" sz="135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3" name="Gruppo 12"/>
          <p:cNvGrpSpPr/>
          <p:nvPr/>
        </p:nvGrpSpPr>
        <p:grpSpPr>
          <a:xfrm>
            <a:off x="2899116" y="226560"/>
            <a:ext cx="6170380" cy="4823022"/>
            <a:chOff x="2899116" y="226560"/>
            <a:chExt cx="6170380" cy="4823022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99116" y="226560"/>
              <a:ext cx="6170380" cy="4823022"/>
            </a:xfrm>
            <a:prstGeom prst="rect">
              <a:avLst/>
            </a:prstGeom>
          </p:spPr>
        </p:pic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99116" y="230818"/>
              <a:ext cx="2272457" cy="1603494"/>
            </a:xfrm>
            <a:prstGeom prst="rect">
              <a:avLst/>
            </a:prstGeom>
          </p:spPr>
        </p:pic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71573" y="230818"/>
              <a:ext cx="1113221" cy="78482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92703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uppo 2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Rettangolo 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Diagramma 6"/>
          <p:cNvGraphicFramePr/>
          <p:nvPr>
            <p:extLst/>
          </p:nvPr>
        </p:nvGraphicFramePr>
        <p:xfrm>
          <a:off x="122429" y="480678"/>
          <a:ext cx="8453450" cy="418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CasellaDiTesto 16"/>
          <p:cNvSpPr txBox="1"/>
          <p:nvPr/>
        </p:nvSpPr>
        <p:spPr>
          <a:xfrm>
            <a:off x="6377276" y="436692"/>
            <a:ext cx="1918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Post evento 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629478" y="436692"/>
            <a:ext cx="2377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Tempo ordinario</a:t>
            </a:r>
            <a:endParaRPr kumimoji="0" lang="it-IT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3474616" y="436692"/>
            <a:ext cx="1918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In allertamento</a:t>
            </a:r>
            <a:endParaRPr kumimoji="0" lang="it-IT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211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12" name="Diagramma 11"/>
          <p:cNvGraphicFramePr/>
          <p:nvPr>
            <p:extLst>
              <p:ext uri="{D42A27DB-BD31-4B8C-83A1-F6EECF244321}">
                <p14:modId xmlns:p14="http://schemas.microsoft.com/office/powerpoint/2010/main" val="3284627411"/>
              </p:ext>
            </p:extLst>
          </p:nvPr>
        </p:nvGraphicFramePr>
        <p:xfrm>
          <a:off x="318613" y="697792"/>
          <a:ext cx="2974875" cy="4260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72215" y="112316"/>
            <a:ext cx="6005410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400" b="1" dirty="0" smtClean="0">
                <a:latin typeface="Garamond" panose="02020404030301010803" pitchFamily="18" charset="0"/>
              </a:rPr>
              <a:t>ATTIVITÀ IN ALLERTAMENTO</a:t>
            </a:r>
          </a:p>
        </p:txBody>
      </p:sp>
      <p:sp>
        <p:nvSpPr>
          <p:cNvPr id="9" name="Rettangolo 8"/>
          <p:cNvSpPr/>
          <p:nvPr/>
        </p:nvSpPr>
        <p:spPr>
          <a:xfrm>
            <a:off x="373982" y="2862468"/>
            <a:ext cx="2919505" cy="127557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con strisce 9"/>
          <p:cNvSpPr/>
          <p:nvPr/>
        </p:nvSpPr>
        <p:spPr>
          <a:xfrm>
            <a:off x="3413081" y="2862468"/>
            <a:ext cx="745927" cy="477079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4242973" y="2155647"/>
            <a:ext cx="4167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Garamond" panose="02020404030301010803" pitchFamily="18" charset="0"/>
              </a:rPr>
              <a:t>Seguendo precisi itinerari e percorsi, si raggiungono i punti critici e si compilano le schede tecniche: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 smtClean="0">
                <a:latin typeface="Garamond" panose="02020404030301010803" pitchFamily="18" charset="0"/>
              </a:rPr>
              <a:t>Scheda di sopralluogo in allertamento per i punti critici/</a:t>
            </a:r>
            <a:r>
              <a:rPr lang="it-IT" dirty="0" err="1" smtClean="0">
                <a:latin typeface="Garamond" panose="02020404030301010803" pitchFamily="18" charset="0"/>
              </a:rPr>
              <a:t>pav</a:t>
            </a:r>
            <a:endParaRPr lang="it-IT" dirty="0" smtClean="0">
              <a:latin typeface="Garamond" panose="020204040303010108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 smtClean="0">
                <a:latin typeface="Garamond" panose="02020404030301010803" pitchFamily="18" charset="0"/>
              </a:rPr>
              <a:t>Schede di sopralluogo per segnalazioni su situazioni non precedentemente censite (segnalazioni dai cittadini, criticità riscontrate lungo gli itinerari percorsi)</a:t>
            </a:r>
            <a:endParaRPr lang="it-IT" dirty="0">
              <a:latin typeface="Garamond" panose="02020404030301010803" pitchFamily="18" charset="0"/>
            </a:endParaRPr>
          </a:p>
        </p:txBody>
      </p:sp>
      <p:pic>
        <p:nvPicPr>
          <p:cNvPr id="13" name="Picture 8" descr="Cartoon Guy Caught in a Nasty Rain Storm #828 by Ron Leishman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5"/>
          <a:stretch/>
        </p:blipFill>
        <p:spPr bwMode="auto">
          <a:xfrm>
            <a:off x="7657925" y="787203"/>
            <a:ext cx="1326000" cy="130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27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60051" y="100534"/>
            <a:ext cx="5625131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Garamond" panose="02020404030301010803" pitchFamily="18" charset="0"/>
              </a:rPr>
              <a:t>Sopralluogo in ALLERTAMENTO – punto critico</a:t>
            </a:r>
            <a:endParaRPr lang="it-IT" sz="2000" b="1" i="1" dirty="0" smtClean="0">
              <a:latin typeface="Garamond" panose="02020404030301010803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77" y="601990"/>
            <a:ext cx="3793735" cy="3434706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8405" y="718708"/>
            <a:ext cx="3881103" cy="939764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6551" y="1843540"/>
            <a:ext cx="5111617" cy="1394077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sp>
        <p:nvSpPr>
          <p:cNvPr id="14" name="Ovale 13"/>
          <p:cNvSpPr/>
          <p:nvPr/>
        </p:nvSpPr>
        <p:spPr>
          <a:xfrm>
            <a:off x="60052" y="1175939"/>
            <a:ext cx="2820970" cy="43419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>
            <a:off x="3681389" y="1658472"/>
            <a:ext cx="5045168" cy="675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3871" y="3267691"/>
            <a:ext cx="2421343" cy="173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54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60052" y="100534"/>
            <a:ext cx="6208226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Garamond" panose="02020404030301010803" pitchFamily="18" charset="0"/>
              </a:rPr>
              <a:t>Sopralluogo in ALLERTAMENTO – PAV</a:t>
            </a:r>
            <a:endParaRPr lang="it-IT" sz="2000" b="1" i="1" dirty="0" smtClean="0">
              <a:latin typeface="Garamond" panose="02020404030301010803" pitchFamily="18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52" y="693491"/>
            <a:ext cx="3955601" cy="3578583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7993" y="2241553"/>
            <a:ext cx="5216709" cy="2694344"/>
          </a:xfrm>
          <a:prstGeom prst="rect">
            <a:avLst/>
          </a:prstGeom>
          <a:ln w="3175">
            <a:solidFill>
              <a:schemeClr val="tx1"/>
            </a:solidFill>
            <a:prstDash val="dash"/>
          </a:ln>
        </p:spPr>
      </p:pic>
      <p:sp>
        <p:nvSpPr>
          <p:cNvPr id="14" name="Ovale 13"/>
          <p:cNvSpPr/>
          <p:nvPr/>
        </p:nvSpPr>
        <p:spPr>
          <a:xfrm>
            <a:off x="60052" y="1291745"/>
            <a:ext cx="2820970" cy="43419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>
            <a:off x="3482606" y="1996120"/>
            <a:ext cx="5045168" cy="6752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251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803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8" name="Rettangolo 7"/>
          <p:cNvSpPr/>
          <p:nvPr/>
        </p:nvSpPr>
        <p:spPr>
          <a:xfrm>
            <a:off x="1685295" y="2496491"/>
            <a:ext cx="5998394" cy="52322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Carta </a:t>
            </a: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degli </a:t>
            </a:r>
            <a:r>
              <a:rPr lang="it-IT" sz="2800" dirty="0" smtClean="0">
                <a:solidFill>
                  <a:srgbClr val="FF0000"/>
                </a:solidFill>
                <a:latin typeface="Garamond" panose="02020404030301010803" pitchFamily="18" charset="0"/>
              </a:rPr>
              <a:t>ITINERARI DI PRESIDIO</a:t>
            </a:r>
            <a:endParaRPr kumimoji="0" lang="it-IT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704350" y="1831783"/>
            <a:ext cx="4846738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CARTOGRAFIA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508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ttangolo 62"/>
          <p:cNvSpPr/>
          <p:nvPr/>
        </p:nvSpPr>
        <p:spPr>
          <a:xfrm>
            <a:off x="269954" y="4190738"/>
            <a:ext cx="8496359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Rettangolo 63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5" name="Gruppo 64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Rettangolo 65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67" name="Immagine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8" name="CasellaDiTesto 7"/>
          <p:cNvSpPr txBox="1"/>
          <p:nvPr/>
        </p:nvSpPr>
        <p:spPr>
          <a:xfrm>
            <a:off x="120372" y="185808"/>
            <a:ext cx="56309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Esempio </a:t>
            </a:r>
            <a:r>
              <a:rPr kumimoji="0" lang="it-IT" sz="15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CARTA DEGLI ITINERARI DI PRESIDIO</a:t>
            </a:r>
            <a:endParaRPr kumimoji="0" lang="it-IT" sz="1350" b="1" i="1" u="sng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cxnSp>
        <p:nvCxnSpPr>
          <p:cNvPr id="9" name="Connettore 1 8"/>
          <p:cNvCxnSpPr>
            <a:endCxn id="25" idx="5"/>
          </p:cNvCxnSpPr>
          <p:nvPr/>
        </p:nvCxnSpPr>
        <p:spPr>
          <a:xfrm flipH="1" flipV="1">
            <a:off x="2865379" y="4355684"/>
            <a:ext cx="101199" cy="336350"/>
          </a:xfrm>
          <a:prstGeom prst="line">
            <a:avLst/>
          </a:prstGeom>
          <a:ln w="38100">
            <a:solidFill>
              <a:srgbClr val="FFFF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o 9"/>
          <p:cNvGrpSpPr/>
          <p:nvPr/>
        </p:nvGrpSpPr>
        <p:grpSpPr>
          <a:xfrm>
            <a:off x="154546" y="567048"/>
            <a:ext cx="6253118" cy="4494350"/>
            <a:chOff x="-6903258" y="1247932"/>
            <a:chExt cx="8642648" cy="6285563"/>
          </a:xfrm>
        </p:grpSpPr>
        <p:grpSp>
          <p:nvGrpSpPr>
            <p:cNvPr id="11" name="Gruppo 10"/>
            <p:cNvGrpSpPr/>
            <p:nvPr/>
          </p:nvGrpSpPr>
          <p:grpSpPr>
            <a:xfrm>
              <a:off x="-6903258" y="1247932"/>
              <a:ext cx="8642648" cy="6285563"/>
              <a:chOff x="181155" y="171156"/>
              <a:chExt cx="8642648" cy="6285563"/>
            </a:xfrm>
          </p:grpSpPr>
          <p:pic>
            <p:nvPicPr>
              <p:cNvPr id="14" name="Immagin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1155" y="171156"/>
                <a:ext cx="8642648" cy="6285563"/>
              </a:xfrm>
              <a:prstGeom prst="rect">
                <a:avLst/>
              </a:prstGeom>
            </p:spPr>
          </p:pic>
          <p:grpSp>
            <p:nvGrpSpPr>
              <p:cNvPr id="15" name="Gruppo 14"/>
              <p:cNvGrpSpPr/>
              <p:nvPr/>
            </p:nvGrpSpPr>
            <p:grpSpPr>
              <a:xfrm>
                <a:off x="683325" y="1148686"/>
                <a:ext cx="7957596" cy="5070492"/>
                <a:chOff x="3896217" y="1310106"/>
                <a:chExt cx="7957596" cy="5070492"/>
              </a:xfrm>
            </p:grpSpPr>
            <p:cxnSp>
              <p:nvCxnSpPr>
                <p:cNvPr id="16" name="Connettore 1 15"/>
                <p:cNvCxnSpPr/>
                <p:nvPr/>
              </p:nvCxnSpPr>
              <p:spPr>
                <a:xfrm flipH="1" flipV="1">
                  <a:off x="4852563" y="3132397"/>
                  <a:ext cx="119226" cy="476497"/>
                </a:xfrm>
                <a:prstGeom prst="line">
                  <a:avLst/>
                </a:prstGeom>
                <a:ln w="571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" name="Gruppo 16"/>
                <p:cNvGrpSpPr/>
                <p:nvPr/>
              </p:nvGrpSpPr>
              <p:grpSpPr>
                <a:xfrm>
                  <a:off x="3896217" y="1310106"/>
                  <a:ext cx="7957596" cy="5070492"/>
                  <a:chOff x="3896217" y="1310106"/>
                  <a:chExt cx="7957596" cy="5070492"/>
                </a:xfrm>
              </p:grpSpPr>
              <p:pic>
                <p:nvPicPr>
                  <p:cNvPr id="18" name="Immagine 17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6116003" y="2781991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pic>
                <p:nvPicPr>
                  <p:cNvPr id="19" name="Immagine 18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8583759" y="2005887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pic>
                <p:nvPicPr>
                  <p:cNvPr id="20" name="Immagine 19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4488806" y="4111999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grpSp>
                <p:nvGrpSpPr>
                  <p:cNvPr id="21" name="Gruppo 20"/>
                  <p:cNvGrpSpPr/>
                  <p:nvPr/>
                </p:nvGrpSpPr>
                <p:grpSpPr>
                  <a:xfrm>
                    <a:off x="6805483" y="3099523"/>
                    <a:ext cx="4632618" cy="3281075"/>
                    <a:chOff x="6838122" y="3044311"/>
                    <a:chExt cx="4632618" cy="3281075"/>
                  </a:xfrm>
                </p:grpSpPr>
                <p:cxnSp>
                  <p:nvCxnSpPr>
                    <p:cNvPr id="42" name="Connettore 1 41"/>
                    <p:cNvCxnSpPr/>
                    <p:nvPr/>
                  </p:nvCxnSpPr>
                  <p:spPr>
                    <a:xfrm flipV="1">
                      <a:off x="6838122" y="5175552"/>
                      <a:ext cx="2437657" cy="1149834"/>
                    </a:xfrm>
                    <a:prstGeom prst="line">
                      <a:avLst/>
                    </a:prstGeom>
                    <a:ln w="571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Connettore 1 42"/>
                    <p:cNvCxnSpPr/>
                    <p:nvPr/>
                  </p:nvCxnSpPr>
                  <p:spPr>
                    <a:xfrm flipV="1">
                      <a:off x="9275779" y="3044311"/>
                      <a:ext cx="2194961" cy="2131241"/>
                    </a:xfrm>
                    <a:prstGeom prst="line">
                      <a:avLst/>
                    </a:prstGeom>
                    <a:ln w="571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2" name="Connettore 1 21"/>
                  <p:cNvCxnSpPr>
                    <a:endCxn id="24" idx="3"/>
                  </p:cNvCxnSpPr>
                  <p:nvPr/>
                </p:nvCxnSpPr>
                <p:spPr>
                  <a:xfrm flipV="1">
                    <a:off x="8629384" y="5012542"/>
                    <a:ext cx="198044" cy="506359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Connettore 1 22"/>
                  <p:cNvCxnSpPr>
                    <a:endCxn id="26" idx="4"/>
                  </p:cNvCxnSpPr>
                  <p:nvPr/>
                </p:nvCxnSpPr>
                <p:spPr>
                  <a:xfrm flipH="1" flipV="1">
                    <a:off x="10619117" y="3420858"/>
                    <a:ext cx="184914" cy="225282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24" name="Immagine 23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8776923" y="4741511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pic>
                <p:nvPicPr>
                  <p:cNvPr id="25" name="Immagine 24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6846419" y="5360135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pic>
                <p:nvPicPr>
                  <p:cNvPr id="26" name="Immagine 25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045" t="38273" r="74367" b="14384"/>
                  <a:stretch/>
                </p:blipFill>
                <p:spPr>
                  <a:xfrm>
                    <a:off x="10446682" y="3103326"/>
                    <a:ext cx="344869" cy="317532"/>
                  </a:xfrm>
                  <a:prstGeom prst="ellipse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sp>
                <p:nvSpPr>
                  <p:cNvPr id="27" name="CasellaDiTesto 26"/>
                  <p:cNvSpPr txBox="1"/>
                  <p:nvPr/>
                </p:nvSpPr>
                <p:spPr>
                  <a:xfrm>
                    <a:off x="6243664" y="5653801"/>
                    <a:ext cx="902850" cy="71022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t-IT" sz="13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 pitchFamily="18" charset="0"/>
                        <a:ea typeface="+mn-ea"/>
                        <a:cs typeface="+mn-cs"/>
                      </a:rPr>
                      <a:t>PO 1|1</a:t>
                    </a:r>
                  </a:p>
                </p:txBody>
              </p:sp>
              <p:sp>
                <p:nvSpPr>
                  <p:cNvPr id="28" name="CasellaDiTesto 27"/>
                  <p:cNvSpPr txBox="1"/>
                  <p:nvPr/>
                </p:nvSpPr>
                <p:spPr>
                  <a:xfrm>
                    <a:off x="8020098" y="5842827"/>
                    <a:ext cx="2074744" cy="419679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t-IT" sz="13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Garamond" panose="02020404030301010803" pitchFamily="18" charset="0"/>
                        <a:ea typeface="+mn-ea"/>
                        <a:cs typeface="+mn-cs"/>
                      </a:rPr>
                      <a:t>ITINERARIO 1</a:t>
                    </a:r>
                  </a:p>
                </p:txBody>
              </p:sp>
              <p:sp>
                <p:nvSpPr>
                  <p:cNvPr id="29" name="CasellaDiTesto 28"/>
                  <p:cNvSpPr txBox="1"/>
                  <p:nvPr/>
                </p:nvSpPr>
                <p:spPr>
                  <a:xfrm>
                    <a:off x="10619117" y="2769731"/>
                    <a:ext cx="1234696" cy="41967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t-IT" sz="13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 pitchFamily="18" charset="0"/>
                        <a:ea typeface="+mn-ea"/>
                        <a:cs typeface="+mn-cs"/>
                      </a:rPr>
                      <a:t>PO 3|1</a:t>
                    </a:r>
                  </a:p>
                </p:txBody>
              </p:sp>
              <p:sp>
                <p:nvSpPr>
                  <p:cNvPr id="30" name="CasellaDiTesto 29"/>
                  <p:cNvSpPr txBox="1"/>
                  <p:nvPr/>
                </p:nvSpPr>
                <p:spPr>
                  <a:xfrm>
                    <a:off x="3896217" y="2087561"/>
                    <a:ext cx="1970442" cy="419679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t-IT" sz="13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BBB5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Garamond" panose="02020404030301010803" pitchFamily="18" charset="0"/>
                        <a:ea typeface="+mn-ea"/>
                        <a:cs typeface="+mn-cs"/>
                      </a:rPr>
                      <a:t>ITINERARIO 2</a:t>
                    </a:r>
                  </a:p>
                </p:txBody>
              </p:sp>
              <p:cxnSp>
                <p:nvCxnSpPr>
                  <p:cNvPr id="31" name="Connettore 1 30"/>
                  <p:cNvCxnSpPr/>
                  <p:nvPr/>
                </p:nvCxnSpPr>
                <p:spPr>
                  <a:xfrm flipV="1">
                    <a:off x="4833675" y="2456895"/>
                    <a:ext cx="1464975" cy="689433"/>
                  </a:xfrm>
                  <a:prstGeom prst="line">
                    <a:avLst/>
                  </a:prstGeom>
                  <a:ln w="5715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Connettore 1 31"/>
                  <p:cNvCxnSpPr/>
                  <p:nvPr/>
                </p:nvCxnSpPr>
                <p:spPr>
                  <a:xfrm flipV="1">
                    <a:off x="6243664" y="1934496"/>
                    <a:ext cx="1302676" cy="541652"/>
                  </a:xfrm>
                  <a:prstGeom prst="line">
                    <a:avLst/>
                  </a:prstGeom>
                  <a:ln w="5715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Connettore 1 32"/>
                  <p:cNvCxnSpPr/>
                  <p:nvPr/>
                </p:nvCxnSpPr>
                <p:spPr>
                  <a:xfrm flipV="1">
                    <a:off x="4017565" y="3591573"/>
                    <a:ext cx="953680" cy="689433"/>
                  </a:xfrm>
                  <a:prstGeom prst="line">
                    <a:avLst/>
                  </a:prstGeom>
                  <a:ln w="5715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Connettore 1 33"/>
                  <p:cNvCxnSpPr/>
                  <p:nvPr/>
                </p:nvCxnSpPr>
                <p:spPr>
                  <a:xfrm flipV="1">
                    <a:off x="7516373" y="1597692"/>
                    <a:ext cx="1088115" cy="347539"/>
                  </a:xfrm>
                  <a:prstGeom prst="line">
                    <a:avLst/>
                  </a:prstGeom>
                  <a:ln w="5715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Connettore 1 34"/>
                  <p:cNvCxnSpPr/>
                  <p:nvPr/>
                </p:nvCxnSpPr>
                <p:spPr>
                  <a:xfrm flipH="1" flipV="1">
                    <a:off x="7139730" y="5626806"/>
                    <a:ext cx="307795" cy="423323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Connettore 1 35"/>
                  <p:cNvCxnSpPr>
                    <a:stCxn id="18" idx="1"/>
                  </p:cNvCxnSpPr>
                  <p:nvPr/>
                </p:nvCxnSpPr>
                <p:spPr>
                  <a:xfrm flipH="1" flipV="1">
                    <a:off x="6002237" y="2546785"/>
                    <a:ext cx="164271" cy="281707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Connettore 1 36"/>
                  <p:cNvCxnSpPr/>
                  <p:nvPr/>
                </p:nvCxnSpPr>
                <p:spPr>
                  <a:xfrm flipH="1" flipV="1">
                    <a:off x="8583759" y="1607663"/>
                    <a:ext cx="128882" cy="344120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Connettore 1 37"/>
                  <p:cNvCxnSpPr>
                    <a:stCxn id="20" idx="1"/>
                  </p:cNvCxnSpPr>
                  <p:nvPr/>
                </p:nvCxnSpPr>
                <p:spPr>
                  <a:xfrm flipH="1" flipV="1">
                    <a:off x="4488807" y="3935197"/>
                    <a:ext cx="50504" cy="223303"/>
                  </a:xfrm>
                  <a:prstGeom prst="line">
                    <a:avLst/>
                  </a:prstGeom>
                  <a:ln w="38100">
                    <a:solidFill>
                      <a:srgbClr val="FFFF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9" name="CasellaDiTesto 38"/>
                  <p:cNvSpPr txBox="1"/>
                  <p:nvPr/>
                </p:nvSpPr>
                <p:spPr>
                  <a:xfrm>
                    <a:off x="4705575" y="3867769"/>
                    <a:ext cx="1296662" cy="41967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t-IT" sz="13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 pitchFamily="18" charset="0"/>
                        <a:ea typeface="+mn-ea"/>
                        <a:cs typeface="+mn-cs"/>
                      </a:rPr>
                      <a:t>PO 1|2</a:t>
                    </a:r>
                  </a:p>
                </p:txBody>
              </p:sp>
              <p:sp>
                <p:nvSpPr>
                  <p:cNvPr id="40" name="CasellaDiTesto 39"/>
                  <p:cNvSpPr txBox="1"/>
                  <p:nvPr/>
                </p:nvSpPr>
                <p:spPr>
                  <a:xfrm>
                    <a:off x="8967671" y="1310106"/>
                    <a:ext cx="1205861" cy="419679"/>
                  </a:xfrm>
                  <a:prstGeom prst="rect">
                    <a:avLst/>
                  </a:prstGeom>
                  <a:solidFill>
                    <a:srgbClr val="FFFF00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t-IT" sz="13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BBB5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Garamond" panose="02020404030301010803" pitchFamily="18" charset="0"/>
                        <a:ea typeface="+mn-ea"/>
                        <a:cs typeface="+mn-cs"/>
                      </a:rPr>
                      <a:t>percorso</a:t>
                    </a:r>
                  </a:p>
                </p:txBody>
              </p:sp>
              <p:cxnSp>
                <p:nvCxnSpPr>
                  <p:cNvPr id="41" name="Connettore 2 40"/>
                  <p:cNvCxnSpPr/>
                  <p:nvPr/>
                </p:nvCxnSpPr>
                <p:spPr>
                  <a:xfrm flipV="1">
                    <a:off x="8728406" y="1614758"/>
                    <a:ext cx="200222" cy="207613"/>
                  </a:xfrm>
                  <a:prstGeom prst="straightConnector1">
                    <a:avLst/>
                  </a:prstGeom>
                  <a:ln w="28575">
                    <a:solidFill>
                      <a:schemeClr val="bg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2" name="CasellaDiTesto 11"/>
            <p:cNvSpPr txBox="1"/>
            <p:nvPr/>
          </p:nvSpPr>
          <p:spPr>
            <a:xfrm>
              <a:off x="-1630506" y="5321025"/>
              <a:ext cx="1334091" cy="419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35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aramond" panose="02020404030301010803" pitchFamily="18" charset="0"/>
                  <a:ea typeface="+mn-ea"/>
                  <a:cs typeface="+mn-cs"/>
                </a:rPr>
                <a:t>PO 2|1</a:t>
              </a: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-3925778" y="3414141"/>
              <a:ext cx="1334091" cy="419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35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aramond" panose="02020404030301010803" pitchFamily="18" charset="0"/>
                  <a:ea typeface="+mn-ea"/>
                  <a:cs typeface="+mn-cs"/>
                </a:rPr>
                <a:t>PO 2|2</a:t>
              </a:r>
            </a:p>
          </p:txBody>
        </p:sp>
      </p:grpSp>
      <p:sp>
        <p:nvSpPr>
          <p:cNvPr id="44" name="CasellaDiTesto 43"/>
          <p:cNvSpPr txBox="1"/>
          <p:nvPr/>
        </p:nvSpPr>
        <p:spPr>
          <a:xfrm>
            <a:off x="4166304" y="1644644"/>
            <a:ext cx="89332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PO 3|2</a:t>
            </a:r>
          </a:p>
        </p:txBody>
      </p:sp>
      <p:sp>
        <p:nvSpPr>
          <p:cNvPr id="45" name="Triangolo isoscele 44"/>
          <p:cNvSpPr/>
          <p:nvPr/>
        </p:nvSpPr>
        <p:spPr>
          <a:xfrm>
            <a:off x="1276138" y="3569293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Triangolo isoscele 45"/>
          <p:cNvSpPr/>
          <p:nvPr/>
        </p:nvSpPr>
        <p:spPr>
          <a:xfrm>
            <a:off x="2373451" y="2611631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Triangolo isoscele 46"/>
          <p:cNvSpPr/>
          <p:nvPr/>
        </p:nvSpPr>
        <p:spPr>
          <a:xfrm>
            <a:off x="4265657" y="1972462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Triangolo isoscele 47"/>
          <p:cNvSpPr/>
          <p:nvPr/>
        </p:nvSpPr>
        <p:spPr>
          <a:xfrm>
            <a:off x="2717809" y="4023304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Triangolo isoscele 48"/>
          <p:cNvSpPr/>
          <p:nvPr/>
        </p:nvSpPr>
        <p:spPr>
          <a:xfrm>
            <a:off x="3910754" y="3724072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riangolo isoscele 49"/>
          <p:cNvSpPr/>
          <p:nvPr/>
        </p:nvSpPr>
        <p:spPr>
          <a:xfrm>
            <a:off x="5305156" y="2281657"/>
            <a:ext cx="104349" cy="1016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Triangolo isoscele 50"/>
          <p:cNvSpPr/>
          <p:nvPr/>
        </p:nvSpPr>
        <p:spPr>
          <a:xfrm>
            <a:off x="6521323" y="1025717"/>
            <a:ext cx="390014" cy="35819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Figura a mano libera 51"/>
          <p:cNvSpPr/>
          <p:nvPr/>
        </p:nvSpPr>
        <p:spPr>
          <a:xfrm>
            <a:off x="6475610" y="499250"/>
            <a:ext cx="544188" cy="415661"/>
          </a:xfrm>
          <a:custGeom>
            <a:avLst/>
            <a:gdLst>
              <a:gd name="connsiteX0" fmla="*/ 16879 w 725584"/>
              <a:gd name="connsiteY0" fmla="*/ 451183 h 554214"/>
              <a:gd name="connsiteX1" fmla="*/ 4000 w 725584"/>
              <a:gd name="connsiteY1" fmla="*/ 386789 h 554214"/>
              <a:gd name="connsiteX2" fmla="*/ 81273 w 725584"/>
              <a:gd name="connsiteY2" fmla="*/ 361031 h 554214"/>
              <a:gd name="connsiteX3" fmla="*/ 158547 w 725584"/>
              <a:gd name="connsiteY3" fmla="*/ 322395 h 554214"/>
              <a:gd name="connsiteX4" fmla="*/ 171426 w 725584"/>
              <a:gd name="connsiteY4" fmla="*/ 219364 h 554214"/>
              <a:gd name="connsiteX5" fmla="*/ 197183 w 725584"/>
              <a:gd name="connsiteY5" fmla="*/ 167848 h 554214"/>
              <a:gd name="connsiteX6" fmla="*/ 313093 w 725584"/>
              <a:gd name="connsiteY6" fmla="*/ 103454 h 554214"/>
              <a:gd name="connsiteX7" fmla="*/ 454761 w 725584"/>
              <a:gd name="connsiteY7" fmla="*/ 103454 h 554214"/>
              <a:gd name="connsiteX8" fmla="*/ 532034 w 725584"/>
              <a:gd name="connsiteY8" fmla="*/ 51938 h 554214"/>
              <a:gd name="connsiteX9" fmla="*/ 557792 w 725584"/>
              <a:gd name="connsiteY9" fmla="*/ 13302 h 554214"/>
              <a:gd name="connsiteX10" fmla="*/ 699459 w 725584"/>
              <a:gd name="connsiteY10" fmla="*/ 13302 h 554214"/>
              <a:gd name="connsiteX11" fmla="*/ 725217 w 725584"/>
              <a:gd name="connsiteY11" fmla="*/ 51938 h 554214"/>
              <a:gd name="connsiteX12" fmla="*/ 673702 w 725584"/>
              <a:gd name="connsiteY12" fmla="*/ 129212 h 554214"/>
              <a:gd name="connsiteX13" fmla="*/ 673702 w 725584"/>
              <a:gd name="connsiteY13" fmla="*/ 232243 h 554214"/>
              <a:gd name="connsiteX14" fmla="*/ 596428 w 725584"/>
              <a:gd name="connsiteY14" fmla="*/ 258000 h 554214"/>
              <a:gd name="connsiteX15" fmla="*/ 557792 w 725584"/>
              <a:gd name="connsiteY15" fmla="*/ 283758 h 554214"/>
              <a:gd name="connsiteX16" fmla="*/ 506276 w 725584"/>
              <a:gd name="connsiteY16" fmla="*/ 296637 h 554214"/>
              <a:gd name="connsiteX17" fmla="*/ 493397 w 725584"/>
              <a:gd name="connsiteY17" fmla="*/ 335274 h 554214"/>
              <a:gd name="connsiteX18" fmla="*/ 480518 w 725584"/>
              <a:gd name="connsiteY18" fmla="*/ 386789 h 554214"/>
              <a:gd name="connsiteX19" fmla="*/ 441882 w 725584"/>
              <a:gd name="connsiteY19" fmla="*/ 399668 h 554214"/>
              <a:gd name="connsiteX20" fmla="*/ 390366 w 725584"/>
              <a:gd name="connsiteY20" fmla="*/ 412547 h 554214"/>
              <a:gd name="connsiteX21" fmla="*/ 377488 w 725584"/>
              <a:gd name="connsiteY21" fmla="*/ 451183 h 554214"/>
              <a:gd name="connsiteX22" fmla="*/ 222941 w 725584"/>
              <a:gd name="connsiteY22" fmla="*/ 528457 h 554214"/>
              <a:gd name="connsiteX23" fmla="*/ 184304 w 725584"/>
              <a:gd name="connsiteY23" fmla="*/ 554214 h 554214"/>
              <a:gd name="connsiteX24" fmla="*/ 42637 w 725584"/>
              <a:gd name="connsiteY24" fmla="*/ 515578 h 554214"/>
              <a:gd name="connsiteX25" fmla="*/ 29758 w 725584"/>
              <a:gd name="connsiteY25" fmla="*/ 476941 h 554214"/>
              <a:gd name="connsiteX26" fmla="*/ 16879 w 725584"/>
              <a:gd name="connsiteY26" fmla="*/ 451183 h 55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5584" h="554214">
                <a:moveTo>
                  <a:pt x="16879" y="451183"/>
                </a:moveTo>
                <a:cubicBezTo>
                  <a:pt x="12586" y="436158"/>
                  <a:pt x="-8723" y="404601"/>
                  <a:pt x="4000" y="386789"/>
                </a:cubicBezTo>
                <a:cubicBezTo>
                  <a:pt x="19781" y="364695"/>
                  <a:pt x="55515" y="369617"/>
                  <a:pt x="81273" y="361031"/>
                </a:cubicBezTo>
                <a:cubicBezTo>
                  <a:pt x="134595" y="343257"/>
                  <a:pt x="108614" y="355683"/>
                  <a:pt x="158547" y="322395"/>
                </a:cubicBezTo>
                <a:cubicBezTo>
                  <a:pt x="162840" y="288051"/>
                  <a:pt x="163032" y="252942"/>
                  <a:pt x="171426" y="219364"/>
                </a:cubicBezTo>
                <a:cubicBezTo>
                  <a:pt x="176082" y="200738"/>
                  <a:pt x="183607" y="181424"/>
                  <a:pt x="197183" y="167848"/>
                </a:cubicBezTo>
                <a:cubicBezTo>
                  <a:pt x="241465" y="123566"/>
                  <a:pt x="264509" y="119649"/>
                  <a:pt x="313093" y="103454"/>
                </a:cubicBezTo>
                <a:cubicBezTo>
                  <a:pt x="369495" y="114734"/>
                  <a:pt x="395976" y="127948"/>
                  <a:pt x="454761" y="103454"/>
                </a:cubicBezTo>
                <a:cubicBezTo>
                  <a:pt x="483337" y="91547"/>
                  <a:pt x="532034" y="51938"/>
                  <a:pt x="532034" y="51938"/>
                </a:cubicBezTo>
                <a:cubicBezTo>
                  <a:pt x="540620" y="39059"/>
                  <a:pt x="545705" y="22971"/>
                  <a:pt x="557792" y="13302"/>
                </a:cubicBezTo>
                <a:cubicBezTo>
                  <a:pt x="593206" y="-15029"/>
                  <a:pt x="674885" y="10230"/>
                  <a:pt x="699459" y="13302"/>
                </a:cubicBezTo>
                <a:cubicBezTo>
                  <a:pt x="708045" y="26181"/>
                  <a:pt x="728575" y="36828"/>
                  <a:pt x="725217" y="51938"/>
                </a:cubicBezTo>
                <a:cubicBezTo>
                  <a:pt x="718502" y="82158"/>
                  <a:pt x="673702" y="129212"/>
                  <a:pt x="673702" y="129212"/>
                </a:cubicBezTo>
                <a:cubicBezTo>
                  <a:pt x="676471" y="143060"/>
                  <a:pt x="701422" y="212443"/>
                  <a:pt x="673702" y="232243"/>
                </a:cubicBezTo>
                <a:cubicBezTo>
                  <a:pt x="651608" y="248024"/>
                  <a:pt x="596428" y="258000"/>
                  <a:pt x="596428" y="258000"/>
                </a:cubicBezTo>
                <a:cubicBezTo>
                  <a:pt x="583549" y="266586"/>
                  <a:pt x="572019" y="277661"/>
                  <a:pt x="557792" y="283758"/>
                </a:cubicBezTo>
                <a:cubicBezTo>
                  <a:pt x="541523" y="290731"/>
                  <a:pt x="520098" y="285580"/>
                  <a:pt x="506276" y="296637"/>
                </a:cubicBezTo>
                <a:cubicBezTo>
                  <a:pt x="495675" y="305118"/>
                  <a:pt x="497127" y="322221"/>
                  <a:pt x="493397" y="335274"/>
                </a:cubicBezTo>
                <a:cubicBezTo>
                  <a:pt x="488534" y="352293"/>
                  <a:pt x="491575" y="372967"/>
                  <a:pt x="480518" y="386789"/>
                </a:cubicBezTo>
                <a:cubicBezTo>
                  <a:pt x="472038" y="397390"/>
                  <a:pt x="454935" y="395939"/>
                  <a:pt x="441882" y="399668"/>
                </a:cubicBezTo>
                <a:cubicBezTo>
                  <a:pt x="424863" y="404531"/>
                  <a:pt x="407538" y="408254"/>
                  <a:pt x="390366" y="412547"/>
                </a:cubicBezTo>
                <a:cubicBezTo>
                  <a:pt x="386073" y="425426"/>
                  <a:pt x="387087" y="441584"/>
                  <a:pt x="377488" y="451183"/>
                </a:cubicBezTo>
                <a:cubicBezTo>
                  <a:pt x="255909" y="572762"/>
                  <a:pt x="348627" y="444670"/>
                  <a:pt x="222941" y="528457"/>
                </a:cubicBezTo>
                <a:lnTo>
                  <a:pt x="184304" y="554214"/>
                </a:lnTo>
                <a:cubicBezTo>
                  <a:pt x="144104" y="549189"/>
                  <a:pt x="75105" y="556163"/>
                  <a:pt x="42637" y="515578"/>
                </a:cubicBezTo>
                <a:cubicBezTo>
                  <a:pt x="34156" y="504977"/>
                  <a:pt x="32420" y="490253"/>
                  <a:pt x="29758" y="476941"/>
                </a:cubicBezTo>
                <a:cubicBezTo>
                  <a:pt x="28074" y="468522"/>
                  <a:pt x="21172" y="466208"/>
                  <a:pt x="16879" y="45118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Immagine 5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" t="38273" r="74367" b="14384"/>
          <a:stretch/>
        </p:blipFill>
        <p:spPr>
          <a:xfrm>
            <a:off x="6552994" y="1531933"/>
            <a:ext cx="389420" cy="354343"/>
          </a:xfrm>
          <a:prstGeom prst="ellipse">
            <a:avLst/>
          </a:prstGeom>
          <a:ln>
            <a:solidFill>
              <a:srgbClr val="FF0000"/>
            </a:solidFill>
          </a:ln>
        </p:spPr>
      </p:pic>
      <p:sp>
        <p:nvSpPr>
          <p:cNvPr id="54" name="CasellaDiTesto 53"/>
          <p:cNvSpPr txBox="1"/>
          <p:nvPr/>
        </p:nvSpPr>
        <p:spPr>
          <a:xfrm>
            <a:off x="7072464" y="626680"/>
            <a:ext cx="12054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area vulnerabile</a:t>
            </a:r>
          </a:p>
        </p:txBody>
      </p:sp>
      <p:sp>
        <p:nvSpPr>
          <p:cNvPr id="55" name="CasellaDiTesto 54"/>
          <p:cNvSpPr txBox="1"/>
          <p:nvPr/>
        </p:nvSpPr>
        <p:spPr>
          <a:xfrm>
            <a:off x="7072464" y="1091350"/>
            <a:ext cx="12054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punto critico</a:t>
            </a:r>
          </a:p>
        </p:txBody>
      </p:sp>
      <p:sp>
        <p:nvSpPr>
          <p:cNvPr id="56" name="CasellaDiTesto 55"/>
          <p:cNvSpPr txBox="1"/>
          <p:nvPr/>
        </p:nvSpPr>
        <p:spPr>
          <a:xfrm>
            <a:off x="7072464" y="1612975"/>
            <a:ext cx="16690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punto di osservazione</a:t>
            </a:r>
          </a:p>
        </p:txBody>
      </p:sp>
      <p:cxnSp>
        <p:nvCxnSpPr>
          <p:cNvPr id="57" name="Connettore 1 56"/>
          <p:cNvCxnSpPr/>
          <p:nvPr/>
        </p:nvCxnSpPr>
        <p:spPr>
          <a:xfrm flipV="1">
            <a:off x="6505071" y="2086925"/>
            <a:ext cx="924506" cy="786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1 57"/>
          <p:cNvCxnSpPr/>
          <p:nvPr/>
        </p:nvCxnSpPr>
        <p:spPr>
          <a:xfrm flipH="1">
            <a:off x="6522960" y="2401441"/>
            <a:ext cx="906780" cy="15146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9" name="CasellaDiTesto 58"/>
          <p:cNvSpPr txBox="1"/>
          <p:nvPr/>
        </p:nvSpPr>
        <p:spPr>
          <a:xfrm>
            <a:off x="7499642" y="2011768"/>
            <a:ext cx="13867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itinerari</a:t>
            </a:r>
          </a:p>
        </p:txBody>
      </p:sp>
      <p:cxnSp>
        <p:nvCxnSpPr>
          <p:cNvPr id="60" name="Connettore 1 59"/>
          <p:cNvCxnSpPr/>
          <p:nvPr/>
        </p:nvCxnSpPr>
        <p:spPr>
          <a:xfrm flipV="1">
            <a:off x="6505757" y="2209557"/>
            <a:ext cx="924506" cy="786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asellaDiTesto 60"/>
          <p:cNvSpPr txBox="1"/>
          <p:nvPr/>
        </p:nvSpPr>
        <p:spPr>
          <a:xfrm>
            <a:off x="7499642" y="2250982"/>
            <a:ext cx="13867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percorsi</a:t>
            </a:r>
          </a:p>
        </p:txBody>
      </p:sp>
      <p:graphicFrame>
        <p:nvGraphicFramePr>
          <p:cNvPr id="62" name="Tabella 61"/>
          <p:cNvGraphicFramePr>
            <a:graphicFrameLocks noGrp="1"/>
          </p:cNvGraphicFramePr>
          <p:nvPr>
            <p:extLst/>
          </p:nvPr>
        </p:nvGraphicFramePr>
        <p:xfrm>
          <a:off x="6244363" y="2568997"/>
          <a:ext cx="2819688" cy="2531868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939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3267">
                <a:tc gridSpan="3">
                  <a:txBody>
                    <a:bodyPr/>
                    <a:lstStyle/>
                    <a:p>
                      <a:pPr algn="ctr"/>
                      <a:r>
                        <a:rPr lang="it-IT" sz="1100" dirty="0" smtClean="0">
                          <a:solidFill>
                            <a:schemeClr val="tx1"/>
                          </a:solidFill>
                          <a:latin typeface="Garamond" panose="02020404030301010803" pitchFamily="18" charset="0"/>
                        </a:rPr>
                        <a:t>ITINERARIO 1</a:t>
                      </a:r>
                      <a:endParaRPr lang="it-IT" sz="1100" dirty="0">
                        <a:solidFill>
                          <a:schemeClr val="tx1"/>
                        </a:solidFill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8242">
                <a:tc gridSpan="3">
                  <a:txBody>
                    <a:bodyPr/>
                    <a:lstStyle/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PERCORSO 1|1</a:t>
                      </a:r>
                    </a:p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Lunghezza: _____________</a:t>
                      </a:r>
                    </a:p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Tempo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di percorrenza: _________</a:t>
                      </a:r>
                      <a:endParaRPr lang="it-IT" sz="900" dirty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769">
                <a:tc>
                  <a:txBody>
                    <a:bodyPr/>
                    <a:lstStyle/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Inizio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</a:t>
                      </a:r>
                      <a:endParaRPr lang="it-IT" sz="900" dirty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Arrivo </a:t>
                      </a:r>
                    </a:p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(PO 1.1)</a:t>
                      </a:r>
                      <a:endParaRPr lang="it-IT" sz="900" dirty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Punti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critici osservati</a:t>
                      </a:r>
                      <a:endParaRPr lang="it-IT" sz="900" dirty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52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PERCORSO 2|1</a:t>
                      </a:r>
                    </a:p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Lunghezza: _____________</a:t>
                      </a:r>
                    </a:p>
                    <a:p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Tempo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di percorrenza: _________</a:t>
                      </a: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7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Inizio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</a:t>
                      </a: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Arrivo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(PO 2.1)</a:t>
                      </a: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smtClean="0">
                          <a:latin typeface="Garamond" panose="02020404030301010803" pitchFamily="18" charset="0"/>
                        </a:rPr>
                        <a:t>Punti</a:t>
                      </a:r>
                      <a:r>
                        <a:rPr lang="it-IT" sz="900" baseline="0" dirty="0" smtClean="0">
                          <a:latin typeface="Garamond" panose="02020404030301010803" pitchFamily="18" charset="0"/>
                        </a:rPr>
                        <a:t> critici osservati</a:t>
                      </a: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2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900" dirty="0" smtClean="0">
                        <a:latin typeface="Garamond" panose="02020404030301010803" pitchFamily="18" charset="0"/>
                      </a:endParaRPr>
                    </a:p>
                  </a:txBody>
                  <a:tcPr marL="65552" marR="65552" marT="32777" marB="327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24409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uppo 2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Rettangolo 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Diagramma 6"/>
          <p:cNvGraphicFramePr/>
          <p:nvPr>
            <p:extLst/>
          </p:nvPr>
        </p:nvGraphicFramePr>
        <p:xfrm>
          <a:off x="122429" y="480678"/>
          <a:ext cx="8453450" cy="418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CasellaDiTesto 16"/>
          <p:cNvSpPr txBox="1"/>
          <p:nvPr/>
        </p:nvSpPr>
        <p:spPr>
          <a:xfrm>
            <a:off x="6377276" y="436692"/>
            <a:ext cx="1918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Post evento 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629478" y="436692"/>
            <a:ext cx="2377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Tempo ordinario</a:t>
            </a:r>
            <a:endParaRPr kumimoji="0" lang="it-IT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3474616" y="436692"/>
            <a:ext cx="1918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In allertamento</a:t>
            </a:r>
            <a:endParaRPr kumimoji="0" lang="it-IT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068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" name="Gruppo 2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Rettangolo 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334724353"/>
              </p:ext>
            </p:extLst>
          </p:nvPr>
        </p:nvGraphicFramePr>
        <p:xfrm>
          <a:off x="115240" y="577098"/>
          <a:ext cx="2839432" cy="418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CasellaDiTesto 10"/>
          <p:cNvSpPr txBox="1"/>
          <p:nvPr/>
        </p:nvSpPr>
        <p:spPr>
          <a:xfrm>
            <a:off x="0" y="37794"/>
            <a:ext cx="6005410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400" b="1" dirty="0" smtClean="0">
                <a:latin typeface="Garamond" panose="02020404030301010803" pitchFamily="18" charset="0"/>
              </a:rPr>
              <a:t>ATTIVITÀ NEL POST EVENTO</a:t>
            </a:r>
          </a:p>
        </p:txBody>
      </p:sp>
      <p:pic>
        <p:nvPicPr>
          <p:cNvPr id="12" name="Picture 2" descr="Uomo D'affari Con L'ombrello Che Controlla Per Vedere Se C'è La Pioggia  Illustrazione Vettoriale - Illustrazione di archivio, controllo: 8606837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8716" b="2785"/>
          <a:stretch/>
        </p:blipFill>
        <p:spPr bwMode="auto">
          <a:xfrm>
            <a:off x="7298476" y="757498"/>
            <a:ext cx="1710333" cy="211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4435" y="2528978"/>
            <a:ext cx="2332382" cy="127557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a destra con strisce 13"/>
          <p:cNvSpPr/>
          <p:nvPr/>
        </p:nvSpPr>
        <p:spPr>
          <a:xfrm>
            <a:off x="2830903" y="2897298"/>
            <a:ext cx="745927" cy="477079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3624637" y="2161023"/>
            <a:ext cx="42339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Garamond" panose="02020404030301010803" pitchFamily="18" charset="0"/>
              </a:rPr>
              <a:t>Fornire </a:t>
            </a:r>
            <a:r>
              <a:rPr lang="it-IT" sz="1600" dirty="0">
                <a:latin typeface="Garamond" panose="02020404030301010803" pitchFamily="18" charset="0"/>
              </a:rPr>
              <a:t>indicazioni relative a: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latin typeface="Garamond" panose="02020404030301010803" pitchFamily="18" charset="0"/>
              </a:rPr>
              <a:t>aree </a:t>
            </a:r>
            <a:r>
              <a:rPr lang="it-IT" sz="1600" dirty="0">
                <a:latin typeface="Garamond" panose="02020404030301010803" pitchFamily="18" charset="0"/>
              </a:rPr>
              <a:t>interessate dalla presenza di situazioni significative di rischio residuo (ad esempio: arginature prossime al collasso, frane in </a:t>
            </a:r>
            <a:r>
              <a:rPr lang="it-IT" sz="1600" dirty="0" smtClean="0">
                <a:latin typeface="Garamond" panose="02020404030301010803" pitchFamily="18" charset="0"/>
              </a:rPr>
              <a:t>movimento); </a:t>
            </a:r>
            <a:endParaRPr lang="it-IT" sz="1600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latin typeface="Garamond" panose="02020404030301010803" pitchFamily="18" charset="0"/>
              </a:rPr>
              <a:t>edifici </a:t>
            </a:r>
            <a:r>
              <a:rPr lang="it-IT" sz="1600" dirty="0">
                <a:latin typeface="Garamond" panose="02020404030301010803" pitchFamily="18" charset="0"/>
              </a:rPr>
              <a:t>da sgomberare;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latin typeface="Garamond" panose="02020404030301010803" pitchFamily="18" charset="0"/>
              </a:rPr>
              <a:t>strade </a:t>
            </a:r>
            <a:r>
              <a:rPr lang="it-IT" sz="1600" dirty="0">
                <a:latin typeface="Garamond" panose="02020404030301010803" pitchFamily="18" charset="0"/>
              </a:rPr>
              <a:t>dove interdire il traffico;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latin typeface="Garamond" panose="02020404030301010803" pitchFamily="18" charset="0"/>
              </a:rPr>
              <a:t>interventi </a:t>
            </a:r>
            <a:r>
              <a:rPr lang="it-IT" sz="1600" dirty="0">
                <a:latin typeface="Garamond" panose="02020404030301010803" pitchFamily="18" charset="0"/>
              </a:rPr>
              <a:t>urgenti e opere provvisionali da realizzare nell’immediato.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773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15236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1569295" y="2055169"/>
            <a:ext cx="6005410" cy="761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PUNTI CRITICI</a:t>
            </a:r>
            <a:endParaRPr kumimoji="0" lang="it-IT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07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" name="Gruppo 2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Rettangolo 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0" name="Rettangolo 9"/>
          <p:cNvSpPr/>
          <p:nvPr/>
        </p:nvSpPr>
        <p:spPr>
          <a:xfrm>
            <a:off x="0" y="4711992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90" y="465790"/>
            <a:ext cx="4940830" cy="2947205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36"/>
          <a:stretch/>
        </p:blipFill>
        <p:spPr>
          <a:xfrm>
            <a:off x="4984024" y="1564556"/>
            <a:ext cx="3834319" cy="32360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547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4" y="41380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8320925" y="2070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72215" y="1140172"/>
            <a:ext cx="37311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Garamond" panose="02020404030301010803" pitchFamily="18" charset="0"/>
              </a:rPr>
              <a:t>Le attività che il Presidio deve svolgere, le modalità di trasmissione delle informazioni tra le varie strutture e i dettagli organizzativi sono contenuti in un documento definito </a:t>
            </a:r>
            <a:r>
              <a:rPr lang="it-IT" sz="2000" dirty="0" smtClean="0">
                <a:solidFill>
                  <a:srgbClr val="FF0000"/>
                </a:solidFill>
                <a:latin typeface="Garamond" panose="02020404030301010803" pitchFamily="18" charset="0"/>
              </a:rPr>
              <a:t>PROTOCOLLO DI PRESIDIO</a:t>
            </a:r>
            <a:r>
              <a:rPr lang="it-IT" sz="2000" dirty="0" smtClean="0">
                <a:latin typeface="Garamond" panose="02020404030301010803" pitchFamily="18" charset="0"/>
              </a:rPr>
              <a:t>.</a:t>
            </a:r>
            <a:endParaRPr lang="it-IT" sz="1600" dirty="0" smtClean="0">
              <a:latin typeface="Garamond" panose="02020404030301010803" pitchFamily="18" charset="0"/>
            </a:endParaRPr>
          </a:p>
        </p:txBody>
      </p: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3155466149"/>
              </p:ext>
            </p:extLst>
          </p:nvPr>
        </p:nvGraphicFramePr>
        <p:xfrm>
          <a:off x="3180522" y="629478"/>
          <a:ext cx="5658679" cy="4220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78344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1397016" y="931143"/>
            <a:ext cx="6005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>
              <a:lnSpc>
                <a:spcPct val="150000"/>
              </a:lnSpc>
            </a:pPr>
            <a:r>
              <a:rPr lang="it-IT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ARTICOLAZIONE TERRITORIALE</a:t>
            </a:r>
            <a:endParaRPr lang="it-IT" sz="24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301015" y="2514831"/>
            <a:ext cx="70199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200000"/>
              </a:lnSpc>
            </a:pPr>
            <a:r>
              <a:rPr lang="it-IT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SONO POSSIBILI </a:t>
            </a:r>
            <a:r>
              <a:rPr lang="it-IT" sz="2000" dirty="0">
                <a:solidFill>
                  <a:prstClr val="black"/>
                </a:solidFill>
                <a:latin typeface="Garamond" panose="02020404030301010803" pitchFamily="18" charset="0"/>
              </a:rPr>
              <a:t>VARI LIVELLI DI </a:t>
            </a:r>
            <a:r>
              <a:rPr lang="it-IT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ORGANIZZAZIONE:</a:t>
            </a:r>
            <a:endParaRPr lang="it-IT" sz="20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457189" indent="-457189" algn="ctr" defTabSz="457189">
              <a:lnSpc>
                <a:spcPct val="200000"/>
              </a:lnSpc>
              <a:buFont typeface="+mj-lt"/>
              <a:buAutoNum type="arabicPeriod"/>
            </a:pPr>
            <a:r>
              <a:rPr lang="it-IT" sz="2000" dirty="0">
                <a:solidFill>
                  <a:prstClr val="black"/>
                </a:solidFill>
                <a:latin typeface="Garamond" panose="02020404030301010803" pitchFamily="18" charset="0"/>
              </a:rPr>
              <a:t>Livello COMUNALE</a:t>
            </a:r>
          </a:p>
          <a:p>
            <a:pPr marL="457189" indent="-457189" algn="ctr" defTabSz="457189">
              <a:lnSpc>
                <a:spcPct val="200000"/>
              </a:lnSpc>
              <a:buFont typeface="+mj-lt"/>
              <a:buAutoNum type="arabicPeriod"/>
            </a:pPr>
            <a:r>
              <a:rPr lang="it-IT" sz="2000" dirty="0">
                <a:solidFill>
                  <a:prstClr val="black"/>
                </a:solidFill>
                <a:latin typeface="Garamond" panose="02020404030301010803" pitchFamily="18" charset="0"/>
              </a:rPr>
              <a:t>Livello REGIONALE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518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9" name="Gruppo 18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Rettangolo 19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1" name="Immagine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Titolo 1"/>
          <p:cNvSpPr txBox="1">
            <a:spLocks/>
          </p:cNvSpPr>
          <p:nvPr/>
        </p:nvSpPr>
        <p:spPr>
          <a:xfrm>
            <a:off x="62541" y="127110"/>
            <a:ext cx="7895843" cy="15364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8"/>
            <a:endParaRPr lang="it-IT" sz="150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algn="l" defTabSz="914378"/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LIVELLO</a:t>
            </a:r>
            <a:r>
              <a:rPr lang="it-IT" sz="2100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it-IT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COMUNALE</a:t>
            </a:r>
          </a:p>
          <a:p>
            <a:pPr algn="l" defTabSz="914378"/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U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nità </a:t>
            </a:r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T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ecniche </a:t>
            </a:r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M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obili </a:t>
            </a:r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C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omunali</a:t>
            </a:r>
          </a:p>
          <a:p>
            <a:pPr algn="l" defTabSz="914378"/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1-2 persone</a:t>
            </a:r>
          </a:p>
          <a:p>
            <a:pPr algn="l" defTabSz="914378"/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1 mezzo</a:t>
            </a:r>
          </a:p>
        </p:txBody>
      </p:sp>
      <p:sp>
        <p:nvSpPr>
          <p:cNvPr id="11" name="Titolo 1"/>
          <p:cNvSpPr txBox="1">
            <a:spLocks/>
          </p:cNvSpPr>
          <p:nvPr/>
        </p:nvSpPr>
        <p:spPr>
          <a:xfrm>
            <a:off x="87864" y="1531414"/>
            <a:ext cx="8529368" cy="162608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57168" indent="-257168" defTabSz="914378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Il presidio comunale costituisce la prima risposta in caso di evento.</a:t>
            </a:r>
          </a:p>
          <a:p>
            <a:pPr marL="257168" indent="-257168" defTabSz="914378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Rappresenta una fonte di informazioni molto utili al Sindaco per decidere l’attivazione delle fasi operative del Piano di Protezione Civile Comunale</a:t>
            </a:r>
          </a:p>
        </p:txBody>
      </p:sp>
      <p:pic>
        <p:nvPicPr>
          <p:cNvPr id="12" name="Picture 2" descr="Risultati immagini per due cerchi che si intersecano | Cerchio, Immagin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01" y="3050484"/>
            <a:ext cx="4677725" cy="183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4612773" y="3660901"/>
            <a:ext cx="116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57189"/>
            <a:r>
              <a:rPr lang="it-IT" sz="1200" b="1" dirty="0">
                <a:solidFill>
                  <a:prstClr val="black"/>
                </a:solidFill>
                <a:latin typeface="Garamond" panose="02020404030301010803" pitchFamily="18" charset="0"/>
              </a:rPr>
              <a:t>Informazioni dal Presidio Comunale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3543837" y="3767458"/>
            <a:ext cx="945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/>
            <a:r>
              <a:rPr lang="it-IT" sz="900" b="1" dirty="0">
                <a:solidFill>
                  <a:prstClr val="black"/>
                </a:solidFill>
                <a:latin typeface="Garamond" panose="02020404030301010803" pitchFamily="18" charset="0"/>
              </a:rPr>
              <a:t>Il sindaco decide quale fase operativa attivare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2371602" y="3751914"/>
            <a:ext cx="11106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/>
            <a:r>
              <a:rPr lang="it-IT" sz="1100" b="1" dirty="0">
                <a:solidFill>
                  <a:prstClr val="black"/>
                </a:solidFill>
                <a:latin typeface="Garamond" panose="02020404030301010803" pitchFamily="18" charset="0"/>
              </a:rPr>
              <a:t>Messaggio dal CFMD</a:t>
            </a:r>
          </a:p>
        </p:txBody>
      </p:sp>
      <p:pic>
        <p:nvPicPr>
          <p:cNvPr id="16" name="Picture 2" descr="Assistente Virtuale Comunale – Smart Chatb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634" y="3350559"/>
            <a:ext cx="1155564" cy="137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966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2" name="Gruppo 11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Rettangolo 12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Titolo 1"/>
          <p:cNvSpPr txBox="1">
            <a:spLocks/>
          </p:cNvSpPr>
          <p:nvPr/>
        </p:nvSpPr>
        <p:spPr>
          <a:xfrm>
            <a:off x="66370" y="1037713"/>
            <a:ext cx="3936342" cy="199776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1500" dirty="0">
                <a:solidFill>
                  <a:prstClr val="black"/>
                </a:solidFill>
                <a:latin typeface="Garamond" panose="02020404030301010803" pitchFamily="18" charset="0"/>
              </a:rPr>
              <a:t>LIVELLO</a:t>
            </a:r>
            <a:r>
              <a:rPr lang="it-IT" sz="1500" dirty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it-IT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COMUNALE</a:t>
            </a:r>
          </a:p>
          <a:p>
            <a:pPr algn="l"/>
            <a:endParaRPr lang="it-IT" sz="150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U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nità </a:t>
            </a:r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T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ecniche </a:t>
            </a:r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M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obili </a:t>
            </a:r>
            <a:r>
              <a:rPr lang="it-IT" sz="2400" dirty="0">
                <a:solidFill>
                  <a:srgbClr val="FF0000"/>
                </a:solidFill>
                <a:latin typeface="Garamond" panose="02020404030301010803" pitchFamily="18" charset="0"/>
              </a:rPr>
              <a:t>C</a:t>
            </a:r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omunali</a:t>
            </a:r>
          </a:p>
          <a:p>
            <a:pPr algn="l"/>
            <a:endParaRPr lang="it-IT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algn="l"/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1 persona</a:t>
            </a:r>
          </a:p>
          <a:p>
            <a:pPr algn="l"/>
            <a:r>
              <a:rPr lang="it-IT" sz="2400" dirty="0">
                <a:solidFill>
                  <a:prstClr val="black"/>
                </a:solidFill>
                <a:latin typeface="Garamond" panose="02020404030301010803" pitchFamily="18" charset="0"/>
              </a:rPr>
              <a:t>1 mezzo</a:t>
            </a:r>
          </a:p>
          <a:p>
            <a:endParaRPr lang="it-IT" sz="2400" dirty="0">
              <a:solidFill>
                <a:prstClr val="black"/>
              </a:solidFill>
              <a:latin typeface="Calisto MT" panose="02040603050505030304" pitchFamily="18" charset="0"/>
            </a:endParaRPr>
          </a:p>
        </p:txBody>
      </p:sp>
      <p:pic>
        <p:nvPicPr>
          <p:cNvPr id="8" name="Immagine 7" descr="utmc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40800" r="5200" b="158"/>
          <a:stretch>
            <a:fillRect/>
          </a:stretch>
        </p:blipFill>
        <p:spPr>
          <a:xfrm>
            <a:off x="31530" y="4439302"/>
            <a:ext cx="1131931" cy="663437"/>
          </a:xfrm>
          <a:prstGeom prst="rect">
            <a:avLst/>
          </a:prstGeom>
        </p:spPr>
      </p:pic>
      <p:grpSp>
        <p:nvGrpSpPr>
          <p:cNvPr id="19" name="Gruppo 18"/>
          <p:cNvGrpSpPr/>
          <p:nvPr/>
        </p:nvGrpSpPr>
        <p:grpSpPr>
          <a:xfrm>
            <a:off x="4826826" y="208862"/>
            <a:ext cx="3401629" cy="4730242"/>
            <a:chOff x="3014757" y="207033"/>
            <a:chExt cx="3401629" cy="4730242"/>
          </a:xfrm>
        </p:grpSpPr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4757" y="207033"/>
              <a:ext cx="3324628" cy="4730242"/>
            </a:xfrm>
            <a:prstGeom prst="rect">
              <a:avLst/>
            </a:prstGeom>
          </p:spPr>
        </p:pic>
        <p:sp>
          <p:nvSpPr>
            <p:cNvPr id="16" name="CasellaDiTesto 15"/>
            <p:cNvSpPr txBox="1"/>
            <p:nvPr/>
          </p:nvSpPr>
          <p:spPr>
            <a:xfrm>
              <a:off x="5357986" y="1571406"/>
              <a:ext cx="1058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800" dirty="0" smtClean="0">
                  <a:latin typeface="Garamond" panose="02020404030301010803" pitchFamily="18" charset="0"/>
                </a:rPr>
                <a:t>2007</a:t>
              </a:r>
              <a:endParaRPr lang="it-IT" sz="2800" dirty="0">
                <a:latin typeface="Garamond" panose="02020404030301010803" pitchFamily="18" charset="0"/>
              </a:endParaRPr>
            </a:p>
          </p:txBody>
        </p:sp>
      </p:grpSp>
      <p:pic>
        <p:nvPicPr>
          <p:cNvPr id="17" name="Immagin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8551" y="2454897"/>
            <a:ext cx="2338821" cy="2023557"/>
          </a:xfrm>
          <a:prstGeom prst="rect">
            <a:avLst/>
          </a:prstGeom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3179" y="697794"/>
            <a:ext cx="3348275" cy="4197133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8713" y="207033"/>
            <a:ext cx="3560853" cy="493463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2512" y="1684296"/>
            <a:ext cx="3089038" cy="33587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751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26" name="Picture 2" descr="Abluecup #1 Sfondo Foto Royalty Free, Immagini, Immagini E Archivi  Fotografic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025" y="1397476"/>
            <a:ext cx="4334930" cy="325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158271" y="278549"/>
            <a:ext cx="2100469" cy="43054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10" name="Immagin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267" y="480830"/>
            <a:ext cx="1802295" cy="957043"/>
          </a:xfrm>
          <a:prstGeom prst="rect">
            <a:avLst/>
          </a:prstGeom>
          <a:ln w="19050">
            <a:solidFill>
              <a:srgbClr val="FFFF00"/>
            </a:solidFill>
            <a:prstDash val="dash"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775" y="1576767"/>
            <a:ext cx="1765676" cy="1112542"/>
          </a:xfrm>
          <a:prstGeom prst="rect">
            <a:avLst/>
          </a:prstGeom>
          <a:ln w="19050">
            <a:solidFill>
              <a:schemeClr val="accent2"/>
            </a:solidFill>
            <a:prstDash val="dash"/>
          </a:ln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708" y="2867753"/>
            <a:ext cx="1123810" cy="1578191"/>
          </a:xfrm>
          <a:prstGeom prst="rect">
            <a:avLst/>
          </a:prstGeom>
          <a:ln w="19050">
            <a:solidFill>
              <a:schemeClr val="accent3">
                <a:lumMod val="50000"/>
              </a:schemeClr>
            </a:solidFill>
            <a:prstDash val="dash"/>
          </a:ln>
        </p:spPr>
      </p:pic>
      <p:sp>
        <p:nvSpPr>
          <p:cNvPr id="26" name="Rettangolo 25"/>
          <p:cNvSpPr/>
          <p:nvPr/>
        </p:nvSpPr>
        <p:spPr>
          <a:xfrm>
            <a:off x="6864236" y="863445"/>
            <a:ext cx="2121888" cy="29922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Attivazione FASE OPERATIVA:</a:t>
            </a:r>
          </a:p>
          <a:p>
            <a:pPr algn="ctr" defTabSz="457189"/>
            <a:endParaRPr lang="it-IT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algn="ctr" defTabSz="457189"/>
            <a:r>
              <a:rPr lang="it-IT" sz="1500" b="1" dirty="0">
                <a:solidFill>
                  <a:prstClr val="black"/>
                </a:solidFill>
                <a:latin typeface="Garamond" panose="02020404030301010803" pitchFamily="18" charset="0"/>
              </a:rPr>
              <a:t>ATTENZIONE</a:t>
            </a:r>
          </a:p>
          <a:p>
            <a:pPr algn="ctr" defTabSz="457189"/>
            <a:endParaRPr lang="it-IT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algn="ctr" defTabSz="457189"/>
            <a:r>
              <a:rPr lang="it-IT" sz="2100" b="1" dirty="0">
                <a:solidFill>
                  <a:prstClr val="black"/>
                </a:solidFill>
                <a:latin typeface="Garamond" panose="02020404030301010803" pitchFamily="18" charset="0"/>
              </a:rPr>
              <a:t>PREALLARME</a:t>
            </a:r>
          </a:p>
          <a:p>
            <a:pPr algn="ctr" defTabSz="457189"/>
            <a:endParaRPr lang="it-IT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algn="ctr" defTabSz="457189"/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ALLARME</a:t>
            </a:r>
          </a:p>
        </p:txBody>
      </p:sp>
      <p:sp>
        <p:nvSpPr>
          <p:cNvPr id="27" name="Freccia a destra con strisce 26"/>
          <p:cNvSpPr/>
          <p:nvPr/>
        </p:nvSpPr>
        <p:spPr>
          <a:xfrm>
            <a:off x="2133691" y="1864683"/>
            <a:ext cx="1166102" cy="576700"/>
          </a:xfrm>
          <a:prstGeom prst="striped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Freccia a destra con strisce 28"/>
          <p:cNvSpPr/>
          <p:nvPr/>
        </p:nvSpPr>
        <p:spPr>
          <a:xfrm>
            <a:off x="5984287" y="2001397"/>
            <a:ext cx="1010874" cy="439985"/>
          </a:xfrm>
          <a:prstGeom prst="striped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376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ttangolo 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7" name="CasellaDiTesto 6"/>
          <p:cNvSpPr txBox="1"/>
          <p:nvPr/>
        </p:nvSpPr>
        <p:spPr>
          <a:xfrm>
            <a:off x="1469553" y="1657912"/>
            <a:ext cx="6005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>
              <a:lnSpc>
                <a:spcPct val="150000"/>
              </a:lnSpc>
            </a:pPr>
            <a:r>
              <a:rPr lang="it-IT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STRUTTURA GERARCHICA DEL PRESIDIO</a:t>
            </a:r>
            <a:endParaRPr lang="it-IT" sz="24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574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23" name="Immagin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5759" y="967442"/>
            <a:ext cx="4118241" cy="2790874"/>
          </a:xfrm>
          <a:prstGeom prst="rect">
            <a:avLst/>
          </a:prstGeom>
        </p:spPr>
      </p:pic>
      <p:sp>
        <p:nvSpPr>
          <p:cNvPr id="24" name="Titolo 1"/>
          <p:cNvSpPr txBox="1">
            <a:spLocks/>
          </p:cNvSpPr>
          <p:nvPr/>
        </p:nvSpPr>
        <p:spPr>
          <a:xfrm>
            <a:off x="1" y="247855"/>
            <a:ext cx="4736561" cy="13545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378"/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LE</a:t>
            </a:r>
            <a:r>
              <a:rPr lang="it-IT" sz="1800" b="1" dirty="0">
                <a:solidFill>
                  <a:prstClr val="black"/>
                </a:solidFill>
                <a:latin typeface="Garamond" panose="02020404030301010803" pitchFamily="18" charset="0"/>
              </a:rPr>
              <a:t> ZONE DI PRESIDIO </a:t>
            </a: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SONO </a:t>
            </a:r>
          </a:p>
          <a:p>
            <a:pPr algn="l" defTabSz="914378"/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AMMINISTRATE DA </a:t>
            </a:r>
            <a:r>
              <a:rPr lang="it-IT" sz="1800" b="1" dirty="0">
                <a:solidFill>
                  <a:prstClr val="black"/>
                </a:solidFill>
                <a:latin typeface="Garamond" panose="02020404030301010803" pitchFamily="18" charset="0"/>
              </a:rPr>
              <a:t>NUCLEI</a:t>
            </a: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 DI PRESIDIO.</a:t>
            </a:r>
          </a:p>
          <a:p>
            <a:pPr algn="l" defTabSz="914378"/>
            <a:endParaRPr lang="it-IT" sz="18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algn="l" defTabSz="914378"/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OGNI </a:t>
            </a:r>
            <a:r>
              <a:rPr lang="it-IT" sz="1800" b="1" dirty="0">
                <a:solidFill>
                  <a:prstClr val="black"/>
                </a:solidFill>
                <a:latin typeface="Garamond" panose="02020404030301010803" pitchFamily="18" charset="0"/>
              </a:rPr>
              <a:t>SETTORE </a:t>
            </a: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È GESTITO DA UNA </a:t>
            </a:r>
            <a:r>
              <a:rPr lang="it-IT" sz="1800" b="1" dirty="0">
                <a:solidFill>
                  <a:prstClr val="black"/>
                </a:solidFill>
                <a:latin typeface="Garamond" panose="02020404030301010803" pitchFamily="18" charset="0"/>
              </a:rPr>
              <a:t>SQUADRA</a:t>
            </a:r>
            <a:r>
              <a:rPr lang="it-IT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.</a:t>
            </a:r>
          </a:p>
        </p:txBody>
      </p:sp>
      <p:sp>
        <p:nvSpPr>
          <p:cNvPr id="14" name="Segnaposto contenuto 2"/>
          <p:cNvSpPr txBox="1">
            <a:spLocks/>
          </p:cNvSpPr>
          <p:nvPr/>
        </p:nvSpPr>
        <p:spPr>
          <a:xfrm>
            <a:off x="122430" y="1689174"/>
            <a:ext cx="5023085" cy="3223666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892" indent="-342892" defTabSz="457189">
              <a:buFont typeface="Wingdings" panose="05000000000000000000" pitchFamily="2" charset="2"/>
              <a:buChar char="q"/>
            </a:pP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I nuclei hanno una propria sede operativa </a:t>
            </a:r>
            <a:r>
              <a:rPr lang="it-IT" sz="18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(SEDE </a:t>
            </a: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DI </a:t>
            </a:r>
            <a:r>
              <a:rPr lang="it-IT" sz="18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ZONA) </a:t>
            </a:r>
            <a:endParaRPr lang="it-IT" sz="18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342892" indent="-342892" defTabSz="457189">
              <a:buFont typeface="Wingdings" panose="05000000000000000000" pitchFamily="2" charset="2"/>
              <a:buChar char="q"/>
            </a:pP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Il coordinamento delle attività dei diversi NUCLEI </a:t>
            </a:r>
            <a:r>
              <a:rPr lang="it-IT" sz="18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è </a:t>
            </a: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affidato a una Unità di coordinamento, con adeguata competenza</a:t>
            </a:r>
          </a:p>
          <a:p>
            <a:pPr marL="342892" indent="-342892" defTabSz="457189">
              <a:buFont typeface="Wingdings" panose="05000000000000000000" pitchFamily="2" charset="2"/>
              <a:buChar char="q"/>
            </a:pPr>
            <a:r>
              <a:rPr lang="it-IT" sz="1800" dirty="0">
                <a:solidFill>
                  <a:prstClr val="black"/>
                </a:solidFill>
                <a:latin typeface="Garamond" panose="02020404030301010803" pitchFamily="18" charset="0"/>
              </a:rPr>
              <a:t>La dimensione dei nuclei dipende </a:t>
            </a:r>
          </a:p>
          <a:p>
            <a:pPr marL="742931" lvl="1" indent="-285743" defTabSz="457189">
              <a:buFont typeface="Wingdings" panose="05000000000000000000" pitchFamily="2" charset="2"/>
              <a:buChar char="§"/>
            </a:pPr>
            <a:r>
              <a:rPr lang="it-IT" sz="1500" dirty="0">
                <a:solidFill>
                  <a:prstClr val="black"/>
                </a:solidFill>
                <a:latin typeface="Garamond" panose="02020404030301010803" pitchFamily="18" charset="0"/>
              </a:rPr>
              <a:t>dalla pericolosità del territorio di competenza</a:t>
            </a:r>
          </a:p>
          <a:p>
            <a:pPr marL="742931" lvl="1" indent="-285743" defTabSz="457189">
              <a:buFont typeface="Wingdings" panose="05000000000000000000" pitchFamily="2" charset="2"/>
              <a:buChar char="§"/>
            </a:pPr>
            <a:r>
              <a:rPr lang="it-IT" sz="1500" dirty="0">
                <a:solidFill>
                  <a:prstClr val="black"/>
                </a:solidFill>
                <a:latin typeface="Garamond" panose="02020404030301010803" pitchFamily="18" charset="0"/>
              </a:rPr>
              <a:t>dalla numerosità e dalla accessibilità dei punti da osservare</a:t>
            </a:r>
          </a:p>
          <a:p>
            <a:pPr marL="742931" lvl="1" indent="-285743" defTabSz="457189">
              <a:buFont typeface="Wingdings" panose="05000000000000000000" pitchFamily="2" charset="2"/>
              <a:buChar char="§"/>
            </a:pPr>
            <a:r>
              <a:rPr lang="it-IT" sz="1500" dirty="0">
                <a:solidFill>
                  <a:prstClr val="black"/>
                </a:solidFill>
                <a:latin typeface="Garamond" panose="02020404030301010803" pitchFamily="18" charset="0"/>
              </a:rPr>
              <a:t>dall’attività dei nuclei comunali</a:t>
            </a:r>
          </a:p>
          <a:p>
            <a:pPr marL="457189" lvl="1" indent="0" defTabSz="457189">
              <a:buNone/>
            </a:pPr>
            <a:endParaRPr lang="it-IT" sz="2300" dirty="0">
              <a:solidFill>
                <a:prstClr val="black"/>
              </a:solidFill>
              <a:latin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20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6" name="Gruppo 15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ttangolo 16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8" name="Immagin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710" y="623360"/>
            <a:ext cx="474231" cy="312629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72159" y="144886"/>
            <a:ext cx="49112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it-IT" sz="2100" dirty="0">
                <a:solidFill>
                  <a:srgbClr val="FF0000"/>
                </a:solidFill>
                <a:latin typeface="Calisto MT" panose="02040603050505030304" pitchFamily="18" charset="0"/>
              </a:rPr>
              <a:t>ARTICOLAZIONE TERRITORIALE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5" t="3974" r="13519" b="3825"/>
          <a:stretch/>
        </p:blipFill>
        <p:spPr>
          <a:xfrm>
            <a:off x="6069720" y="216373"/>
            <a:ext cx="2760106" cy="4898687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4" name="Immagine 13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2" t="3091" r="4521" b="1768"/>
          <a:stretch/>
        </p:blipFill>
        <p:spPr bwMode="auto">
          <a:xfrm>
            <a:off x="2874282" y="537301"/>
            <a:ext cx="2985962" cy="4536737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8" t="2515" r="10974" b="2013"/>
          <a:stretch/>
        </p:blipFill>
        <p:spPr>
          <a:xfrm>
            <a:off x="119779" y="882152"/>
            <a:ext cx="2515832" cy="3986465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" name="CasellaDiTesto 6"/>
          <p:cNvSpPr txBox="1"/>
          <p:nvPr/>
        </p:nvSpPr>
        <p:spPr>
          <a:xfrm>
            <a:off x="1264798" y="4590560"/>
            <a:ext cx="126299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it-IT" sz="1350" b="1" i="1" dirty="0">
                <a:solidFill>
                  <a:prstClr val="black"/>
                </a:solidFill>
                <a:latin typeface="Garamond" panose="02020404030301010803" pitchFamily="18" charset="0"/>
              </a:rPr>
              <a:t>DGR 498/2019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753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09693" y="308379"/>
            <a:ext cx="8313707" cy="439948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/>
            <a:r>
              <a:rPr lang="it-IT" sz="3300" b="1" dirty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</a:t>
            </a:r>
            <a:r>
              <a:rPr lang="it-IT" sz="10125" dirty="0">
                <a:solidFill>
                  <a:srgbClr val="00B050"/>
                </a:solidFill>
                <a:latin typeface="Garamond" panose="02020404030301010803" pitchFamily="18" charset="0"/>
              </a:rPr>
              <a:t>A41_TI1</a:t>
            </a:r>
            <a:r>
              <a:rPr lang="it-IT" sz="2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3750" dirty="0">
                <a:solidFill>
                  <a:prstClr val="black"/>
                </a:solidFill>
                <a:latin typeface="Garamond" panose="02020404030301010803" pitchFamily="18" charset="0"/>
                <a:ea typeface="Segoe UI" panose="020B0502040204020203" pitchFamily="34" charset="0"/>
                <a:cs typeface="Segoe UI" panose="020B0502040204020203" pitchFamily="34" charset="0"/>
              </a:rPr>
              <a:t>Prototipo di un sistema informativo per la gestione delle attività di presidio in ambiente web </a:t>
            </a:r>
            <a:r>
              <a:rPr lang="it-IT" sz="3750" dirty="0" err="1">
                <a:solidFill>
                  <a:prstClr val="black"/>
                </a:solidFill>
                <a:latin typeface="Garamond" panose="02020404030301010803" pitchFamily="18" charset="0"/>
                <a:ea typeface="Segoe UI" panose="020B0502040204020203" pitchFamily="34" charset="0"/>
                <a:cs typeface="Segoe UI" panose="020B0502040204020203" pitchFamily="34" charset="0"/>
              </a:rPr>
              <a:t>gis</a:t>
            </a:r>
            <a:endParaRPr lang="it-IT" sz="3750" dirty="0">
              <a:solidFill>
                <a:prstClr val="black"/>
              </a:solidFill>
              <a:latin typeface="Garamond" panose="02020404030301010803" pitchFamily="18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98" y="864733"/>
            <a:ext cx="8701204" cy="4104083"/>
          </a:xfrm>
          <a:prstGeom prst="rect">
            <a:avLst/>
          </a:prstGeom>
        </p:spPr>
      </p:pic>
      <p:grpSp>
        <p:nvGrpSpPr>
          <p:cNvPr id="10" name="Gruppo 9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ttangolo 1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91113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egnaposto contenuto 3" descr="C:\Users\Carto_3\Desktop\foto_sopralluoghi_16_e_17_01_2018\Fiumara Valanidi\DSC_0182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499" y="1296439"/>
            <a:ext cx="4224872" cy="3277874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Segnaposto contenuto 3" descr="C:\Users\Carto_3\Desktop\foto_sopralluoghi_16_e_17_01_2018\Fiumara Valanidi\DSC_0179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68" y="1296439"/>
            <a:ext cx="4210159" cy="3277874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Immagine 22"/>
          <p:cNvPicPr/>
          <p:nvPr/>
        </p:nvPicPr>
        <p:blipFill>
          <a:blip r:embed="rId5"/>
          <a:stretch>
            <a:fillRect/>
          </a:stretch>
        </p:blipFill>
        <p:spPr>
          <a:xfrm>
            <a:off x="2863920" y="745249"/>
            <a:ext cx="541930" cy="400095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3403251" y="763577"/>
            <a:ext cx="329045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Tratti di alveo con sottopasso</a:t>
            </a:r>
          </a:p>
        </p:txBody>
      </p:sp>
      <p:sp>
        <p:nvSpPr>
          <p:cNvPr id="27" name="Casella di testo 2"/>
          <p:cNvSpPr txBox="1">
            <a:spLocks noChangeArrowheads="1"/>
          </p:cNvSpPr>
          <p:nvPr/>
        </p:nvSpPr>
        <p:spPr bwMode="auto">
          <a:xfrm>
            <a:off x="3035257" y="1952574"/>
            <a:ext cx="1060819" cy="2666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it-IT" sz="1050" dirty="0">
                <a:solidFill>
                  <a:prstClr val="black"/>
                </a:solidFill>
                <a:latin typeface="Garamond" panose="02020404030301010803" pitchFamily="18" charset="0"/>
              </a:rPr>
              <a:t>Alveo </a:t>
            </a:r>
            <a:r>
              <a:rPr lang="it-IT" sz="1050" dirty="0" err="1">
                <a:solidFill>
                  <a:prstClr val="black"/>
                </a:solidFill>
                <a:latin typeface="Garamond" panose="02020404030301010803" pitchFamily="18" charset="0"/>
              </a:rPr>
              <a:t>Valanidi</a:t>
            </a:r>
            <a:r>
              <a:rPr lang="it-IT" sz="1050" dirty="0">
                <a:solidFill>
                  <a:prstClr val="black"/>
                </a:solidFill>
                <a:latin typeface="Garamond" panose="02020404030301010803" pitchFamily="18" charset="0"/>
              </a:rPr>
              <a:t> I</a:t>
            </a:r>
          </a:p>
        </p:txBody>
      </p:sp>
      <p:cxnSp>
        <p:nvCxnSpPr>
          <p:cNvPr id="28" name="AutoShape 3"/>
          <p:cNvCxnSpPr>
            <a:cxnSpLocks noChangeShapeType="1"/>
          </p:cNvCxnSpPr>
          <p:nvPr/>
        </p:nvCxnSpPr>
        <p:spPr bwMode="auto">
          <a:xfrm flipH="1">
            <a:off x="2920185" y="2205261"/>
            <a:ext cx="329772" cy="73928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Casella di testo 2"/>
          <p:cNvSpPr txBox="1">
            <a:spLocks noChangeArrowheads="1"/>
          </p:cNvSpPr>
          <p:nvPr/>
        </p:nvSpPr>
        <p:spPr bwMode="auto">
          <a:xfrm>
            <a:off x="7130344" y="1833205"/>
            <a:ext cx="1054958" cy="25268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it-IT" sz="1050" dirty="0">
                <a:solidFill>
                  <a:prstClr val="black"/>
                </a:solidFill>
                <a:latin typeface="Garamond" panose="02020404030301010803" pitchFamily="18" charset="0"/>
              </a:rPr>
              <a:t>Alveo </a:t>
            </a:r>
            <a:r>
              <a:rPr lang="it-IT" sz="1050" dirty="0" err="1">
                <a:solidFill>
                  <a:prstClr val="black"/>
                </a:solidFill>
                <a:latin typeface="Garamond" panose="02020404030301010803" pitchFamily="18" charset="0"/>
              </a:rPr>
              <a:t>Valanidi</a:t>
            </a:r>
            <a:r>
              <a:rPr lang="it-IT" sz="1050" dirty="0">
                <a:solidFill>
                  <a:prstClr val="black"/>
                </a:solidFill>
                <a:latin typeface="Garamond" panose="02020404030301010803" pitchFamily="18" charset="0"/>
              </a:rPr>
              <a:t> II</a:t>
            </a:r>
          </a:p>
        </p:txBody>
      </p:sp>
      <p:cxnSp>
        <p:nvCxnSpPr>
          <p:cNvPr id="30" name="AutoShape 3"/>
          <p:cNvCxnSpPr>
            <a:cxnSpLocks noChangeShapeType="1"/>
          </p:cNvCxnSpPr>
          <p:nvPr/>
        </p:nvCxnSpPr>
        <p:spPr bwMode="auto">
          <a:xfrm flipH="1">
            <a:off x="7203481" y="2085892"/>
            <a:ext cx="141563" cy="47110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Casella di testo 2"/>
          <p:cNvSpPr txBox="1">
            <a:spLocks noChangeArrowheads="1"/>
          </p:cNvSpPr>
          <p:nvPr/>
        </p:nvSpPr>
        <p:spPr bwMode="auto">
          <a:xfrm>
            <a:off x="335921" y="4620671"/>
            <a:ext cx="3760155" cy="2107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Foto scattata dalla sede stradale – Galleria </a:t>
            </a:r>
            <a:r>
              <a:rPr lang="it-IT" sz="1350" dirty="0" err="1">
                <a:solidFill>
                  <a:prstClr val="black"/>
                </a:solidFill>
                <a:latin typeface="Garamond" panose="02020404030301010803" pitchFamily="18" charset="0"/>
              </a:rPr>
              <a:t>Valanidi</a:t>
            </a:r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 I</a:t>
            </a:r>
          </a:p>
          <a:p>
            <a:pPr defTabSz="685800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endParaRPr lang="it-IT" sz="135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33" name="Casella di testo 2"/>
          <p:cNvSpPr txBox="1">
            <a:spLocks noChangeArrowheads="1"/>
          </p:cNvSpPr>
          <p:nvPr/>
        </p:nvSpPr>
        <p:spPr bwMode="auto">
          <a:xfrm>
            <a:off x="4944864" y="4620670"/>
            <a:ext cx="4165772" cy="2107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Foto scattata dalla sede stradale – Galleria </a:t>
            </a:r>
            <a:r>
              <a:rPr lang="it-IT" sz="1350" dirty="0" err="1">
                <a:solidFill>
                  <a:prstClr val="black"/>
                </a:solidFill>
                <a:latin typeface="Garamond" panose="02020404030301010803" pitchFamily="18" charset="0"/>
              </a:rPr>
              <a:t>Valanidi</a:t>
            </a:r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 II</a:t>
            </a:r>
          </a:p>
          <a:p>
            <a:pPr defTabSz="685800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endParaRPr lang="it-IT" sz="135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2374348" y="0"/>
            <a:ext cx="3928384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it-IT" sz="405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Garamond" panose="02020404030301010803" pitchFamily="18" charset="0"/>
              </a:rPr>
              <a:t>Fiumara </a:t>
            </a:r>
            <a:r>
              <a:rPr lang="it-IT" sz="405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Garamond" panose="02020404030301010803" pitchFamily="18" charset="0"/>
              </a:rPr>
              <a:t>Valanidi</a:t>
            </a:r>
            <a:endParaRPr lang="it-IT" sz="405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Garamond" panose="02020404030301010803" pitchFamily="18" charset="0"/>
            </a:endParaRPr>
          </a:p>
        </p:txBody>
      </p:sp>
      <p:grpSp>
        <p:nvGrpSpPr>
          <p:cNvPr id="14" name="Gruppo 13"/>
          <p:cNvGrpSpPr/>
          <p:nvPr/>
        </p:nvGrpSpPr>
        <p:grpSpPr>
          <a:xfrm>
            <a:off x="8263981" y="2277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Rettangolo 14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6" name="Immagine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34906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2" name="Gruppo 11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Rettangolo 12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9" name="CasellaDiTesto 8"/>
          <p:cNvSpPr txBox="1"/>
          <p:nvPr/>
        </p:nvSpPr>
        <p:spPr>
          <a:xfrm>
            <a:off x="206909" y="1343264"/>
            <a:ext cx="4540427" cy="214566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rtlCol="0" anchor="ctr">
            <a:normAutofit/>
          </a:bodyPr>
          <a:lstStyle/>
          <a:p>
            <a:pPr algn="ctr" defTabSz="685783">
              <a:lnSpc>
                <a:spcPct val="90000"/>
              </a:lnSpc>
              <a:spcBef>
                <a:spcPct val="0"/>
              </a:spcBef>
            </a:pPr>
            <a:r>
              <a:rPr lang="it-IT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VA DEFINITA LA </a:t>
            </a:r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DISTINZIONE TRA COMPITI DEL PRESIDIO COMUNALE E </a:t>
            </a:r>
          </a:p>
          <a:p>
            <a:pPr algn="ctr" defTabSz="685783">
              <a:lnSpc>
                <a:spcPct val="90000"/>
              </a:lnSpc>
              <a:spcBef>
                <a:spcPct val="0"/>
              </a:spcBef>
            </a:pPr>
            <a:r>
              <a:rPr lang="it-IT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COMPITI DEL PRESIDIO REGIONALE</a:t>
            </a:r>
          </a:p>
        </p:txBody>
      </p:sp>
      <p:graphicFrame>
        <p:nvGraphicFramePr>
          <p:cNvPr id="2" name="Diagramma 1"/>
          <p:cNvGraphicFramePr/>
          <p:nvPr>
            <p:extLst/>
          </p:nvPr>
        </p:nvGraphicFramePr>
        <p:xfrm>
          <a:off x="3964588" y="922794"/>
          <a:ext cx="5818800" cy="387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23729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>
          <a:xfrm>
            <a:off x="125730" y="364605"/>
            <a:ext cx="7839150" cy="2066692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378"/>
            <a:endParaRPr lang="it-IT" sz="18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50575" y="4138044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0" y="472293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3" name="Gruppo 12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Rettangolo 13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16" name="Titolo 1"/>
          <p:cNvSpPr txBox="1">
            <a:spLocks/>
          </p:cNvSpPr>
          <p:nvPr/>
        </p:nvSpPr>
        <p:spPr>
          <a:xfrm>
            <a:off x="125730" y="455228"/>
            <a:ext cx="7839150" cy="1628183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378">
              <a:lnSpc>
                <a:spcPct val="150000"/>
              </a:lnSpc>
            </a:pPr>
            <a:endParaRPr lang="it-IT" sz="20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25730" y="812420"/>
            <a:ext cx="536455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lnSpc>
                <a:spcPct val="150000"/>
              </a:lnSpc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Per lo svolgimento delle attività di Presidio possono essere coinvolti:</a:t>
            </a:r>
          </a:p>
          <a:p>
            <a:pPr marL="285743" indent="-285743" defTabSz="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Risorse locali nel caso di Presidio di livello comunale</a:t>
            </a:r>
          </a:p>
          <a:p>
            <a:pPr marL="285743" indent="-285743" defTabSz="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Tecnici qualificati della PA (Avvalimento)</a:t>
            </a:r>
          </a:p>
          <a:p>
            <a:pPr marL="285743" indent="-285743" defTabSz="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Associazioni di Volontariato</a:t>
            </a:r>
          </a:p>
          <a:p>
            <a:pPr marL="285743" indent="-285743" defTabSz="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Ordini Professionali</a:t>
            </a:r>
          </a:p>
          <a:p>
            <a:pPr marL="285743" indent="-285743" defTabSz="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prstClr val="black"/>
                </a:solidFill>
                <a:latin typeface="Garamond" panose="02020404030301010803" pitchFamily="18" charset="0"/>
              </a:rPr>
              <a:t>Singoli professionisti</a:t>
            </a:r>
          </a:p>
        </p:txBody>
      </p:sp>
      <p:pic>
        <p:nvPicPr>
          <p:cNvPr id="3074" name="Picture 2" descr="Skill level speedometer Royalty Free Vector 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54"/>
          <a:stretch/>
        </p:blipFill>
        <p:spPr bwMode="auto">
          <a:xfrm>
            <a:off x="5597596" y="1257034"/>
            <a:ext cx="3546404" cy="346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sellaDiTesto 16"/>
          <p:cNvSpPr txBox="1"/>
          <p:nvPr/>
        </p:nvSpPr>
        <p:spPr>
          <a:xfrm>
            <a:off x="1486644" y="3797083"/>
            <a:ext cx="4037180" cy="98488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defTabSz="457189"/>
            <a:r>
              <a:rPr lang="it-IT" sz="1900" dirty="0">
                <a:solidFill>
                  <a:prstClr val="black"/>
                </a:solidFill>
                <a:latin typeface="Garamond" panose="02020404030301010803" pitchFamily="18" charset="0"/>
              </a:rPr>
              <a:t>I </a:t>
            </a:r>
            <a:r>
              <a:rPr lang="it-IT" sz="19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rapporti tra presidianti e struttura di afferenza sono regolamentati dal</a:t>
            </a:r>
          </a:p>
          <a:p>
            <a:pPr defTabSz="457189"/>
            <a:r>
              <a:rPr lang="it-IT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«</a:t>
            </a:r>
            <a:r>
              <a:rPr lang="it-IT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DISCIPLINARE DI PRESIDIO</a:t>
            </a:r>
            <a:r>
              <a:rPr lang="it-IT" sz="2000" dirty="0">
                <a:solidFill>
                  <a:prstClr val="black"/>
                </a:solidFill>
                <a:latin typeface="Garamond" panose="02020404030301010803" pitchFamily="18" charset="0"/>
              </a:rPr>
              <a:t>»</a:t>
            </a:r>
          </a:p>
        </p:txBody>
      </p:sp>
      <p:pic>
        <p:nvPicPr>
          <p:cNvPr id="18" name="Picture 4" descr="Photographer clipart png 3 » PNG Imag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7" r="31816"/>
          <a:stretch/>
        </p:blipFill>
        <p:spPr bwMode="auto">
          <a:xfrm>
            <a:off x="7676143" y="4045077"/>
            <a:ext cx="413852" cy="109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magine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50"/>
          <a:stretch/>
        </p:blipFill>
        <p:spPr>
          <a:xfrm flipH="1">
            <a:off x="7098593" y="3703983"/>
            <a:ext cx="554029" cy="1395391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491" y="3847349"/>
            <a:ext cx="703066" cy="1292787"/>
          </a:xfrm>
          <a:prstGeom prst="rect">
            <a:avLst/>
          </a:prstGeom>
        </p:spPr>
      </p:pic>
      <p:pic>
        <p:nvPicPr>
          <p:cNvPr id="21" name="Immagine 2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0" r="54830"/>
          <a:stretch/>
        </p:blipFill>
        <p:spPr>
          <a:xfrm flipH="1">
            <a:off x="8581827" y="3751793"/>
            <a:ext cx="488401" cy="1388447"/>
          </a:xfrm>
          <a:prstGeom prst="rect">
            <a:avLst/>
          </a:prstGeom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513" y="3996597"/>
            <a:ext cx="496535" cy="1106143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74475" y="147320"/>
            <a:ext cx="313322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150000"/>
              </a:lnSpc>
            </a:pPr>
            <a:r>
              <a:rPr lang="it-IT" sz="2700" b="1" dirty="0">
                <a:solidFill>
                  <a:srgbClr val="FF0000"/>
                </a:solidFill>
                <a:latin typeface="Garamond" panose="02020404030301010803" pitchFamily="18" charset="0"/>
              </a:rPr>
              <a:t>COMPOSIZIONE </a:t>
            </a:r>
            <a:endParaRPr lang="it-IT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83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>
          <a:xfrm>
            <a:off x="0" y="4794131"/>
            <a:ext cx="9144000" cy="34937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it-IT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5039127" y="4768254"/>
            <a:ext cx="41510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55">
              <a:spcAft>
                <a:spcPts val="600"/>
              </a:spcAft>
              <a:defRPr/>
            </a:pPr>
            <a:r>
              <a:rPr lang="it-IT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PRESIDIO TERRITORIALE</a:t>
            </a:r>
          </a:p>
        </p:txBody>
      </p:sp>
      <p:sp>
        <p:nvSpPr>
          <p:cNvPr id="4" name="Rettangolo 3"/>
          <p:cNvSpPr/>
          <p:nvPr/>
        </p:nvSpPr>
        <p:spPr>
          <a:xfrm>
            <a:off x="197432" y="661426"/>
            <a:ext cx="5704765" cy="3485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Preambolo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i. Identificazione del Committente e dei Contraenti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ii. Obiettivi dell’accordo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iii. Composizione del Presidio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iv. Zone e Settori di competenza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v. Attività del Presidio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vi. Reperibilità e turnazione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vii. Attivazione e disattivazione del Presidio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viii. Attivazione e impiego dei presidianti in tempo differito (periodo ordinario)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ix. Adempimenti e obblighi dei soggetti Contraenti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x. Adempimenti e obblighi del Committente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i. Identificazione del Committente e dei Contraenti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ii. Obiettivi dell’accordo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iii. Composizione del Presidio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iv. Zone e Settori di competenza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v. Attività del Presidio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vi. Reperibilità e turnazione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vii. Attivazione e disattivazione del Presidio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viii. Attivazione e impiego dei presidianti in tempo differito (periodo ordinario)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ix. Adempimenti e obblighi dei soggetti Contraenti </a:t>
            </a:r>
          </a:p>
          <a:p>
            <a:pPr defTabSz="685800">
              <a:defRPr/>
            </a:pPr>
            <a:r>
              <a:rPr lang="it-IT" sz="1050" dirty="0">
                <a:solidFill>
                  <a:srgbClr val="000000"/>
                </a:solidFill>
                <a:latin typeface="Garamond" panose="02020404030301010803" pitchFamily="18" charset="0"/>
              </a:rPr>
              <a:t>x. Adempimenti e obblighi del Committente </a:t>
            </a:r>
          </a:p>
        </p:txBody>
      </p:sp>
      <p:sp>
        <p:nvSpPr>
          <p:cNvPr id="6" name="Rettangolo 5"/>
          <p:cNvSpPr/>
          <p:nvPr/>
        </p:nvSpPr>
        <p:spPr>
          <a:xfrm>
            <a:off x="73324" y="269011"/>
            <a:ext cx="62412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it-IT" sz="2100" b="1" dirty="0">
                <a:solidFill>
                  <a:srgbClr val="F79646">
                    <a:lumMod val="75000"/>
                  </a:srgbClr>
                </a:solidFill>
                <a:latin typeface="Garamond" panose="02020404030301010803" pitchFamily="18" charset="0"/>
              </a:rPr>
              <a:t>DISCIPLINARE DI PRESIDIO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337" y="626681"/>
            <a:ext cx="521713" cy="343929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208433" y="624229"/>
            <a:ext cx="6837092" cy="436273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400" b="1" dirty="0">
                <a:solidFill>
                  <a:srgbClr val="0070C0"/>
                </a:solidFill>
                <a:latin typeface="Garamond" panose="02020404030301010803" pitchFamily="18" charset="0"/>
              </a:rPr>
              <a:t>i. Identificazione del Committente e dei Contraenti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0070C0"/>
                </a:solidFill>
                <a:latin typeface="Garamond" panose="02020404030301010803" pitchFamily="18" charset="0"/>
              </a:rPr>
              <a:t>ii. Obiettivi dell’accordo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0070C0"/>
                </a:solidFill>
                <a:latin typeface="Garamond" panose="02020404030301010803" pitchFamily="18" charset="0"/>
              </a:rPr>
              <a:t>iii. Composizione del Presidio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0070C0"/>
                </a:solidFill>
                <a:latin typeface="Garamond" panose="02020404030301010803" pitchFamily="18" charset="0"/>
              </a:rPr>
              <a:t>iv. Zone e Settori di competenza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0070C0"/>
                </a:solidFill>
                <a:latin typeface="Garamond" panose="02020404030301010803" pitchFamily="18" charset="0"/>
              </a:rPr>
              <a:t>v. Attività del Presidio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0070C0"/>
                </a:solidFill>
                <a:latin typeface="Garamond" panose="02020404030301010803" pitchFamily="18" charset="0"/>
              </a:rPr>
              <a:t>vi. Reperibilità e turnazione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0070C0"/>
                </a:solidFill>
                <a:latin typeface="Garamond" panose="02020404030301010803" pitchFamily="18" charset="0"/>
              </a:rPr>
              <a:t>vii. Attivazione e disattivazione del Presidio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0070C0"/>
                </a:solidFill>
                <a:latin typeface="Garamond" panose="02020404030301010803" pitchFamily="18" charset="0"/>
              </a:rPr>
              <a:t>viii. Attivazione e impiego dei presidianti in tempo differito (periodo ordinario)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0070C0"/>
                </a:solidFill>
                <a:latin typeface="Garamond" panose="02020404030301010803" pitchFamily="18" charset="0"/>
              </a:rPr>
              <a:t>ix. Adempimenti e obblighi dei soggetti Contraenti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0070C0"/>
                </a:solidFill>
                <a:latin typeface="Garamond" panose="02020404030301010803" pitchFamily="18" charset="0"/>
              </a:rPr>
              <a:t>x. Adempimenti e obblighi del Committente </a:t>
            </a:r>
          </a:p>
          <a:p>
            <a:pPr defTabSz="685800">
              <a:defRPr/>
            </a:pPr>
            <a:endParaRPr lang="it-IT" sz="135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022076" y="618815"/>
            <a:ext cx="7121924" cy="452431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xi. Durata dell’attività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xii. Piano finanziario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xiii. Modalità di erogazione del contributo finanziario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xiv. Rendicontazione delle spese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xv. Controlli e verifiche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xvi. Affidamenti di incarichi per servizi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xvii. Modifiche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xviii. Responsabilità verso terzi e dipendenti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xix. Responsabilità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xx. Indennità per specifiche responsabilità in caso di avvalimento </a:t>
            </a:r>
          </a:p>
          <a:p>
            <a:pPr defTabSz="685800">
              <a:defRPr/>
            </a:pPr>
            <a:r>
              <a:rPr lang="it-IT" sz="2400" b="1" dirty="0">
                <a:solidFill>
                  <a:srgbClr val="FFFF00"/>
                </a:solidFill>
                <a:latin typeface="Garamond" panose="02020404030301010803" pitchFamily="18" charset="0"/>
              </a:rPr>
              <a:t>xxi. Disponibilità dei documenti.</a:t>
            </a:r>
            <a:r>
              <a:rPr lang="it-IT" sz="2400" dirty="0">
                <a:solidFill>
                  <a:srgbClr val="FFFF00"/>
                </a:solidFill>
                <a:latin typeface="Garamond" panose="02020404030301010803" pitchFamily="18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430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tangolo 30"/>
          <p:cNvSpPr/>
          <p:nvPr/>
        </p:nvSpPr>
        <p:spPr>
          <a:xfrm>
            <a:off x="405943" y="41596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517817" y="6130568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7034" y="475810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Rettangolo 6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8" name="Immagin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735" y="1"/>
            <a:ext cx="5131665" cy="4980551"/>
          </a:xfrm>
          <a:prstGeom prst="rect">
            <a:avLst/>
          </a:prstGeom>
        </p:spPr>
      </p:pic>
      <p:sp>
        <p:nvSpPr>
          <p:cNvPr id="32" name="CasellaDiTesto 31"/>
          <p:cNvSpPr txBox="1"/>
          <p:nvPr/>
        </p:nvSpPr>
        <p:spPr>
          <a:xfrm>
            <a:off x="4371864" y="1817494"/>
            <a:ext cx="92771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Protocollo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3299746" y="1874615"/>
            <a:ext cx="92771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PAV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1934841" y="1891411"/>
            <a:ext cx="139335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Scenari di rischio</a:t>
            </a:r>
          </a:p>
        </p:txBody>
      </p:sp>
      <p:sp>
        <p:nvSpPr>
          <p:cNvPr id="35" name="CasellaDiTesto 34"/>
          <p:cNvSpPr txBox="1"/>
          <p:nvPr/>
        </p:nvSpPr>
        <p:spPr>
          <a:xfrm>
            <a:off x="4250425" y="3932026"/>
            <a:ext cx="117058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Formazione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3299083" y="4001341"/>
            <a:ext cx="92771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Scala comunale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5299575" y="798334"/>
            <a:ext cx="18344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Scenari di evento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3032625" y="826571"/>
            <a:ext cx="141237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Punti critici</a:t>
            </a:r>
          </a:p>
        </p:txBody>
      </p:sp>
      <p:sp>
        <p:nvSpPr>
          <p:cNvPr id="39" name="CasellaDiTesto 38"/>
          <p:cNvSpPr txBox="1"/>
          <p:nvPr/>
        </p:nvSpPr>
        <p:spPr>
          <a:xfrm>
            <a:off x="4371863" y="847767"/>
            <a:ext cx="9004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Aree vulnerabili</a:t>
            </a:r>
          </a:p>
        </p:txBody>
      </p:sp>
      <p:sp>
        <p:nvSpPr>
          <p:cNvPr id="40" name="CasellaDiTesto 39"/>
          <p:cNvSpPr txBox="1"/>
          <p:nvPr/>
        </p:nvSpPr>
        <p:spPr>
          <a:xfrm>
            <a:off x="5395051" y="1575120"/>
            <a:ext cx="1075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white"/>
                </a:solidFill>
                <a:latin typeface="Garamond" panose="02020404030301010803" pitchFamily="18" charset="0"/>
              </a:rPr>
              <a:t>Itinerari </a:t>
            </a:r>
          </a:p>
          <a:p>
            <a:pPr algn="ctr" defTabSz="685800"/>
            <a:endParaRPr lang="it-IT" sz="1350" dirty="0">
              <a:solidFill>
                <a:prstClr val="white"/>
              </a:solidFill>
              <a:latin typeface="Garamond" panose="02020404030301010803" pitchFamily="18" charset="0"/>
            </a:endParaRPr>
          </a:p>
          <a:p>
            <a:pPr algn="ctr" defTabSz="685800"/>
            <a:r>
              <a:rPr lang="it-IT" sz="1350" dirty="0">
                <a:solidFill>
                  <a:prstClr val="white"/>
                </a:solidFill>
                <a:latin typeface="Garamond" panose="02020404030301010803" pitchFamily="18" charset="0"/>
              </a:rPr>
              <a:t>di    </a:t>
            </a:r>
          </a:p>
          <a:p>
            <a:pPr algn="ctr" defTabSz="685800"/>
            <a:r>
              <a:rPr lang="it-IT" sz="1350" dirty="0">
                <a:solidFill>
                  <a:prstClr val="white"/>
                </a:solidFill>
                <a:latin typeface="Garamond" panose="02020404030301010803" pitchFamily="18" charset="0"/>
              </a:rPr>
              <a:t>    presidio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1934840" y="3953950"/>
            <a:ext cx="134061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Scala regionale</a:t>
            </a:r>
          </a:p>
        </p:txBody>
      </p:sp>
      <p:sp>
        <p:nvSpPr>
          <p:cNvPr id="42" name="CasellaDiTesto 41"/>
          <p:cNvSpPr txBox="1"/>
          <p:nvPr/>
        </p:nvSpPr>
        <p:spPr>
          <a:xfrm>
            <a:off x="4224464" y="2597761"/>
            <a:ext cx="117058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Disciplinare</a:t>
            </a:r>
          </a:p>
        </p:txBody>
      </p:sp>
      <p:sp>
        <p:nvSpPr>
          <p:cNvPr id="43" name="CasellaDiTesto 42"/>
          <p:cNvSpPr txBox="1"/>
          <p:nvPr/>
        </p:nvSpPr>
        <p:spPr>
          <a:xfrm>
            <a:off x="3050522" y="2818806"/>
            <a:ext cx="14248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Articolazione Territoriale</a:t>
            </a:r>
          </a:p>
        </p:txBody>
      </p:sp>
      <p:sp>
        <p:nvSpPr>
          <p:cNvPr id="44" name="CasellaDiTesto 43"/>
          <p:cNvSpPr txBox="1"/>
          <p:nvPr/>
        </p:nvSpPr>
        <p:spPr>
          <a:xfrm>
            <a:off x="1939166" y="2521901"/>
            <a:ext cx="14248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Composizione</a:t>
            </a:r>
          </a:p>
        </p:txBody>
      </p:sp>
      <p:sp>
        <p:nvSpPr>
          <p:cNvPr id="45" name="CasellaDiTesto 44"/>
          <p:cNvSpPr txBox="1"/>
          <p:nvPr/>
        </p:nvSpPr>
        <p:spPr>
          <a:xfrm>
            <a:off x="5347651" y="4305923"/>
            <a:ext cx="117058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it-IT" sz="1350" dirty="0">
                <a:solidFill>
                  <a:prstClr val="black"/>
                </a:solidFill>
                <a:latin typeface="Garamond" panose="02020404030301010803" pitchFamily="18" charset="0"/>
              </a:rPr>
              <a:t>Volontariato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509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>
          <a:xfrm>
            <a:off x="405943" y="4159643"/>
            <a:ext cx="8275983" cy="66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Fumetto 4 2"/>
          <p:cNvSpPr/>
          <p:nvPr/>
        </p:nvSpPr>
        <p:spPr>
          <a:xfrm>
            <a:off x="2125086" y="472183"/>
            <a:ext cx="6066472" cy="2189282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C8D67D6C-17BB-D64B-BE66-C6913A94A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1111" y="925005"/>
            <a:ext cx="4778920" cy="1021556"/>
          </a:xfrm>
        </p:spPr>
        <p:txBody>
          <a:bodyPr>
            <a:normAutofit fontScale="90000"/>
          </a:bodyPr>
          <a:lstStyle/>
          <a:p>
            <a:r>
              <a:rPr lang="it-IT" dirty="0">
                <a:latin typeface="Garamond" panose="02020404030301010803" pitchFamily="18" charset="0"/>
              </a:rPr>
              <a:t>GRAZIE </a:t>
            </a:r>
            <a:r>
              <a:rPr lang="it-IT" dirty="0" smtClean="0">
                <a:latin typeface="Garamond" panose="02020404030301010803" pitchFamily="18" charset="0"/>
              </a:rPr>
              <a:t/>
            </a:r>
            <a:br>
              <a:rPr lang="it-IT" dirty="0" smtClean="0">
                <a:latin typeface="Garamond" panose="02020404030301010803" pitchFamily="18" charset="0"/>
              </a:rPr>
            </a:br>
            <a:r>
              <a:rPr lang="it-IT" dirty="0" smtClean="0">
                <a:latin typeface="Garamond" panose="02020404030301010803" pitchFamily="18" charset="0"/>
              </a:rPr>
              <a:t>DELL’ATTENZIONE</a:t>
            </a:r>
            <a:endParaRPr lang="it-IT" dirty="0">
              <a:latin typeface="Garamond" panose="02020404030301010803" pitchFamily="18" charset="0"/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8320926" y="207033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ettangolo 8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pic>
        <p:nvPicPr>
          <p:cNvPr id="2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333" y="2768208"/>
            <a:ext cx="1149211" cy="1685510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>
          <a:xfrm>
            <a:off x="-7034" y="475810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183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 descr="C:\Users\Carto_3\Desktop\foto_sopralluoghi_16_e_17_01_2018\Fiumara Valanidi\Fiumara Valanidi Punto 15\DSC_016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07" y="1983497"/>
            <a:ext cx="4089443" cy="2626603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mmagine 10"/>
          <p:cNvPicPr/>
          <p:nvPr/>
        </p:nvPicPr>
        <p:blipFill>
          <a:blip r:embed="rId4"/>
          <a:stretch>
            <a:fillRect/>
          </a:stretch>
        </p:blipFill>
        <p:spPr>
          <a:xfrm>
            <a:off x="444339" y="1983498"/>
            <a:ext cx="3880009" cy="2626603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Ovale 9"/>
          <p:cNvSpPr/>
          <p:nvPr/>
        </p:nvSpPr>
        <p:spPr>
          <a:xfrm>
            <a:off x="821173" y="2614529"/>
            <a:ext cx="459344" cy="4095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defRPr/>
            </a:pPr>
            <a:endParaRPr lang="it-IT" sz="1350">
              <a:solidFill>
                <a:prstClr val="white"/>
              </a:solidFill>
              <a:latin typeface="Garamond" panose="02020404030301010803" pitchFamily="18" charset="0"/>
            </a:endParaRPr>
          </a:p>
        </p:txBody>
      </p:sp>
      <p:sp>
        <p:nvSpPr>
          <p:cNvPr id="13" name="Ovale 12"/>
          <p:cNvSpPr/>
          <p:nvPr/>
        </p:nvSpPr>
        <p:spPr>
          <a:xfrm>
            <a:off x="821173" y="3146540"/>
            <a:ext cx="459344" cy="4095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defRPr/>
            </a:pPr>
            <a:endParaRPr lang="it-IT" sz="1350">
              <a:solidFill>
                <a:prstClr val="white"/>
              </a:solidFill>
              <a:latin typeface="Garamond" panose="02020404030301010803" pitchFamily="18" charset="0"/>
            </a:endParaRPr>
          </a:p>
        </p:txBody>
      </p:sp>
      <p:sp>
        <p:nvSpPr>
          <p:cNvPr id="15" name="Ovale 14"/>
          <p:cNvSpPr/>
          <p:nvPr/>
        </p:nvSpPr>
        <p:spPr>
          <a:xfrm>
            <a:off x="2303385" y="3384581"/>
            <a:ext cx="459344" cy="4095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defRPr/>
            </a:pPr>
            <a:endParaRPr lang="it-IT" sz="1350">
              <a:solidFill>
                <a:prstClr val="white"/>
              </a:solidFill>
              <a:latin typeface="Garamond" panose="02020404030301010803" pitchFamily="18" charset="0"/>
            </a:endParaRPr>
          </a:p>
        </p:txBody>
      </p:sp>
      <p:sp>
        <p:nvSpPr>
          <p:cNvPr id="16" name="Ovale 15"/>
          <p:cNvSpPr/>
          <p:nvPr/>
        </p:nvSpPr>
        <p:spPr>
          <a:xfrm>
            <a:off x="1730929" y="3296798"/>
            <a:ext cx="459344" cy="4095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defRPr/>
            </a:pPr>
            <a:endParaRPr lang="it-IT" sz="1350">
              <a:solidFill>
                <a:prstClr val="white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Ovale 16"/>
          <p:cNvSpPr/>
          <p:nvPr/>
        </p:nvSpPr>
        <p:spPr>
          <a:xfrm>
            <a:off x="2750224" y="2887223"/>
            <a:ext cx="459344" cy="4095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defRPr/>
            </a:pPr>
            <a:endParaRPr lang="it-IT" sz="1350">
              <a:solidFill>
                <a:prstClr val="white"/>
              </a:solidFill>
              <a:latin typeface="Garamond" panose="02020404030301010803" pitchFamily="18" charset="0"/>
            </a:endParaRPr>
          </a:p>
        </p:txBody>
      </p:sp>
      <p:pic>
        <p:nvPicPr>
          <p:cNvPr id="19" name="Immagine 18"/>
          <p:cNvPicPr/>
          <p:nvPr/>
        </p:nvPicPr>
        <p:blipFill>
          <a:blip r:embed="rId5"/>
          <a:stretch>
            <a:fillRect/>
          </a:stretch>
        </p:blipFill>
        <p:spPr>
          <a:xfrm>
            <a:off x="3091057" y="1268016"/>
            <a:ext cx="547926" cy="526439"/>
          </a:xfrm>
          <a:prstGeom prst="rect">
            <a:avLst/>
          </a:prstGeom>
        </p:spPr>
      </p:pic>
      <p:sp>
        <p:nvSpPr>
          <p:cNvPr id="20" name="CasellaDiTesto 19"/>
          <p:cNvSpPr txBox="1"/>
          <p:nvPr/>
        </p:nvSpPr>
        <p:spPr>
          <a:xfrm>
            <a:off x="3638983" y="1402039"/>
            <a:ext cx="42405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Discontinuità d’argine</a:t>
            </a:r>
          </a:p>
        </p:txBody>
      </p:sp>
      <p:grpSp>
        <p:nvGrpSpPr>
          <p:cNvPr id="14" name="Gruppo 13"/>
          <p:cNvGrpSpPr/>
          <p:nvPr/>
        </p:nvGrpSpPr>
        <p:grpSpPr>
          <a:xfrm>
            <a:off x="8263981" y="227732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Rettangolo 20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2" name="Immagine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  <p:sp>
        <p:nvSpPr>
          <p:cNvPr id="23" name="Rettangolo 22"/>
          <p:cNvSpPr/>
          <p:nvPr/>
        </p:nvSpPr>
        <p:spPr>
          <a:xfrm>
            <a:off x="-7034" y="4758109"/>
            <a:ext cx="9144000" cy="37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2374348" y="0"/>
            <a:ext cx="3928384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it-IT" sz="405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Garamond" panose="02020404030301010803" pitchFamily="18" charset="0"/>
              </a:rPr>
              <a:t>Fiumara </a:t>
            </a:r>
            <a:r>
              <a:rPr lang="it-IT" sz="405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Garamond" panose="02020404030301010803" pitchFamily="18" charset="0"/>
              </a:rPr>
              <a:t>Valanidi</a:t>
            </a:r>
            <a:endParaRPr lang="it-IT" sz="405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Garamond" panose="020204040303010108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206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C:\Users\Carto_3\Desktop\Convenzione DPC 2016\foto valanidi\scatto 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220" y="1304014"/>
            <a:ext cx="6611142" cy="3599245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mmagine 10"/>
          <p:cNvPicPr/>
          <p:nvPr/>
        </p:nvPicPr>
        <p:blipFill>
          <a:blip r:embed="rId4"/>
          <a:stretch>
            <a:fillRect/>
          </a:stretch>
        </p:blipFill>
        <p:spPr>
          <a:xfrm>
            <a:off x="3091057" y="692497"/>
            <a:ext cx="547926" cy="481096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3638983" y="758883"/>
            <a:ext cx="42405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Argine rotto o danneggiato</a:t>
            </a:r>
          </a:p>
        </p:txBody>
      </p:sp>
      <p:sp>
        <p:nvSpPr>
          <p:cNvPr id="6" name="Rettangolo 5"/>
          <p:cNvSpPr/>
          <p:nvPr/>
        </p:nvSpPr>
        <p:spPr>
          <a:xfrm>
            <a:off x="2374348" y="0"/>
            <a:ext cx="3928384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it-IT" sz="405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Garamond" panose="02020404030301010803" pitchFamily="18" charset="0"/>
              </a:rPr>
              <a:t>Fiumara </a:t>
            </a:r>
            <a:r>
              <a:rPr lang="it-IT" sz="405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Garamond" panose="02020404030301010803" pitchFamily="18" charset="0"/>
              </a:rPr>
              <a:t>Valanidi</a:t>
            </a:r>
            <a:endParaRPr lang="it-IT" sz="405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Garamond" panose="02020404030301010803" pitchFamily="18" charset="0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8212726" y="241366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ttangolo 7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0284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22" y="1465714"/>
            <a:ext cx="4389073" cy="2910734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121" y="1465714"/>
            <a:ext cx="4394637" cy="2910734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magine 8"/>
          <p:cNvPicPr/>
          <p:nvPr/>
        </p:nvPicPr>
        <p:blipFill>
          <a:blip r:embed="rId5"/>
          <a:stretch>
            <a:fillRect/>
          </a:stretch>
        </p:blipFill>
        <p:spPr>
          <a:xfrm>
            <a:off x="3616032" y="754820"/>
            <a:ext cx="277204" cy="499390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4023407" y="782944"/>
            <a:ext cx="42405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it-IT" sz="2100" dirty="0">
                <a:solidFill>
                  <a:prstClr val="black"/>
                </a:solidFill>
                <a:latin typeface="Garamond" panose="02020404030301010803" pitchFamily="18" charset="0"/>
              </a:rPr>
              <a:t>Discariche in alveo</a:t>
            </a:r>
          </a:p>
        </p:txBody>
      </p:sp>
      <p:sp>
        <p:nvSpPr>
          <p:cNvPr id="7" name="Rettangolo 6"/>
          <p:cNvSpPr/>
          <p:nvPr/>
        </p:nvSpPr>
        <p:spPr>
          <a:xfrm>
            <a:off x="2716254" y="39630"/>
            <a:ext cx="3928384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it-IT" sz="405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Garamond" panose="02020404030301010803" pitchFamily="18" charset="0"/>
              </a:rPr>
              <a:t>Fiumara </a:t>
            </a:r>
            <a:r>
              <a:rPr lang="it-IT" sz="405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Garamond" panose="02020404030301010803" pitchFamily="18" charset="0"/>
              </a:rPr>
              <a:t>Valanidi</a:t>
            </a:r>
            <a:endParaRPr lang="it-IT" sz="405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Garamond" panose="02020404030301010803" pitchFamily="18" charset="0"/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8212726" y="241366"/>
            <a:ext cx="785032" cy="517517"/>
            <a:chOff x="7840053" y="938552"/>
            <a:chExt cx="785032" cy="517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Rettangolo 9"/>
            <p:cNvSpPr/>
            <p:nvPr/>
          </p:nvSpPr>
          <p:spPr>
            <a:xfrm>
              <a:off x="7840053" y="938552"/>
              <a:ext cx="785032" cy="517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308" y="979374"/>
              <a:ext cx="682522" cy="4499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59028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ARTICULATE_SLIDE_COUNT" val="94"/>
  <p:tag name="MMPROD_UIDATA" val="&lt;database version=&quot;10.0&quot;&gt;&lt;object type=&quot;1&quot; unique_id=&quot;10001&quot;&gt;&lt;object type=&quot;2&quot; unique_id=&quot;43945&quot;&gt;&lt;object type=&quot;3&quot; unique_id=&quot;43954&quot;&gt;&lt;property id=&quot;20148&quot; value=&quot;5&quot;/&gt;&lt;property id=&quot;20300&quot; value=&quot;Slide 1&quot;/&gt;&lt;property id=&quot;20307&quot; value=&quot;635&quot;/&gt;&lt;/object&gt;&lt;object type=&quot;3&quot; unique_id=&quot;43955&quot;&gt;&lt;property id=&quot;20148&quot; value=&quot;5&quot;/&gt;&lt;property id=&quot;20300&quot; value=&quot;Slide 2&quot;/&gt;&lt;property id=&quot;20307&quot; value=&quot;636&quot;/&gt;&lt;/object&gt;&lt;object type=&quot;3&quot; unique_id=&quot;43956&quot;&gt;&lt;property id=&quot;20148&quot; value=&quot;5&quot;/&gt;&lt;property id=&quot;20300&quot; value=&quot;Slide 3&quot;/&gt;&lt;property id=&quot;20307&quot; value=&quot;437&quot;/&gt;&lt;/object&gt;&lt;object type=&quot;3&quot; unique_id=&quot;43957&quot;&gt;&lt;property id=&quot;20148&quot; value=&quot;5&quot;/&gt;&lt;property id=&quot;20300&quot; value=&quot;Slide 4&quot;/&gt;&lt;property id=&quot;20307&quot; value=&quot;428&quot;/&gt;&lt;/object&gt;&lt;object type=&quot;3&quot; unique_id=&quot;43958&quot;&gt;&lt;property id=&quot;20148&quot; value=&quot;5&quot;/&gt;&lt;property id=&quot;20300&quot; value=&quot;Slide 5&quot;/&gt;&lt;property id=&quot;20307&quot; value=&quot;462&quot;/&gt;&lt;/object&gt;&lt;object type=&quot;3&quot; unique_id=&quot;43959&quot;&gt;&lt;property id=&quot;20148&quot; value=&quot;5&quot;/&gt;&lt;property id=&quot;20300&quot; value=&quot;Slide 6&quot;/&gt;&lt;property id=&quot;20307&quot; value=&quot;570&quot;/&gt;&lt;/object&gt;&lt;object type=&quot;3&quot; unique_id=&quot;43960&quot;&gt;&lt;property id=&quot;20148&quot; value=&quot;5&quot;/&gt;&lt;property id=&quot;20300&quot; value=&quot;Slide 10&quot;/&gt;&lt;property id=&quot;20307&quot; value=&quot;562&quot;/&gt;&lt;/object&gt;&lt;object type=&quot;3&quot; unique_id=&quot;43961&quot;&gt;&lt;property id=&quot;20148&quot; value=&quot;5&quot;/&gt;&lt;property id=&quot;20300&quot; value=&quot;Slide 11&quot;/&gt;&lt;property id=&quot;20307&quot; value=&quot;563&quot;/&gt;&lt;/object&gt;&lt;object type=&quot;3&quot; unique_id=&quot;43962&quot;&gt;&lt;property id=&quot;20148&quot; value=&quot;5&quot;/&gt;&lt;property id=&quot;20300&quot; value=&quot;Slide 12&quot;/&gt;&lt;property id=&quot;20307&quot; value=&quot;564&quot;/&gt;&lt;/object&gt;&lt;object type=&quot;3&quot; unique_id=&quot;43963&quot;&gt;&lt;property id=&quot;20148&quot; value=&quot;5&quot;/&gt;&lt;property id=&quot;20300&quot; value=&quot;Slide 13&quot;/&gt;&lt;property id=&quot;20307&quot; value=&quot;565&quot;/&gt;&lt;/object&gt;&lt;object type=&quot;3&quot; unique_id=&quot;43964&quot;&gt;&lt;property id=&quot;20148&quot; value=&quot;5&quot;/&gt;&lt;property id=&quot;20300&quot; value=&quot;Slide 14&quot;/&gt;&lt;property id=&quot;20307&quot; value=&quot;566&quot;/&gt;&lt;/object&gt;&lt;object type=&quot;3&quot; unique_id=&quot;43965&quot;&gt;&lt;property id=&quot;20148&quot; value=&quot;5&quot;/&gt;&lt;property id=&quot;20300&quot; value=&quot;Slide 15&quot;/&gt;&lt;property id=&quot;20307&quot; value=&quot;567&quot;/&gt;&lt;/object&gt;&lt;object type=&quot;3&quot; unique_id=&quot;43966&quot;&gt;&lt;property id=&quot;20148&quot; value=&quot;5&quot;/&gt;&lt;property id=&quot;20300&quot; value=&quot;Slide 16&quot;/&gt;&lt;property id=&quot;20307&quot; value=&quot;568&quot;/&gt;&lt;/object&gt;&lt;object type=&quot;3&quot; unique_id=&quot;43967&quot;&gt;&lt;property id=&quot;20148&quot; value=&quot;5&quot;/&gt;&lt;property id=&quot;20300&quot; value=&quot;Slide 17&quot;/&gt;&lt;property id=&quot;20307&quot; value=&quot;569&quot;/&gt;&lt;/object&gt;&lt;object type=&quot;3&quot; unique_id=&quot;43968&quot;&gt;&lt;property id=&quot;20148&quot; value=&quot;5&quot;/&gt;&lt;property id=&quot;20300&quot; value=&quot;Slide 18&quot;/&gt;&lt;property id=&quot;20307&quot; value=&quot;579&quot;/&gt;&lt;/object&gt;&lt;object type=&quot;3&quot; unique_id=&quot;43969&quot;&gt;&lt;property id=&quot;20148&quot; value=&quot;5&quot;/&gt;&lt;property id=&quot;20300&quot; value=&quot;Slide 19&quot;/&gt;&lt;property id=&quot;20307&quot; value=&quot;577&quot;/&gt;&lt;/object&gt;&lt;object type=&quot;3&quot; unique_id=&quot;43970&quot;&gt;&lt;property id=&quot;20148&quot; value=&quot;5&quot;/&gt;&lt;property id=&quot;20300&quot; value=&quot;Slide 7&quot;/&gt;&lt;property id=&quot;20307&quot; value=&quot;556&quot;/&gt;&lt;/object&gt;&lt;object type=&quot;3&quot; unique_id=&quot;43971&quot;&gt;&lt;property id=&quot;20148&quot; value=&quot;5&quot;/&gt;&lt;property id=&quot;20300&quot; value=&quot;Slide 20&quot;/&gt;&lt;property id=&quot;20307&quot; value=&quot;571&quot;/&gt;&lt;/object&gt;&lt;object type=&quot;3&quot; unique_id=&quot;43972&quot;&gt;&lt;property id=&quot;20148&quot; value=&quot;5&quot;/&gt;&lt;property id=&quot;20300&quot; value=&quot;Slide 21&quot;/&gt;&lt;property id=&quot;20307&quot; value=&quot;638&quot;/&gt;&lt;/object&gt;&lt;object type=&quot;3&quot; unique_id=&quot;43973&quot;&gt;&lt;property id=&quot;20148&quot; value=&quot;5&quot;/&gt;&lt;property id=&quot;20300&quot; value=&quot;Slide 22&quot;/&gt;&lt;property id=&quot;20307&quot; value=&quot;605&quot;/&gt;&lt;/object&gt;&lt;object type=&quot;3&quot; unique_id=&quot;43974&quot;&gt;&lt;property id=&quot;20148&quot; value=&quot;5&quot;/&gt;&lt;property id=&quot;20300&quot; value=&quot;Slide 23&quot;/&gt;&lt;property id=&quot;20307&quot; value=&quot;639&quot;/&gt;&lt;/object&gt;&lt;object type=&quot;3&quot; unique_id=&quot;43975&quot;&gt;&lt;property id=&quot;20148&quot; value=&quot;5&quot;/&gt;&lt;property id=&quot;20300&quot; value=&quot;Slide 24&quot;/&gt;&lt;property id=&quot;20307&quot; value=&quot;557&quot;/&gt;&lt;/object&gt;&lt;object type=&quot;3&quot; unique_id=&quot;43976&quot;&gt;&lt;property id=&quot;20148&quot; value=&quot;5&quot;/&gt;&lt;property id=&quot;20300&quot; value=&quot;Slide 25&quot;/&gt;&lt;property id=&quot;20307&quot; value=&quot;575&quot;/&gt;&lt;/object&gt;&lt;object type=&quot;3&quot; unique_id=&quot;43978&quot;&gt;&lt;property id=&quot;20148&quot; value=&quot;5&quot;/&gt;&lt;property id=&quot;20300&quot; value=&quot;Slide 26&quot;/&gt;&lt;property id=&quot;20307&quot; value=&quot;640&quot;/&gt;&lt;/object&gt;&lt;object type=&quot;3&quot; unique_id=&quot;43979&quot;&gt;&lt;property id=&quot;20148&quot; value=&quot;5&quot;/&gt;&lt;property id=&quot;20300&quot; value=&quot;Slide 27&quot;/&gt;&lt;property id=&quot;20307&quot; value=&quot;641&quot;/&gt;&lt;/object&gt;&lt;object type=&quot;3&quot; unique_id=&quot;43980&quot;&gt;&lt;property id=&quot;20148&quot; value=&quot;5&quot;/&gt;&lt;property id=&quot;20300&quot; value=&quot;Slide 28&quot;/&gt;&lt;property id=&quot;20307&quot; value=&quot;463&quot;/&gt;&lt;/object&gt;&lt;object type=&quot;3&quot; unique_id=&quot;43981&quot;&gt;&lt;property id=&quot;20148&quot; value=&quot;5&quot;/&gt;&lt;property id=&quot;20300&quot; value=&quot;Slide 29&quot;/&gt;&lt;property id=&quot;20307&quot; value=&quot;465&quot;/&gt;&lt;/object&gt;&lt;object type=&quot;3&quot; unique_id=&quot;43982&quot;&gt;&lt;property id=&quot;20148&quot; value=&quot;5&quot;/&gt;&lt;property id=&quot;20300&quot; value=&quot;Slide 30&quot;/&gt;&lt;property id=&quot;20307&quot; value=&quot;531&quot;/&gt;&lt;/object&gt;&lt;object type=&quot;3&quot; unique_id=&quot;43983&quot;&gt;&lt;property id=&quot;20148&quot; value=&quot;5&quot;/&gt;&lt;property id=&quot;20300&quot; value=&quot;Slide 31&quot;/&gt;&lt;property id=&quot;20307&quot; value=&quot;642&quot;/&gt;&lt;/object&gt;&lt;object type=&quot;3&quot; unique_id=&quot;43984&quot;&gt;&lt;property id=&quot;20148&quot; value=&quot;5&quot;/&gt;&lt;property id=&quot;20300&quot; value=&quot;Slide 32&quot;/&gt;&lt;property id=&quot;20307&quot; value=&quot;580&quot;/&gt;&lt;/object&gt;&lt;object type=&quot;3&quot; unique_id=&quot;43985&quot;&gt;&lt;property id=&quot;20148&quot; value=&quot;5&quot;/&gt;&lt;property id=&quot;20300&quot; value=&quot;Slide 33&quot;/&gt;&lt;property id=&quot;20307&quot; value=&quot;582&quot;/&gt;&lt;/object&gt;&lt;object type=&quot;3&quot; unique_id=&quot;43986&quot;&gt;&lt;property id=&quot;20148&quot; value=&quot;5&quot;/&gt;&lt;property id=&quot;20300&quot; value=&quot;Slide 34&quot;/&gt;&lt;property id=&quot;20307&quot; value=&quot;581&quot;/&gt;&lt;/object&gt;&lt;object type=&quot;3&quot; unique_id=&quot;43989&quot;&gt;&lt;property id=&quot;20148&quot; value=&quot;5&quot;/&gt;&lt;property id=&quot;20300&quot; value=&quot;Slide 39&quot;/&gt;&lt;property id=&quot;20307&quot; value=&quot;585&quot;/&gt;&lt;/object&gt;&lt;object type=&quot;3&quot; unique_id=&quot;43990&quot;&gt;&lt;property id=&quot;20148&quot; value=&quot;5&quot;/&gt;&lt;property id=&quot;20300&quot; value=&quot;Slide 36&quot;/&gt;&lt;property id=&quot;20307&quot; value=&quot;613&quot;/&gt;&lt;/object&gt;&lt;object type=&quot;3&quot; unique_id=&quot;43991&quot;&gt;&lt;property id=&quot;20148&quot; value=&quot;5&quot;/&gt;&lt;property id=&quot;20300&quot; value=&quot;Slide 37&quot;/&gt;&lt;property id=&quot;20307&quot; value=&quot;614&quot;/&gt;&lt;/object&gt;&lt;object type=&quot;3&quot; unique_id=&quot;43993&quot;&gt;&lt;property id=&quot;20148&quot; value=&quot;5&quot;/&gt;&lt;property id=&quot;20300&quot; value=&quot;Slide 40&quot;/&gt;&lt;property id=&quot;20307&quot; value=&quot;643&quot;/&gt;&lt;/object&gt;&lt;object type=&quot;3&quot; unique_id=&quot;43994&quot;&gt;&lt;property id=&quot;20148&quot; value=&quot;5&quot;/&gt;&lt;property id=&quot;20300&quot; value=&quot;Slide 41&quot;/&gt;&lt;property id=&quot;20307&quot; value=&quot;588&quot;/&gt;&lt;/object&gt;&lt;object type=&quot;3&quot; unique_id=&quot;43995&quot;&gt;&lt;property id=&quot;20148&quot; value=&quot;5&quot;/&gt;&lt;property id=&quot;20300&quot; value=&quot;Slide 42&quot;/&gt;&lt;property id=&quot;20307&quot; value=&quot;589&quot;/&gt;&lt;/object&gt;&lt;object type=&quot;3&quot; unique_id=&quot;43997&quot;&gt;&lt;property id=&quot;20148&quot; value=&quot;5&quot;/&gt;&lt;property id=&quot;20300&quot; value=&quot;Slide 43&quot;/&gt;&lt;property id=&quot;20307&quot; value=&quot;644&quot;/&gt;&lt;/object&gt;&lt;object type=&quot;3&quot; unique_id=&quot;43998&quot;&gt;&lt;property id=&quot;20148&quot; value=&quot;5&quot;/&gt;&lt;property id=&quot;20300&quot; value=&quot;Slide 44&quot;/&gt;&lt;property id=&quot;20307&quot; value=&quot;591&quot;/&gt;&lt;/object&gt;&lt;object type=&quot;3&quot; unique_id=&quot;43999&quot;&gt;&lt;property id=&quot;20148&quot; value=&quot;5&quot;/&gt;&lt;property id=&quot;20300&quot; value=&quot;Slide 45&quot;/&gt;&lt;property id=&quot;20307&quot; value=&quot;592&quot;/&gt;&lt;/object&gt;&lt;object type=&quot;3&quot; unique_id=&quot;44001&quot;&gt;&lt;property id=&quot;20148&quot; value=&quot;5&quot;/&gt;&lt;property id=&quot;20300&quot; value=&quot;Slide 46&quot;/&gt;&lt;property id=&quot;20307&quot; value=&quot;593&quot;/&gt;&lt;/object&gt;&lt;object type=&quot;3&quot; unique_id=&quot;44002&quot;&gt;&lt;property id=&quot;20148&quot; value=&quot;5&quot;/&gt;&lt;property id=&quot;20300&quot; value=&quot;Slide 49&quot;/&gt;&lt;property id=&quot;20307&quot; value=&quot;594&quot;/&gt;&lt;/object&gt;&lt;object type=&quot;3&quot; unique_id=&quot;44004&quot;&gt;&lt;property id=&quot;20148&quot; value=&quot;5&quot;/&gt;&lt;property id=&quot;20300&quot; value=&quot;Slide 53&quot;/&gt;&lt;property id=&quot;20307&quot; value=&quot;596&quot;/&gt;&lt;/object&gt;&lt;object type=&quot;3&quot; unique_id=&quot;44005&quot;&gt;&lt;property id=&quot;20148&quot; value=&quot;5&quot;/&gt;&lt;property id=&quot;20300&quot; value=&quot;Slide 54&quot;/&gt;&lt;property id=&quot;20307&quot; value=&quot;597&quot;/&gt;&lt;/object&gt;&lt;object type=&quot;3&quot; unique_id=&quot;44006&quot;&gt;&lt;property id=&quot;20148&quot; value=&quot;5&quot;/&gt;&lt;property id=&quot;20300&quot; value=&quot;Slide 55&quot;/&gt;&lt;property id=&quot;20307&quot; value=&quot;598&quot;/&gt;&lt;/object&gt;&lt;object type=&quot;3&quot; unique_id=&quot;44007&quot;&gt;&lt;property id=&quot;20148&quot; value=&quot;5&quot;/&gt;&lt;property id=&quot;20300&quot; value=&quot;Slide 56 - &amp;quot;Frana di Gimigliano EVIL - Livello 3&amp;quot;&quot;/&gt;&lt;property id=&quot;20307&quot; value=&quot;599&quot;/&gt;&lt;/object&gt;&lt;object type=&quot;3&quot; unique_id=&quot;44008&quot;&gt;&lt;property id=&quot;20148&quot; value=&quot;5&quot;/&gt;&lt;property id=&quot;20300&quot; value=&quot;Slide 57 - &amp;quot;Frana di Gimigliano EVIL - Livello 3&amp;quot;&quot;/&gt;&lt;property id=&quot;20307&quot; value=&quot;600&quot;/&gt;&lt;/object&gt;&lt;object type=&quot;3&quot; unique_id=&quot;44009&quot;&gt;&lt;property id=&quot;20148&quot; value=&quot;5&quot;/&gt;&lt;property id=&quot;20300&quot; value=&quot;Slide 58 - &amp;quot;Frana di Gimigliano EVIL - Livello 3&amp;quot;&quot;/&gt;&lt;property id=&quot;20307&quot; value=&quot;601&quot;/&gt;&lt;/object&gt;&lt;object type=&quot;3&quot; unique_id=&quot;44012&quot;&gt;&lt;property id=&quot;20148&quot; value=&quot;5&quot;/&gt;&lt;property id=&quot;20300&quot; value=&quot;Slide 60&quot;/&gt;&lt;property id=&quot;20307&quot; value=&quot;612&quot;/&gt;&lt;/object&gt;&lt;object type=&quot;3&quot; unique_id=&quot;44013&quot;&gt;&lt;property id=&quot;20148&quot; value=&quot;5&quot;/&gt;&lt;property id=&quot;20300&quot; value=&quot;Slide 61&quot;/&gt;&lt;property id=&quot;20307&quot; value=&quot;604&quot;/&gt;&lt;/object&gt;&lt;object type=&quot;3&quot; unique_id=&quot;44014&quot;&gt;&lt;property id=&quot;20148&quot; value=&quot;5&quot;/&gt;&lt;property id=&quot;20300&quot; value=&quot;Slide 62&quot;/&gt;&lt;property id=&quot;20307&quot; value=&quot;466&quot;/&gt;&lt;/object&gt;&lt;object type=&quot;3&quot; unique_id=&quot;44015&quot;&gt;&lt;property id=&quot;20148&quot; value=&quot;5&quot;/&gt;&lt;property id=&quot;20300&quot; value=&quot;Slide 63&quot;/&gt;&lt;property id=&quot;20307&quot; value=&quot;467&quot;/&gt;&lt;/object&gt;&lt;object type=&quot;3&quot; unique_id=&quot;44016&quot;&gt;&lt;property id=&quot;20148&quot; value=&quot;5&quot;/&gt;&lt;property id=&quot;20300&quot; value=&quot;Slide 64&quot;/&gt;&lt;property id=&quot;20307&quot; value=&quot;468&quot;/&gt;&lt;/object&gt;&lt;object type=&quot;3&quot; unique_id=&quot;44018&quot;&gt;&lt;property id=&quot;20148&quot; value=&quot;5&quot;/&gt;&lt;property id=&quot;20300&quot; value=&quot;Slide 66&quot;/&gt;&lt;property id=&quot;20307&quot; value=&quot;608&quot;/&gt;&lt;/object&gt;&lt;object type=&quot;3&quot; unique_id=&quot;44019&quot;&gt;&lt;property id=&quot;20148&quot; value=&quot;5&quot;/&gt;&lt;property id=&quot;20300&quot; value=&quot;Slide 67&quot;/&gt;&lt;property id=&quot;20307&quot; value=&quot;609&quot;/&gt;&lt;/object&gt;&lt;object type=&quot;3&quot; unique_id=&quot;44020&quot;&gt;&lt;property id=&quot;20148&quot; value=&quot;5&quot;/&gt;&lt;property id=&quot;20300&quot; value=&quot;Slide 68&quot;/&gt;&lt;property id=&quot;20307&quot; value=&quot;610&quot;/&gt;&lt;/object&gt;&lt;object type=&quot;3&quot; unique_id=&quot;44021&quot;&gt;&lt;property id=&quot;20148&quot; value=&quot;5&quot;/&gt;&lt;property id=&quot;20300&quot; value=&quot;Slide 69&quot;/&gt;&lt;property id=&quot;20307&quot; value=&quot;470&quot;/&gt;&lt;/object&gt;&lt;object type=&quot;3&quot; unique_id=&quot;44022&quot;&gt;&lt;property id=&quot;20148&quot; value=&quot;5&quot;/&gt;&lt;property id=&quot;20300&quot; value=&quot;Slide 71&quot;/&gt;&lt;property id=&quot;20307&quot; value=&quot;530&quot;/&gt;&lt;/object&gt;&lt;object type=&quot;3&quot; unique_id=&quot;44023&quot;&gt;&lt;property id=&quot;20148&quot; value=&quot;5&quot;/&gt;&lt;property id=&quot;20300&quot; value=&quot;Slide 72&quot;/&gt;&lt;property id=&quot;20307&quot; value=&quot;541&quot;/&gt;&lt;/object&gt;&lt;object type=&quot;3&quot; unique_id=&quot;44024&quot;&gt;&lt;property id=&quot;20148&quot; value=&quot;5&quot;/&gt;&lt;property id=&quot;20300&quot; value=&quot;Slide 73&quot;/&gt;&lt;property id=&quot;20307&quot; value=&quot;542&quot;/&gt;&lt;/object&gt;&lt;object type=&quot;3&quot; unique_id=&quot;44025&quot;&gt;&lt;property id=&quot;20148&quot; value=&quot;5&quot;/&gt;&lt;property id=&quot;20300&quot; value=&quot;Slide 75&quot;/&gt;&lt;property id=&quot;20307&quot; value=&quot;543&quot;/&gt;&lt;/object&gt;&lt;object type=&quot;3&quot; unique_id=&quot;44026&quot;&gt;&lt;property id=&quot;20148&quot; value=&quot;5&quot;/&gt;&lt;property id=&quot;20300&quot; value=&quot;Slide 76&quot;/&gt;&lt;property id=&quot;20307&quot; value=&quot;545&quot;/&gt;&lt;/object&gt;&lt;object type=&quot;3&quot; unique_id=&quot;44027&quot;&gt;&lt;property id=&quot;20148&quot; value=&quot;5&quot;/&gt;&lt;property id=&quot;20300&quot; value=&quot;Slide 77&quot;/&gt;&lt;property id=&quot;20307&quot; value=&quot;546&quot;/&gt;&lt;/object&gt;&lt;object type=&quot;3&quot; unique_id=&quot;44028&quot;&gt;&lt;property id=&quot;20148&quot; value=&quot;5&quot;/&gt;&lt;property id=&quot;20300&quot; value=&quot;Slide 78&quot;/&gt;&lt;property id=&quot;20307&quot; value=&quot;615&quot;/&gt;&lt;/object&gt;&lt;object type=&quot;3&quot; unique_id=&quot;44029&quot;&gt;&lt;property id=&quot;20148&quot; value=&quot;5&quot;/&gt;&lt;property id=&quot;20300&quot; value=&quot;Slide 79&quot;/&gt;&lt;property id=&quot;20307&quot; value=&quot;618&quot;/&gt;&lt;/object&gt;&lt;object type=&quot;3&quot; unique_id=&quot;44030&quot;&gt;&lt;property id=&quot;20148&quot; value=&quot;5&quot;/&gt;&lt;property id=&quot;20300&quot; value=&quot;Slide 80&quot;/&gt;&lt;property id=&quot;20307&quot; value=&quot;547&quot;/&gt;&lt;/object&gt;&lt;object type=&quot;3&quot; unique_id=&quot;44031&quot;&gt;&lt;property id=&quot;20148&quot; value=&quot;5&quot;/&gt;&lt;property id=&quot;20300&quot; value=&quot;Slide 81&quot;/&gt;&lt;property id=&quot;20307&quot; value=&quot;548&quot;/&gt;&lt;/object&gt;&lt;object type=&quot;3&quot; unique_id=&quot;44032&quot;&gt;&lt;property id=&quot;20148&quot; value=&quot;5&quot;/&gt;&lt;property id=&quot;20300&quot; value=&quot;Slide 82&quot;/&gt;&lt;property id=&quot;20307&quot; value=&quot;631&quot;/&gt;&lt;/object&gt;&lt;object type=&quot;3&quot; unique_id=&quot;44033&quot;&gt;&lt;property id=&quot;20148&quot; value=&quot;5&quot;/&gt;&lt;property id=&quot;20300&quot; value=&quot;Slide 83&quot;/&gt;&lt;property id=&quot;20307&quot; value=&quot;549&quot;/&gt;&lt;/object&gt;&lt;object type=&quot;3&quot; unique_id=&quot;44034&quot;&gt;&lt;property id=&quot;20148&quot; value=&quot;5&quot;/&gt;&lt;property id=&quot;20300&quot; value=&quot;Slide 84&quot;/&gt;&lt;property id=&quot;20307&quot; value=&quot;550&quot;/&gt;&lt;/object&gt;&lt;object type=&quot;3&quot; unique_id=&quot;44035&quot;&gt;&lt;property id=&quot;20148&quot; value=&quot;5&quot;/&gt;&lt;property id=&quot;20300&quot; value=&quot;Slide 85&quot;/&gt;&lt;property id=&quot;20307&quot; value=&quot;630&quot;/&gt;&lt;/object&gt;&lt;object type=&quot;3&quot; unique_id=&quot;44036&quot;&gt;&lt;property id=&quot;20148&quot; value=&quot;5&quot;/&gt;&lt;property id=&quot;20300&quot; value=&quot;Slide 86&quot;/&gt;&lt;property id=&quot;20307&quot; value=&quot;622&quot;/&gt;&lt;/object&gt;&lt;object type=&quot;3&quot; unique_id=&quot;44037&quot;&gt;&lt;property id=&quot;20148&quot; value=&quot;5&quot;/&gt;&lt;property id=&quot;20300&quot; value=&quot;Slide 87&quot;/&gt;&lt;property id=&quot;20307&quot; value=&quot;629&quot;/&gt;&lt;/object&gt;&lt;object type=&quot;3&quot; unique_id=&quot;44043&quot;&gt;&lt;property id=&quot;20148&quot; value=&quot;5&quot;/&gt;&lt;property id=&quot;20300&quot; value=&quot;Slide 93&quot;/&gt;&lt;property id=&quot;20307&quot; value=&quot;632&quot;/&gt;&lt;/object&gt;&lt;object type=&quot;3&quot; unique_id=&quot;44044&quot;&gt;&lt;property id=&quot;20148&quot; value=&quot;5&quot;/&gt;&lt;property id=&quot;20300&quot; value=&quot;Slide 94 - &amp;quot;GRAZIE  DELL’ATTENZIONE&amp;quot;&quot;/&gt;&lt;property id=&quot;20307&quot; value=&quot;620&quot;/&gt;&lt;/object&gt;&lt;object type=&quot;3&quot; unique_id=&quot;44474&quot;&gt;&lt;property id=&quot;20148&quot; value=&quot;5&quot;/&gt;&lt;property id=&quot;20300&quot; value=&quot;Slide 59&quot;/&gt;&lt;property id=&quot;20307&quot; value=&quot;645&quot;/&gt;&lt;/object&gt;&lt;object type=&quot;3&quot; unique_id=&quot;45227&quot;&gt;&lt;property id=&quot;20148&quot; value=&quot;5&quot;/&gt;&lt;property id=&quot;20300&quot; value=&quot;Slide 88&quot;/&gt;&lt;property id=&quot;20307&quot; value=&quot;646&quot;/&gt;&lt;/object&gt;&lt;object type=&quot;3&quot; unique_id=&quot;45228&quot;&gt;&lt;property id=&quot;20148&quot; value=&quot;5&quot;/&gt;&lt;property id=&quot;20300&quot; value=&quot;Slide 89&quot;/&gt;&lt;property id=&quot;20307&quot; value=&quot;647&quot;/&gt;&lt;/object&gt;&lt;object type=&quot;3&quot; unique_id=&quot;45229&quot;&gt;&lt;property id=&quot;20148&quot; value=&quot;5&quot;/&gt;&lt;property id=&quot;20300&quot; value=&quot;Slide 90&quot;/&gt;&lt;property id=&quot;20307&quot; value=&quot;648&quot;/&gt;&lt;/object&gt;&lt;object type=&quot;3&quot; unique_id=&quot;45230&quot;&gt;&lt;property id=&quot;20148&quot; value=&quot;5&quot;/&gt;&lt;property id=&quot;20300&quot; value=&quot;Slide 91&quot;/&gt;&lt;property id=&quot;20307&quot; value=&quot;649&quot;/&gt;&lt;/object&gt;&lt;object type=&quot;3&quot; unique_id=&quot;45231&quot;&gt;&lt;property id=&quot;20148&quot; value=&quot;5&quot;/&gt;&lt;property id=&quot;20300&quot; value=&quot;Slide 92&quot;/&gt;&lt;property id=&quot;20307&quot; value=&quot;650&quot;/&gt;&lt;/object&gt;&lt;object type=&quot;3&quot; unique_id=&quot;45930&quot;&gt;&lt;property id=&quot;20148&quot; value=&quot;5&quot;/&gt;&lt;property id=&quot;20300&quot; value=&quot;Slide 35&quot;/&gt;&lt;property id=&quot;20307&quot; value=&quot;651&quot;/&gt;&lt;/object&gt;&lt;object type=&quot;3&quot; unique_id=&quot;45931&quot;&gt;&lt;property id=&quot;20148&quot; value=&quot;5&quot;/&gt;&lt;property id=&quot;20300&quot; value=&quot;Slide 38&quot;/&gt;&lt;property id=&quot;20307&quot; value=&quot;653&quot;/&gt;&lt;/object&gt;&lt;object type=&quot;3&quot; unique_id=&quot;45932&quot;&gt;&lt;property id=&quot;20148&quot; value=&quot;5&quot;/&gt;&lt;property id=&quot;20300&quot; value=&quot;Slide 65&quot;/&gt;&lt;property id=&quot;20307&quot; value=&quot;654&quot;/&gt;&lt;/object&gt;&lt;object type=&quot;3&quot; unique_id=&quot;45933&quot;&gt;&lt;property id=&quot;20148&quot; value=&quot;5&quot;/&gt;&lt;property id=&quot;20300&quot; value=&quot;Slide 74&quot;/&gt;&lt;property id=&quot;20307&quot; value=&quot;655&quot;/&gt;&lt;/object&gt;&lt;object type=&quot;3&quot; unique_id=&quot;57928&quot;&gt;&lt;property id=&quot;20148&quot; value=&quot;5&quot;/&gt;&lt;property id=&quot;20300&quot; value=&quot;Slide 47&quot;/&gt;&lt;property id=&quot;20307&quot; value=&quot;656&quot;/&gt;&lt;/object&gt;&lt;object type=&quot;3&quot; unique_id=&quot;57929&quot;&gt;&lt;property id=&quot;20148&quot; value=&quot;5&quot;/&gt;&lt;property id=&quot;20300&quot; value=&quot;Slide 48&quot;/&gt;&lt;property id=&quot;20307&quot; value=&quot;657&quot;/&gt;&lt;/object&gt;&lt;object type=&quot;3&quot; unique_id=&quot;57930&quot;&gt;&lt;property id=&quot;20148&quot; value=&quot;5&quot;/&gt;&lt;property id=&quot;20300&quot; value=&quot;Slide 50&quot;/&gt;&lt;property id=&quot;20307&quot; value=&quot;658&quot;/&gt;&lt;/object&gt;&lt;object type=&quot;3&quot; unique_id=&quot;57931&quot;&gt;&lt;property id=&quot;20148&quot; value=&quot;5&quot;/&gt;&lt;property id=&quot;20300&quot; value=&quot;Slide 51&quot;/&gt;&lt;property id=&quot;20307&quot; value=&quot;659&quot;/&gt;&lt;/object&gt;&lt;object type=&quot;3&quot; unique_id=&quot;58799&quot;&gt;&lt;property id=&quot;20148&quot; value=&quot;5&quot;/&gt;&lt;property id=&quot;20300&quot; value=&quot;Slide 8&quot;/&gt;&lt;property id=&quot;20307&quot; value=&quot;663&quot;/&gt;&lt;/object&gt;&lt;object type=&quot;3&quot; unique_id=&quot;58800&quot;&gt;&lt;property id=&quot;20148&quot; value=&quot;5&quot;/&gt;&lt;property id=&quot;20300&quot; value=&quot;Slide 9&quot;/&gt;&lt;property id=&quot;20307&quot; value=&quot;664&quot;/&gt;&lt;/object&gt;&lt;object type=&quot;3&quot; unique_id=&quot;58801&quot;&gt;&lt;property id=&quot;20148&quot; value=&quot;5&quot;/&gt;&lt;property id=&quot;20300&quot; value=&quot;Slide 52&quot;/&gt;&lt;property id=&quot;20307&quot; value=&quot;660&quot;/&gt;&lt;/object&gt;&lt;object type=&quot;3&quot; unique_id=&quot;58802&quot;&gt;&lt;property id=&quot;20148&quot; value=&quot;5&quot;/&gt;&lt;property id=&quot;20300&quot; value=&quot;Slide 70&quot;/&gt;&lt;property id=&quot;20307&quot; value=&quot;665&quot;/&gt;&lt;/object&gt;&lt;/object&gt;&lt;object type=&quot;8&quot; unique_id=&quot;43953&quot;&gt;&lt;/object&gt;&lt;/object&gt;&lt;/database&gt;"/>
  <p:tag name="ARTICULATE_PROJECT_OPEN" val="0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13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8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9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 lnSpcReduction="10000"/>
      </a:bodyPr>
      <a:lstStyle>
        <a:defPPr marL="0" marR="0" indent="0" algn="l" defTabSz="914400" rtl="0" eaLnBrk="1" fontAlgn="auto" latinLnBrk="0" hangingPunct="1">
          <a:lnSpc>
            <a:spcPct val="9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sz="2400" b="1" dirty="0" smtClean="0">
            <a:solidFill>
              <a:srgbClr val="FF0000"/>
            </a:solidFill>
            <a:latin typeface="Garamond" panose="02020404030301010803" pitchFamily="18" charset="0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6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 lnSpcReduction="10000"/>
      </a:bodyPr>
      <a:lstStyle>
        <a:defPPr marL="0" marR="0" indent="0" algn="l" defTabSz="914400" rtl="0" eaLnBrk="1" fontAlgn="auto" latinLnBrk="0" hangingPunct="1">
          <a:lnSpc>
            <a:spcPct val="9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sz="2400" b="1" dirty="0" smtClean="0">
            <a:solidFill>
              <a:srgbClr val="FF0000"/>
            </a:solidFill>
            <a:latin typeface="Garamond" panose="02020404030301010803" pitchFamily="18" charset="0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7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 lnSpcReduction="10000"/>
      </a:bodyPr>
      <a:lstStyle>
        <a:defPPr marL="0" marR="0" indent="0" algn="l" defTabSz="914400" rtl="0" eaLnBrk="1" fontAlgn="auto" latinLnBrk="0" hangingPunct="1">
          <a:lnSpc>
            <a:spcPct val="9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sz="2400" b="1" dirty="0" smtClean="0">
            <a:solidFill>
              <a:srgbClr val="FF0000"/>
            </a:solidFill>
            <a:latin typeface="Garamond" panose="02020404030301010803" pitchFamily="18" charset="0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 lnSpcReduction="10000"/>
      </a:bodyPr>
      <a:lstStyle>
        <a:defPPr marL="0" marR="0" indent="0" algn="l" defTabSz="914400" rtl="0" eaLnBrk="1" fontAlgn="auto" latinLnBrk="0" hangingPunct="1">
          <a:lnSpc>
            <a:spcPct val="9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sz="2400" b="1" dirty="0" smtClean="0">
            <a:solidFill>
              <a:srgbClr val="FF0000"/>
            </a:solidFill>
            <a:latin typeface="Garamond" panose="02020404030301010803" pitchFamily="18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4310</TotalTime>
  <Words>1992</Words>
  <Application>Microsoft Office PowerPoint</Application>
  <PresentationFormat>Presentazione su schermo (16:9)</PresentationFormat>
  <Paragraphs>458</Paragraphs>
  <Slides>64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12</vt:i4>
      </vt:variant>
      <vt:variant>
        <vt:lpstr>Tema</vt:lpstr>
      </vt:variant>
      <vt:variant>
        <vt:i4>10</vt:i4>
      </vt:variant>
      <vt:variant>
        <vt:lpstr>Titoli diapositive</vt:lpstr>
      </vt:variant>
      <vt:variant>
        <vt:i4>64</vt:i4>
      </vt:variant>
    </vt:vector>
  </HeadingPairs>
  <TitlesOfParts>
    <vt:vector size="86" baseType="lpstr">
      <vt:lpstr>Arial</vt:lpstr>
      <vt:lpstr>Arial Bold</vt:lpstr>
      <vt:lpstr>Calibri</vt:lpstr>
      <vt:lpstr>Calibri Light</vt:lpstr>
      <vt:lpstr>Calisto MT</vt:lpstr>
      <vt:lpstr>Century Gothic</vt:lpstr>
      <vt:lpstr>Courier New</vt:lpstr>
      <vt:lpstr>Garamond</vt:lpstr>
      <vt:lpstr>Segoe UI</vt:lpstr>
      <vt:lpstr>Tahoma</vt:lpstr>
      <vt:lpstr>Times New Roman</vt:lpstr>
      <vt:lpstr>Wingdings</vt:lpstr>
      <vt:lpstr>Tema di Office</vt:lpstr>
      <vt:lpstr>1_Tema di Office</vt:lpstr>
      <vt:lpstr>8_Tema di Office</vt:lpstr>
      <vt:lpstr>9_Tema di Office</vt:lpstr>
      <vt:lpstr>3_Tema di Office</vt:lpstr>
      <vt:lpstr>6_Tema di Office</vt:lpstr>
      <vt:lpstr>7_Tema di Office</vt:lpstr>
      <vt:lpstr>2_Tema di Office</vt:lpstr>
      <vt:lpstr>10_Tema di Office</vt:lpstr>
      <vt:lpstr>13_Tema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Frana di Gimigliano EVIL - Livello 3</vt:lpstr>
      <vt:lpstr>Frana di Gimigliano EVIL - Livello 3</vt:lpstr>
      <vt:lpstr>Frana di Gimigliano EVIL - Livello 3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  DELL’ATTENZIONE</vt:lpstr>
    </vt:vector>
  </TitlesOfParts>
  <Company>mac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user mac</dc:creator>
  <cp:lastModifiedBy>Versace</cp:lastModifiedBy>
  <cp:revision>172</cp:revision>
  <dcterms:created xsi:type="dcterms:W3CDTF">2019-01-17T16:48:37Z</dcterms:created>
  <dcterms:modified xsi:type="dcterms:W3CDTF">2020-12-10T12:52:52Z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AA9D21CB-0B21-4313-A479-01233A730A35</vt:lpwstr>
  </property>
  <property fmtid="{D5CDD505-2E9C-101B-9397-08002B2CF9AE}" pid="3" name="ArticulatePath">
    <vt:lpwstr>PPT_PON_template</vt:lpwstr>
  </property>
</Properties>
</file>