
<file path=[Content_Types].xml><?xml version="1.0" encoding="utf-8"?>
<Types xmlns="http://schemas.openxmlformats.org/package/2006/content-types"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7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23" r:id="rId2"/>
    <p:sldId id="479" r:id="rId3"/>
    <p:sldId id="489" r:id="rId4"/>
    <p:sldId id="467" r:id="rId5"/>
    <p:sldId id="420" r:id="rId6"/>
    <p:sldId id="461" r:id="rId7"/>
    <p:sldId id="423" r:id="rId8"/>
    <p:sldId id="438" r:id="rId9"/>
    <p:sldId id="439" r:id="rId10"/>
    <p:sldId id="314" r:id="rId11"/>
    <p:sldId id="444" r:id="rId12"/>
    <p:sldId id="443" r:id="rId13"/>
    <p:sldId id="312" r:id="rId14"/>
    <p:sldId id="469" r:id="rId15"/>
    <p:sldId id="484" r:id="rId16"/>
    <p:sldId id="488" r:id="rId17"/>
    <p:sldId id="390" r:id="rId18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/>
    </p:ext>
    <p:ext uri="{2D200454-40CA-4A62-9FC3-DE9A4176ACB9}">
      <p15:notesGuideLst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66FF33"/>
    <a:srgbClr val="FF3300"/>
    <a:srgbClr val="00FFFF"/>
    <a:srgbClr val="FF0000"/>
    <a:srgbClr val="FFFFCC"/>
    <a:srgbClr val="FFE699"/>
    <a:srgbClr val="FFC000"/>
    <a:srgbClr val="4CE600"/>
    <a:srgbClr val="000000"/>
    <a:srgbClr val="CCECFF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1599" autoAdjust="0"/>
    <p:restoredTop sz="94103" autoAdjust="0"/>
  </p:normalViewPr>
  <p:slideViewPr>
    <p:cSldViewPr snapToGrid="0">
      <p:cViewPr varScale="1">
        <p:scale>
          <a:sx n="149" d="100"/>
          <a:sy n="149" d="100"/>
        </p:scale>
        <p:origin x="-120" y="-2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984"/>
    </p:cViewPr>
  </p:sorterViewPr>
  <p:notesViewPr>
    <p:cSldViewPr snapToGrid="0" showGuides="1">
      <p:cViewPr varScale="1">
        <p:scale>
          <a:sx n="51" d="100"/>
          <a:sy n="51" d="100"/>
        </p:scale>
        <p:origin x="2624" y="44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721D7-E965-49A1-9DB7-625A725D6792}" type="datetimeFigureOut">
              <a:rPr lang="en-GB" smtClean="0"/>
              <a:pPr/>
              <a:t>13-11-2019</a:t>
            </a:fld>
            <a:endParaRPr lang="en-GB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44C5B-C902-45B7-9A51-7A18D8593786}" type="slidenum">
              <a:rPr lang="en-GB" smtClean="0"/>
              <a:pPr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87038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D5F5F-FEBB-4885-B329-4F5C397A5F4C}" type="datetimeFigureOut">
              <a:rPr lang="en-GB" smtClean="0"/>
              <a:pPr/>
              <a:t>13-11-2019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67CA4-212C-475B-B3F8-DADFD3ED8F30}" type="slidenum">
              <a:rPr lang="en-GB" smtClean="0"/>
              <a:pPr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80984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9B4E0-0FFE-4BE1-871E-B2607001D803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26867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67CA4-212C-475B-B3F8-DADFD3ED8F30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7883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67CA4-212C-475B-B3F8-DADFD3ED8F30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615845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67CA4-212C-475B-B3F8-DADFD3ED8F30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3277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39B4E0-0FFE-4BE1-871E-B2607001D803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57750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78259-5CC0-4DEA-9A28-D5453CA602A6}" type="datetimeFigureOut">
              <a:rPr lang="en-GB" smtClean="0"/>
              <a:pPr/>
              <a:t>13-11-2019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157E-BF97-4CCE-8CB7-2629E0B4A18C}" type="slidenum">
              <a:rPr lang="en-GB" smtClean="0"/>
              <a:pPr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5111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78259-5CC0-4DEA-9A28-D5453CA602A6}" type="datetimeFigureOut">
              <a:rPr lang="en-GB" smtClean="0"/>
              <a:pPr/>
              <a:t>13-11-2019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157E-BF97-4CCE-8CB7-2629E0B4A18C}" type="slidenum">
              <a:rPr lang="en-GB" smtClean="0"/>
              <a:pPr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5437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78259-5CC0-4DEA-9A28-D5453CA602A6}" type="datetimeFigureOut">
              <a:rPr lang="en-GB" smtClean="0"/>
              <a:pPr/>
              <a:t>13-11-2019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157E-BF97-4CCE-8CB7-2629E0B4A18C}" type="slidenum">
              <a:rPr lang="en-GB" smtClean="0"/>
              <a:pPr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11033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78259-5CC0-4DEA-9A28-D5453CA602A6}" type="datetimeFigureOut">
              <a:rPr lang="en-GB" smtClean="0"/>
              <a:pPr/>
              <a:t>13-11-2019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157E-BF97-4CCE-8CB7-2629E0B4A18C}" type="slidenum">
              <a:rPr lang="en-GB" smtClean="0"/>
              <a:pPr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33104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78259-5CC0-4DEA-9A28-D5453CA602A6}" type="datetimeFigureOut">
              <a:rPr lang="en-GB" smtClean="0"/>
              <a:pPr/>
              <a:t>13-11-2019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157E-BF97-4CCE-8CB7-2629E0B4A18C}" type="slidenum">
              <a:rPr lang="en-GB" smtClean="0"/>
              <a:pPr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86959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78259-5CC0-4DEA-9A28-D5453CA602A6}" type="datetimeFigureOut">
              <a:rPr lang="en-GB" smtClean="0"/>
              <a:pPr/>
              <a:t>13-11-2019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157E-BF97-4CCE-8CB7-2629E0B4A18C}" type="slidenum">
              <a:rPr lang="en-GB" smtClean="0"/>
              <a:pPr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24881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78259-5CC0-4DEA-9A28-D5453CA602A6}" type="datetimeFigureOut">
              <a:rPr lang="en-GB" smtClean="0"/>
              <a:pPr/>
              <a:t>13-11-2019</a:t>
            </a:fld>
            <a:endParaRPr lang="en-GB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157E-BF97-4CCE-8CB7-2629E0B4A18C}" type="slidenum">
              <a:rPr lang="en-GB" smtClean="0"/>
              <a:pPr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48301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0" y="1"/>
            <a:ext cx="12192000" cy="550506"/>
          </a:xfrm>
          <a:solidFill>
            <a:srgbClr val="002060"/>
          </a:solidFill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it-IT" dirty="0" smtClean="0"/>
              <a:t>FARE CLIC PER MODIFICARE LO STILE DEL TITOLO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139538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78259-5CC0-4DEA-9A28-D5453CA602A6}" type="datetimeFigureOut">
              <a:rPr lang="en-GB" smtClean="0"/>
              <a:pPr/>
              <a:t>13-11-2019</a:t>
            </a:fld>
            <a:endParaRPr lang="en-GB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157E-BF97-4CCE-8CB7-2629E0B4A18C}" type="slidenum">
              <a:rPr lang="en-GB" smtClean="0"/>
              <a:pPr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779895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78259-5CC0-4DEA-9A28-D5453CA602A6}" type="datetimeFigureOut">
              <a:rPr lang="en-GB" smtClean="0"/>
              <a:pPr/>
              <a:t>13-11-2019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157E-BF97-4CCE-8CB7-2629E0B4A18C}" type="slidenum">
              <a:rPr lang="en-GB" smtClean="0"/>
              <a:pPr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22333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78259-5CC0-4DEA-9A28-D5453CA602A6}" type="datetimeFigureOut">
              <a:rPr lang="en-GB" smtClean="0"/>
              <a:pPr/>
              <a:t>13-11-2019</a:t>
            </a:fld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7157E-BF97-4CCE-8CB7-2629E0B4A18C}" type="slidenum">
              <a:rPr lang="en-GB" smtClean="0"/>
              <a:pPr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29670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578259-5CC0-4DEA-9A28-D5453CA602A6}" type="datetimeFigureOut">
              <a:rPr lang="en-GB" smtClean="0"/>
              <a:pPr/>
              <a:t>13-11-2019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B7157E-BF97-4CCE-8CB7-2629E0B4A18C}" type="slidenum">
              <a:rPr lang="en-GB" smtClean="0"/>
              <a:pPr/>
              <a:t>‹n.›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0554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7" Type="http://schemas.openxmlformats.org/officeDocument/2006/relationships/image" Target="../media/image6.jpe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1.tiff"/><Relationship Id="rId3" Type="http://schemas.openxmlformats.org/officeDocument/2006/relationships/image" Target="../media/image32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tiff"/><Relationship Id="rId3" Type="http://schemas.openxmlformats.org/officeDocument/2006/relationships/image" Target="../media/image34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7" Type="http://schemas.openxmlformats.org/officeDocument/2006/relationships/image" Target="../media/image42.jpeg"/><Relationship Id="rId8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tiff"/><Relationship Id="rId3" Type="http://schemas.openxmlformats.org/officeDocument/2006/relationships/image" Target="../media/image16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tiff"/><Relationship Id="rId3" Type="http://schemas.openxmlformats.org/officeDocument/2006/relationships/image" Target="../media/image18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tiff"/><Relationship Id="rId3" Type="http://schemas.openxmlformats.org/officeDocument/2006/relationships/image" Target="../media/image20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1.tiff"/><Relationship Id="rId3" Type="http://schemas.openxmlformats.org/officeDocument/2006/relationships/image" Target="../media/image22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tiff"/><Relationship Id="rId3" Type="http://schemas.openxmlformats.org/officeDocument/2006/relationships/image" Target="../media/image24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6" descr="SLIDE_PPT_800x60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6634"/>
            <a:ext cx="12192000" cy="5632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7" descr="MARCHIO_DPC.ep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8441102" y="5791669"/>
            <a:ext cx="1116716" cy="874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Risultati immagini per PON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 bwMode="auto">
          <a:xfrm>
            <a:off x="8858783" y="1836616"/>
            <a:ext cx="2712960" cy="107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Risultati immagini per agenzia coesione territorial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8858783" y="923122"/>
            <a:ext cx="2712960" cy="794813"/>
          </a:xfrm>
          <a:prstGeom prst="rect">
            <a:avLst/>
          </a:prstGeom>
          <a:solidFill>
            <a:schemeClr val="bg1"/>
          </a:solidFill>
          <a:extLst/>
        </p:spPr>
      </p:pic>
      <p:pic>
        <p:nvPicPr>
          <p:cNvPr id="14" name="Immagine 13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8859120" y="231380"/>
            <a:ext cx="2712286" cy="577380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177411" y="2158563"/>
            <a:ext cx="10474149" cy="16435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36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PON GOVERNANCE 2014-2020</a:t>
            </a:r>
          </a:p>
          <a:p>
            <a:r>
              <a:rPr lang="it-IT" sz="336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Riduzione del rischio sismico, vulcanico, </a:t>
            </a:r>
          </a:p>
          <a:p>
            <a:r>
              <a:rPr lang="it-IT" sz="336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idrogeologico e idraulico ai fini di protezione civile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xmlns="" xmlns:p="http://schemas.openxmlformats.org/presentationml/2006/main" xmlns:r="http://schemas.openxmlformats.org/officeDocument/2006/relationships" xmlns:a="http://schemas.openxmlformats.org/drawingml/2006/main" id="{70B2E694-77DD-E345-85ED-7BAC5F47B8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06088" y="3981123"/>
            <a:ext cx="2890944" cy="1600771"/>
          </a:xfrm>
          <a:prstGeom prst="rect">
            <a:avLst/>
          </a:prstGeom>
        </p:spPr>
      </p:pic>
      <p:sp>
        <p:nvSpPr>
          <p:cNvPr id="4" name="Rettangolo 3"/>
          <p:cNvSpPr/>
          <p:nvPr/>
        </p:nvSpPr>
        <p:spPr>
          <a:xfrm>
            <a:off x="0" y="4683673"/>
            <a:ext cx="92009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1200"/>
              </a:spcAft>
            </a:pPr>
            <a:r>
              <a:rPr lang="it-IT" sz="2800" b="1" dirty="0">
                <a:solidFill>
                  <a:srgbClr val="4472C4">
                    <a:lumMod val="50000"/>
                  </a:srgb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Approfondimento: rischio idrogeologico e idraulico</a:t>
            </a:r>
          </a:p>
          <a:p>
            <a:pPr lvl="0" algn="ctr">
              <a:spcAft>
                <a:spcPts val="1200"/>
              </a:spcAft>
            </a:pPr>
            <a:r>
              <a:rPr lang="it-IT" sz="2800" b="1" i="1" dirty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Olga PETRUCCI</a:t>
            </a:r>
            <a:endParaRPr lang="it-IT" sz="2800" b="1" i="1" dirty="0">
              <a:solidFill>
                <a:srgbClr val="4472C4">
                  <a:lumMod val="50000"/>
                </a:srgb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21831817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ttangolo 30"/>
          <p:cNvSpPr/>
          <p:nvPr/>
        </p:nvSpPr>
        <p:spPr>
          <a:xfrm>
            <a:off x="39776" y="5586884"/>
            <a:ext cx="12152224" cy="12711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dirty="0"/>
              <a:t>FREQUENZA </a:t>
            </a:r>
            <a:r>
              <a:rPr lang="it-IT" dirty="0" smtClean="0"/>
              <a:t>EVENTI DI DISSESTO RECENTI (ARCHIVIO IRPI)</a:t>
            </a:r>
            <a:endParaRPr lang="en-GB" dirty="0"/>
          </a:p>
        </p:txBody>
      </p:sp>
      <p:sp>
        <p:nvSpPr>
          <p:cNvPr id="10" name="Rettangolo 9"/>
          <p:cNvSpPr/>
          <p:nvPr/>
        </p:nvSpPr>
        <p:spPr>
          <a:xfrm>
            <a:off x="19888" y="720755"/>
            <a:ext cx="12192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Aft>
                <a:spcPts val="600"/>
              </a:spcAft>
            </a:pPr>
            <a:r>
              <a:rPr lang="it-IT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Eventi </a:t>
            </a:r>
            <a:r>
              <a:rPr lang="it-IT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 dissesto </a:t>
            </a:r>
            <a:r>
              <a:rPr lang="it-IT" sz="32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it-IT" sz="3200" b="1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Archivio Storico </a:t>
            </a:r>
            <a:r>
              <a:rPr lang="it-IT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IRPI-CS</a:t>
            </a:r>
            <a:r>
              <a:rPr lang="it-IT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it-IT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1" name="Tabel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55496605"/>
              </p:ext>
            </p:extLst>
          </p:nvPr>
        </p:nvGraphicFramePr>
        <p:xfrm>
          <a:off x="-1" y="1602641"/>
          <a:ext cx="12212000" cy="4098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52000"/>
                <a:gridCol w="2032000"/>
                <a:gridCol w="2032000"/>
                <a:gridCol w="2032000"/>
                <a:gridCol w="2032000"/>
              </a:tblGrid>
              <a:tr h="71527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Soverato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en-GB" sz="2000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CALABRIA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dic</a:t>
                      </a:r>
                      <a:r>
                        <a:rPr lang="it-IT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/2002-gen/2003</a:t>
                      </a:r>
                      <a:endParaRPr lang="en-GB" sz="1800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Vibo Valentia 2006</a:t>
                      </a:r>
                      <a:endParaRPr lang="en-GB" sz="2000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CALABRIA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dic</a:t>
                      </a:r>
                      <a:r>
                        <a:rPr lang="it-IT" sz="18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/2008-gen/2009</a:t>
                      </a:r>
                      <a:endParaRPr lang="en-GB" sz="1800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Rossano (CS) 2015</a:t>
                      </a:r>
                      <a:endParaRPr lang="en-GB" sz="2000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dirty="0" err="1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Locride</a:t>
                      </a:r>
                      <a:r>
                        <a:rPr lang="it-IT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(RC)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2015</a:t>
                      </a:r>
                      <a:endParaRPr lang="en-GB" sz="2000" b="1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097504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9" name="Gruppo 28"/>
          <p:cNvGrpSpPr/>
          <p:nvPr/>
        </p:nvGrpSpPr>
        <p:grpSpPr>
          <a:xfrm>
            <a:off x="152400" y="2543513"/>
            <a:ext cx="1739901" cy="3060700"/>
            <a:chOff x="152400" y="1905534"/>
            <a:chExt cx="1739901" cy="30607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6" name="Immagine 5" descr="E:\lavoro\PON_DPC-Governance\1-soverato2000.png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/>
          </p:blipFill>
          <p:spPr bwMode="auto">
            <a:xfrm>
              <a:off x="152400" y="1905534"/>
              <a:ext cx="1739901" cy="3060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Rettangolo 21"/>
            <p:cNvSpPr/>
            <p:nvPr/>
          </p:nvSpPr>
          <p:spPr>
            <a:xfrm>
              <a:off x="990600" y="4381500"/>
              <a:ext cx="901700" cy="5840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uppo 27"/>
          <p:cNvGrpSpPr/>
          <p:nvPr/>
        </p:nvGrpSpPr>
        <p:grpSpPr>
          <a:xfrm>
            <a:off x="2144609" y="2543513"/>
            <a:ext cx="1784328" cy="3060000"/>
            <a:chOff x="2144609" y="1905534"/>
            <a:chExt cx="1784328" cy="3060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7" name="Immagine 6" descr="E:\lavoro\PON_DPC-Governance\2-2002-2003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/>
          </p:blipFill>
          <p:spPr bwMode="auto">
            <a:xfrm>
              <a:off x="2144609" y="1905534"/>
              <a:ext cx="1784328" cy="306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Rettangolo 22"/>
            <p:cNvSpPr/>
            <p:nvPr/>
          </p:nvSpPr>
          <p:spPr>
            <a:xfrm>
              <a:off x="3027236" y="4381500"/>
              <a:ext cx="901700" cy="5840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uppo 8"/>
          <p:cNvGrpSpPr/>
          <p:nvPr/>
        </p:nvGrpSpPr>
        <p:grpSpPr>
          <a:xfrm>
            <a:off x="4181245" y="2543513"/>
            <a:ext cx="1746741" cy="3049301"/>
            <a:chOff x="4181245" y="1905534"/>
            <a:chExt cx="1746741" cy="3049301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8" name="Immagine 7" descr="E:\lavoro\PON_DPC-Governance\3-vibovalentia2006.png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/>
          </p:blipFill>
          <p:spPr bwMode="auto">
            <a:xfrm>
              <a:off x="4181245" y="1905534"/>
              <a:ext cx="1745314" cy="304636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4" name="Rettangolo 23"/>
            <p:cNvSpPr/>
            <p:nvPr/>
          </p:nvSpPr>
          <p:spPr>
            <a:xfrm>
              <a:off x="5026286" y="4370801"/>
              <a:ext cx="901700" cy="5840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uppo 3"/>
          <p:cNvGrpSpPr/>
          <p:nvPr/>
        </p:nvGrpSpPr>
        <p:grpSpPr>
          <a:xfrm>
            <a:off x="6178867" y="2543513"/>
            <a:ext cx="1811248" cy="3060000"/>
            <a:chOff x="6178867" y="1905534"/>
            <a:chExt cx="1811248" cy="3060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12" name="Immagine 11" descr="E:\lavoro\PON_DPC-Governance\4-2008-2009.png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/>
          </p:blipFill>
          <p:spPr bwMode="auto">
            <a:xfrm>
              <a:off x="6178867" y="1905534"/>
              <a:ext cx="1811248" cy="306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" name="Rettangolo 24"/>
            <p:cNvSpPr/>
            <p:nvPr/>
          </p:nvSpPr>
          <p:spPr>
            <a:xfrm>
              <a:off x="7045174" y="4370801"/>
              <a:ext cx="901700" cy="5840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" name="Gruppo 2"/>
          <p:cNvGrpSpPr/>
          <p:nvPr/>
        </p:nvGrpSpPr>
        <p:grpSpPr>
          <a:xfrm>
            <a:off x="8242423" y="2543513"/>
            <a:ext cx="1802622" cy="3060000"/>
            <a:chOff x="8242423" y="1905534"/>
            <a:chExt cx="1802622" cy="3060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13" name="Immagine 12" descr="E:\lavoro\PON_DPC-Governance\5-rossano2015.png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/>
          </p:blipFill>
          <p:spPr bwMode="auto">
            <a:xfrm>
              <a:off x="8242423" y="1905534"/>
              <a:ext cx="1802622" cy="306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6" name="Rettangolo 25"/>
            <p:cNvSpPr/>
            <p:nvPr/>
          </p:nvSpPr>
          <p:spPr>
            <a:xfrm>
              <a:off x="9143345" y="4381500"/>
              <a:ext cx="901700" cy="5840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" name="Gruppo 1"/>
          <p:cNvGrpSpPr/>
          <p:nvPr/>
        </p:nvGrpSpPr>
        <p:grpSpPr>
          <a:xfrm>
            <a:off x="10297354" y="2543513"/>
            <a:ext cx="1791495" cy="3060000"/>
            <a:chOff x="10297354" y="1905534"/>
            <a:chExt cx="1791495" cy="3060000"/>
          </a:xfrm>
        </p:grpSpPr>
        <p:pic>
          <p:nvPicPr>
            <p:cNvPr id="14" name="Immagine 13" descr="E:\lavoro\PON_DPC-Governance\6-locride2015.png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/>
          </p:blipFill>
          <p:spPr bwMode="auto">
            <a:xfrm>
              <a:off x="10297354" y="1905534"/>
              <a:ext cx="1791495" cy="3060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" name="Rettangolo 26"/>
            <p:cNvSpPr/>
            <p:nvPr/>
          </p:nvSpPr>
          <p:spPr>
            <a:xfrm>
              <a:off x="11178601" y="4381500"/>
              <a:ext cx="901700" cy="5840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96088" y="5709861"/>
            <a:ext cx="12048880" cy="954107"/>
            <a:chOff x="96088" y="5709861"/>
            <a:chExt cx="12048880" cy="954107"/>
          </a:xfrm>
        </p:grpSpPr>
        <p:sp>
          <p:nvSpPr>
            <p:cNvPr id="11" name="CasellaDiTesto 10"/>
            <p:cNvSpPr txBox="1"/>
            <p:nvPr/>
          </p:nvSpPr>
          <p:spPr>
            <a:xfrm>
              <a:off x="729873" y="5709861"/>
              <a:ext cx="11415095" cy="95410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2800" b="1" dirty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</a:t>
              </a:r>
              <a:r>
                <a:rPr lang="it-IT" sz="2800" b="1" dirty="0" smtClean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omuni danneggiati da </a:t>
              </a:r>
              <a:r>
                <a:rPr lang="it-IT" sz="2800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PIENA e/o FRANA </a:t>
              </a:r>
              <a:r>
                <a:rPr lang="it-IT" sz="2800" b="1" dirty="0" smtClean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durante gli eventi analizzati</a:t>
              </a:r>
            </a:p>
            <a:p>
              <a:r>
                <a:rPr lang="it-IT" sz="2800" b="1" dirty="0" smtClean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Contesti territoriali </a:t>
              </a:r>
              <a:endParaRPr lang="it-IT" sz="2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30" name="Rettangolo 29"/>
            <p:cNvSpPr/>
            <p:nvPr/>
          </p:nvSpPr>
          <p:spPr>
            <a:xfrm>
              <a:off x="96088" y="5798301"/>
              <a:ext cx="577473" cy="309894"/>
            </a:xfrm>
            <a:prstGeom prst="rect">
              <a:avLst/>
            </a:prstGeom>
            <a:solidFill>
              <a:srgbClr val="E31A1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Figura a mano libera 14"/>
            <p:cNvSpPr/>
            <p:nvPr/>
          </p:nvSpPr>
          <p:spPr>
            <a:xfrm>
              <a:off x="140230" y="6222442"/>
              <a:ext cx="542611" cy="361741"/>
            </a:xfrm>
            <a:custGeom>
              <a:avLst/>
              <a:gdLst>
                <a:gd name="connsiteX0" fmla="*/ 492369 w 492369"/>
                <a:gd name="connsiteY0" fmla="*/ 120581 h 361741"/>
                <a:gd name="connsiteX1" fmla="*/ 492369 w 492369"/>
                <a:gd name="connsiteY1" fmla="*/ 120581 h 361741"/>
                <a:gd name="connsiteX2" fmla="*/ 411982 w 492369"/>
                <a:gd name="connsiteY2" fmla="*/ 80387 h 361741"/>
                <a:gd name="connsiteX3" fmla="*/ 381837 w 492369"/>
                <a:gd name="connsiteY3" fmla="*/ 70339 h 361741"/>
                <a:gd name="connsiteX4" fmla="*/ 361740 w 492369"/>
                <a:gd name="connsiteY4" fmla="*/ 40194 h 361741"/>
                <a:gd name="connsiteX5" fmla="*/ 301450 w 492369"/>
                <a:gd name="connsiteY5" fmla="*/ 20097 h 361741"/>
                <a:gd name="connsiteX6" fmla="*/ 170822 w 492369"/>
                <a:gd name="connsiteY6" fmla="*/ 0 h 361741"/>
                <a:gd name="connsiteX7" fmla="*/ 100483 w 492369"/>
                <a:gd name="connsiteY7" fmla="*/ 10049 h 361741"/>
                <a:gd name="connsiteX8" fmla="*/ 60290 w 492369"/>
                <a:gd name="connsiteY8" fmla="*/ 70339 h 361741"/>
                <a:gd name="connsiteX9" fmla="*/ 40193 w 492369"/>
                <a:gd name="connsiteY9" fmla="*/ 100484 h 361741"/>
                <a:gd name="connsiteX10" fmla="*/ 0 w 492369"/>
                <a:gd name="connsiteY10" fmla="*/ 170822 h 361741"/>
                <a:gd name="connsiteX11" fmla="*/ 20096 w 492369"/>
                <a:gd name="connsiteY11" fmla="*/ 281354 h 361741"/>
                <a:gd name="connsiteX12" fmla="*/ 50242 w 492369"/>
                <a:gd name="connsiteY12" fmla="*/ 321548 h 361741"/>
                <a:gd name="connsiteX13" fmla="*/ 60290 w 492369"/>
                <a:gd name="connsiteY13" fmla="*/ 351693 h 361741"/>
                <a:gd name="connsiteX14" fmla="*/ 90435 w 492369"/>
                <a:gd name="connsiteY14" fmla="*/ 361741 h 361741"/>
                <a:gd name="connsiteX15" fmla="*/ 190918 w 492369"/>
                <a:gd name="connsiteY15" fmla="*/ 351693 h 361741"/>
                <a:gd name="connsiteX16" fmla="*/ 311499 w 492369"/>
                <a:gd name="connsiteY16" fmla="*/ 331596 h 361741"/>
                <a:gd name="connsiteX17" fmla="*/ 341644 w 492369"/>
                <a:gd name="connsiteY17" fmla="*/ 311499 h 361741"/>
                <a:gd name="connsiteX18" fmla="*/ 371789 w 492369"/>
                <a:gd name="connsiteY18" fmla="*/ 301451 h 361741"/>
                <a:gd name="connsiteX19" fmla="*/ 391886 w 492369"/>
                <a:gd name="connsiteY19" fmla="*/ 271306 h 361741"/>
                <a:gd name="connsiteX20" fmla="*/ 401934 w 492369"/>
                <a:gd name="connsiteY20" fmla="*/ 160774 h 361741"/>
                <a:gd name="connsiteX21" fmla="*/ 462224 w 492369"/>
                <a:gd name="connsiteY21" fmla="*/ 140677 h 361741"/>
                <a:gd name="connsiteX22" fmla="*/ 492369 w 492369"/>
                <a:gd name="connsiteY22" fmla="*/ 120581 h 361741"/>
                <a:gd name="connsiteX0" fmla="*/ 492369 w 542611"/>
                <a:gd name="connsiteY0" fmla="*/ 120581 h 361741"/>
                <a:gd name="connsiteX1" fmla="*/ 492369 w 542611"/>
                <a:gd name="connsiteY1" fmla="*/ 120581 h 361741"/>
                <a:gd name="connsiteX2" fmla="*/ 411982 w 542611"/>
                <a:gd name="connsiteY2" fmla="*/ 80387 h 361741"/>
                <a:gd name="connsiteX3" fmla="*/ 381837 w 542611"/>
                <a:gd name="connsiteY3" fmla="*/ 70339 h 361741"/>
                <a:gd name="connsiteX4" fmla="*/ 361740 w 542611"/>
                <a:gd name="connsiteY4" fmla="*/ 40194 h 361741"/>
                <a:gd name="connsiteX5" fmla="*/ 301450 w 542611"/>
                <a:gd name="connsiteY5" fmla="*/ 20097 h 361741"/>
                <a:gd name="connsiteX6" fmla="*/ 170822 w 542611"/>
                <a:gd name="connsiteY6" fmla="*/ 0 h 361741"/>
                <a:gd name="connsiteX7" fmla="*/ 100483 w 542611"/>
                <a:gd name="connsiteY7" fmla="*/ 10049 h 361741"/>
                <a:gd name="connsiteX8" fmla="*/ 60290 w 542611"/>
                <a:gd name="connsiteY8" fmla="*/ 70339 h 361741"/>
                <a:gd name="connsiteX9" fmla="*/ 40193 w 542611"/>
                <a:gd name="connsiteY9" fmla="*/ 100484 h 361741"/>
                <a:gd name="connsiteX10" fmla="*/ 0 w 542611"/>
                <a:gd name="connsiteY10" fmla="*/ 170822 h 361741"/>
                <a:gd name="connsiteX11" fmla="*/ 20096 w 542611"/>
                <a:gd name="connsiteY11" fmla="*/ 281354 h 361741"/>
                <a:gd name="connsiteX12" fmla="*/ 50242 w 542611"/>
                <a:gd name="connsiteY12" fmla="*/ 321548 h 361741"/>
                <a:gd name="connsiteX13" fmla="*/ 60290 w 542611"/>
                <a:gd name="connsiteY13" fmla="*/ 351693 h 361741"/>
                <a:gd name="connsiteX14" fmla="*/ 90435 w 542611"/>
                <a:gd name="connsiteY14" fmla="*/ 361741 h 361741"/>
                <a:gd name="connsiteX15" fmla="*/ 190918 w 542611"/>
                <a:gd name="connsiteY15" fmla="*/ 351693 h 361741"/>
                <a:gd name="connsiteX16" fmla="*/ 311499 w 542611"/>
                <a:gd name="connsiteY16" fmla="*/ 331596 h 361741"/>
                <a:gd name="connsiteX17" fmla="*/ 341644 w 542611"/>
                <a:gd name="connsiteY17" fmla="*/ 311499 h 361741"/>
                <a:gd name="connsiteX18" fmla="*/ 371789 w 542611"/>
                <a:gd name="connsiteY18" fmla="*/ 301451 h 361741"/>
                <a:gd name="connsiteX19" fmla="*/ 391886 w 542611"/>
                <a:gd name="connsiteY19" fmla="*/ 271306 h 361741"/>
                <a:gd name="connsiteX20" fmla="*/ 401934 w 542611"/>
                <a:gd name="connsiteY20" fmla="*/ 160774 h 361741"/>
                <a:gd name="connsiteX21" fmla="*/ 542611 w 542611"/>
                <a:gd name="connsiteY21" fmla="*/ 211016 h 361741"/>
                <a:gd name="connsiteX22" fmla="*/ 492369 w 542611"/>
                <a:gd name="connsiteY22" fmla="*/ 120581 h 361741"/>
                <a:gd name="connsiteX0" fmla="*/ 492369 w 542611"/>
                <a:gd name="connsiteY0" fmla="*/ 120581 h 361741"/>
                <a:gd name="connsiteX1" fmla="*/ 492369 w 542611"/>
                <a:gd name="connsiteY1" fmla="*/ 120581 h 361741"/>
                <a:gd name="connsiteX2" fmla="*/ 411982 w 542611"/>
                <a:gd name="connsiteY2" fmla="*/ 80387 h 361741"/>
                <a:gd name="connsiteX3" fmla="*/ 381837 w 542611"/>
                <a:gd name="connsiteY3" fmla="*/ 70339 h 361741"/>
                <a:gd name="connsiteX4" fmla="*/ 361740 w 542611"/>
                <a:gd name="connsiteY4" fmla="*/ 40194 h 361741"/>
                <a:gd name="connsiteX5" fmla="*/ 301450 w 542611"/>
                <a:gd name="connsiteY5" fmla="*/ 20097 h 361741"/>
                <a:gd name="connsiteX6" fmla="*/ 170822 w 542611"/>
                <a:gd name="connsiteY6" fmla="*/ 0 h 361741"/>
                <a:gd name="connsiteX7" fmla="*/ 100483 w 542611"/>
                <a:gd name="connsiteY7" fmla="*/ 10049 h 361741"/>
                <a:gd name="connsiteX8" fmla="*/ 60290 w 542611"/>
                <a:gd name="connsiteY8" fmla="*/ 70339 h 361741"/>
                <a:gd name="connsiteX9" fmla="*/ 40193 w 542611"/>
                <a:gd name="connsiteY9" fmla="*/ 100484 h 361741"/>
                <a:gd name="connsiteX10" fmla="*/ 0 w 542611"/>
                <a:gd name="connsiteY10" fmla="*/ 170822 h 361741"/>
                <a:gd name="connsiteX11" fmla="*/ 20096 w 542611"/>
                <a:gd name="connsiteY11" fmla="*/ 281354 h 361741"/>
                <a:gd name="connsiteX12" fmla="*/ 50242 w 542611"/>
                <a:gd name="connsiteY12" fmla="*/ 321548 h 361741"/>
                <a:gd name="connsiteX13" fmla="*/ 60290 w 542611"/>
                <a:gd name="connsiteY13" fmla="*/ 351693 h 361741"/>
                <a:gd name="connsiteX14" fmla="*/ 90435 w 542611"/>
                <a:gd name="connsiteY14" fmla="*/ 361741 h 361741"/>
                <a:gd name="connsiteX15" fmla="*/ 190918 w 542611"/>
                <a:gd name="connsiteY15" fmla="*/ 351693 h 361741"/>
                <a:gd name="connsiteX16" fmla="*/ 311499 w 542611"/>
                <a:gd name="connsiteY16" fmla="*/ 331596 h 361741"/>
                <a:gd name="connsiteX17" fmla="*/ 341644 w 542611"/>
                <a:gd name="connsiteY17" fmla="*/ 311499 h 361741"/>
                <a:gd name="connsiteX18" fmla="*/ 371789 w 542611"/>
                <a:gd name="connsiteY18" fmla="*/ 301451 h 361741"/>
                <a:gd name="connsiteX19" fmla="*/ 391886 w 542611"/>
                <a:gd name="connsiteY19" fmla="*/ 271306 h 361741"/>
                <a:gd name="connsiteX20" fmla="*/ 401934 w 542611"/>
                <a:gd name="connsiteY20" fmla="*/ 160774 h 361741"/>
                <a:gd name="connsiteX21" fmla="*/ 542611 w 542611"/>
                <a:gd name="connsiteY21" fmla="*/ 241161 h 361741"/>
                <a:gd name="connsiteX22" fmla="*/ 492369 w 542611"/>
                <a:gd name="connsiteY22" fmla="*/ 120581 h 361741"/>
                <a:gd name="connsiteX0" fmla="*/ 492369 w 542611"/>
                <a:gd name="connsiteY0" fmla="*/ 120581 h 361741"/>
                <a:gd name="connsiteX1" fmla="*/ 492369 w 542611"/>
                <a:gd name="connsiteY1" fmla="*/ 120581 h 361741"/>
                <a:gd name="connsiteX2" fmla="*/ 411982 w 542611"/>
                <a:gd name="connsiteY2" fmla="*/ 80387 h 361741"/>
                <a:gd name="connsiteX3" fmla="*/ 381837 w 542611"/>
                <a:gd name="connsiteY3" fmla="*/ 70339 h 361741"/>
                <a:gd name="connsiteX4" fmla="*/ 361740 w 542611"/>
                <a:gd name="connsiteY4" fmla="*/ 40194 h 361741"/>
                <a:gd name="connsiteX5" fmla="*/ 301450 w 542611"/>
                <a:gd name="connsiteY5" fmla="*/ 20097 h 361741"/>
                <a:gd name="connsiteX6" fmla="*/ 170822 w 542611"/>
                <a:gd name="connsiteY6" fmla="*/ 0 h 361741"/>
                <a:gd name="connsiteX7" fmla="*/ 100483 w 542611"/>
                <a:gd name="connsiteY7" fmla="*/ 10049 h 361741"/>
                <a:gd name="connsiteX8" fmla="*/ 60290 w 542611"/>
                <a:gd name="connsiteY8" fmla="*/ 70339 h 361741"/>
                <a:gd name="connsiteX9" fmla="*/ 40193 w 542611"/>
                <a:gd name="connsiteY9" fmla="*/ 100484 h 361741"/>
                <a:gd name="connsiteX10" fmla="*/ 0 w 542611"/>
                <a:gd name="connsiteY10" fmla="*/ 170822 h 361741"/>
                <a:gd name="connsiteX11" fmla="*/ 20096 w 542611"/>
                <a:gd name="connsiteY11" fmla="*/ 281354 h 361741"/>
                <a:gd name="connsiteX12" fmla="*/ 50242 w 542611"/>
                <a:gd name="connsiteY12" fmla="*/ 321548 h 361741"/>
                <a:gd name="connsiteX13" fmla="*/ 60290 w 542611"/>
                <a:gd name="connsiteY13" fmla="*/ 351693 h 361741"/>
                <a:gd name="connsiteX14" fmla="*/ 90435 w 542611"/>
                <a:gd name="connsiteY14" fmla="*/ 361741 h 361741"/>
                <a:gd name="connsiteX15" fmla="*/ 190918 w 542611"/>
                <a:gd name="connsiteY15" fmla="*/ 351693 h 361741"/>
                <a:gd name="connsiteX16" fmla="*/ 311499 w 542611"/>
                <a:gd name="connsiteY16" fmla="*/ 331596 h 361741"/>
                <a:gd name="connsiteX17" fmla="*/ 341644 w 542611"/>
                <a:gd name="connsiteY17" fmla="*/ 311499 h 361741"/>
                <a:gd name="connsiteX18" fmla="*/ 371789 w 542611"/>
                <a:gd name="connsiteY18" fmla="*/ 301451 h 361741"/>
                <a:gd name="connsiteX19" fmla="*/ 391886 w 542611"/>
                <a:gd name="connsiteY19" fmla="*/ 271306 h 361741"/>
                <a:gd name="connsiteX20" fmla="*/ 542611 w 542611"/>
                <a:gd name="connsiteY20" fmla="*/ 241161 h 361741"/>
                <a:gd name="connsiteX21" fmla="*/ 492369 w 542611"/>
                <a:gd name="connsiteY21" fmla="*/ 120581 h 361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42611" h="361741">
                  <a:moveTo>
                    <a:pt x="492369" y="120581"/>
                  </a:moveTo>
                  <a:lnTo>
                    <a:pt x="492369" y="120581"/>
                  </a:lnTo>
                  <a:cubicBezTo>
                    <a:pt x="465573" y="107183"/>
                    <a:pt x="439255" y="92784"/>
                    <a:pt x="411982" y="80387"/>
                  </a:cubicBezTo>
                  <a:cubicBezTo>
                    <a:pt x="402340" y="76004"/>
                    <a:pt x="390108" y="76956"/>
                    <a:pt x="381837" y="70339"/>
                  </a:cubicBezTo>
                  <a:cubicBezTo>
                    <a:pt x="372407" y="62795"/>
                    <a:pt x="371981" y="46595"/>
                    <a:pt x="361740" y="40194"/>
                  </a:cubicBezTo>
                  <a:cubicBezTo>
                    <a:pt x="343776" y="28967"/>
                    <a:pt x="322222" y="24251"/>
                    <a:pt x="301450" y="20097"/>
                  </a:cubicBezTo>
                  <a:cubicBezTo>
                    <a:pt x="224729" y="4753"/>
                    <a:pt x="268156" y="12167"/>
                    <a:pt x="170822" y="0"/>
                  </a:cubicBezTo>
                  <a:cubicBezTo>
                    <a:pt x="147376" y="3350"/>
                    <a:pt x="122473" y="1253"/>
                    <a:pt x="100483" y="10049"/>
                  </a:cubicBezTo>
                  <a:cubicBezTo>
                    <a:pt x="64767" y="24336"/>
                    <a:pt x="73402" y="44115"/>
                    <a:pt x="60290" y="70339"/>
                  </a:cubicBezTo>
                  <a:cubicBezTo>
                    <a:pt x="54889" y="81141"/>
                    <a:pt x="46185" y="89999"/>
                    <a:pt x="40193" y="100484"/>
                  </a:cubicBezTo>
                  <a:cubicBezTo>
                    <a:pt x="-10810" y="189738"/>
                    <a:pt x="48968" y="97368"/>
                    <a:pt x="0" y="170822"/>
                  </a:cubicBezTo>
                  <a:cubicBezTo>
                    <a:pt x="1884" y="185891"/>
                    <a:pt x="5226" y="255332"/>
                    <a:pt x="20096" y="281354"/>
                  </a:cubicBezTo>
                  <a:cubicBezTo>
                    <a:pt x="28405" y="295895"/>
                    <a:pt x="40193" y="308150"/>
                    <a:pt x="50242" y="321548"/>
                  </a:cubicBezTo>
                  <a:cubicBezTo>
                    <a:pt x="53591" y="331596"/>
                    <a:pt x="52800" y="344203"/>
                    <a:pt x="60290" y="351693"/>
                  </a:cubicBezTo>
                  <a:cubicBezTo>
                    <a:pt x="67780" y="359183"/>
                    <a:pt x="79843" y="361741"/>
                    <a:pt x="90435" y="361741"/>
                  </a:cubicBezTo>
                  <a:cubicBezTo>
                    <a:pt x="124096" y="361741"/>
                    <a:pt x="157463" y="355410"/>
                    <a:pt x="190918" y="351693"/>
                  </a:cubicBezTo>
                  <a:cubicBezTo>
                    <a:pt x="275595" y="342284"/>
                    <a:pt x="249921" y="346990"/>
                    <a:pt x="311499" y="331596"/>
                  </a:cubicBezTo>
                  <a:cubicBezTo>
                    <a:pt x="321547" y="324897"/>
                    <a:pt x="330842" y="316900"/>
                    <a:pt x="341644" y="311499"/>
                  </a:cubicBezTo>
                  <a:cubicBezTo>
                    <a:pt x="351118" y="306762"/>
                    <a:pt x="363518" y="308068"/>
                    <a:pt x="371789" y="301451"/>
                  </a:cubicBezTo>
                  <a:cubicBezTo>
                    <a:pt x="381219" y="293907"/>
                    <a:pt x="385187" y="281354"/>
                    <a:pt x="391886" y="271306"/>
                  </a:cubicBezTo>
                  <a:cubicBezTo>
                    <a:pt x="420356" y="261258"/>
                    <a:pt x="525864" y="266282"/>
                    <a:pt x="542611" y="241161"/>
                  </a:cubicBezTo>
                  <a:lnTo>
                    <a:pt x="492369" y="120581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84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50506"/>
          </a:xfrm>
          <a:solidFill>
            <a:srgbClr val="002060"/>
          </a:solidFill>
        </p:spPr>
        <p:txBody>
          <a:bodyPr>
            <a:noAutofit/>
          </a:bodyPr>
          <a:lstStyle/>
          <a:p>
            <a:pPr lvl="0" algn="l">
              <a:spcBef>
                <a:spcPts val="0"/>
              </a:spcBef>
            </a:pPr>
            <a:r>
              <a:rPr lang="it-IT" dirty="0" smtClean="0"/>
              <a:t>FREQUENZA EVENTI DI </a:t>
            </a:r>
            <a:r>
              <a:rPr lang="it-IT" dirty="0">
                <a:solidFill>
                  <a:srgbClr val="FF0000"/>
                </a:solidFill>
              </a:rPr>
              <a:t>TIPO </a:t>
            </a:r>
            <a:r>
              <a:rPr lang="it-IT" dirty="0" smtClean="0">
                <a:solidFill>
                  <a:srgbClr val="FF0000"/>
                </a:solidFill>
              </a:rPr>
              <a:t>C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103935" y="1151259"/>
            <a:ext cx="61897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2800" b="1" dirty="0" smtClean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Classificazione dei CONTESTI TERRITORIALI in base al </a:t>
            </a:r>
            <a:r>
              <a:rPr lang="it-IT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NUMERO DI </a:t>
            </a:r>
            <a:r>
              <a:rPr lang="it-IT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EVENTI TIPO C </a:t>
            </a:r>
            <a:r>
              <a:rPr lang="it-IT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subiti nel periodo </a:t>
            </a:r>
            <a:r>
              <a:rPr lang="it-IT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2000-2018 </a:t>
            </a:r>
            <a:r>
              <a:rPr lang="it-IT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(segnalazioni frane + piene)</a:t>
            </a:r>
            <a:endParaRPr lang="it-IT" sz="24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8340132" y="-17916"/>
            <a:ext cx="3874209" cy="6757256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8110331" y="2059200"/>
            <a:ext cx="985569" cy="2277753"/>
          </a:xfrm>
          <a:prstGeom prst="rect">
            <a:avLst/>
          </a:prstGeom>
        </p:spPr>
      </p:pic>
      <p:sp>
        <p:nvSpPr>
          <p:cNvPr id="18" name="Rettangolo 17"/>
          <p:cNvSpPr/>
          <p:nvPr/>
        </p:nvSpPr>
        <p:spPr>
          <a:xfrm>
            <a:off x="10912510" y="4095531"/>
            <a:ext cx="1301832" cy="26617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7047365"/>
              </p:ext>
            </p:extLst>
          </p:nvPr>
        </p:nvGraphicFramePr>
        <p:xfrm>
          <a:off x="132862" y="3675202"/>
          <a:ext cx="759600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000"/>
                <a:gridCol w="36720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Soverato, settembre 2000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 </a:t>
                      </a:r>
                      <a:r>
                        <a:rPr lang="it-IT" sz="2400" b="1" dirty="0" err="1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Locride</a:t>
                      </a:r>
                      <a:r>
                        <a:rPr lang="it-IT" sz="2400" b="1" dirty="0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</a:t>
                      </a:r>
                      <a:r>
                        <a:rPr lang="it-IT" sz="2400" b="1" dirty="0" err="1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ott-nov</a:t>
                      </a:r>
                      <a:r>
                        <a:rPr lang="it-IT" sz="2400" b="1" dirty="0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2015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 Calabria, </a:t>
                      </a:r>
                      <a:r>
                        <a:rPr lang="it-IT" sz="2400" b="1" dirty="0" err="1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dic</a:t>
                      </a:r>
                      <a:r>
                        <a:rPr lang="it-IT" sz="2400" b="1" dirty="0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2002-gen 2003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 </a:t>
                      </a:r>
                      <a:r>
                        <a:rPr lang="it-IT" sz="2400" b="1" dirty="0" err="1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Locride</a:t>
                      </a:r>
                      <a:r>
                        <a:rPr lang="it-IT" sz="2400" b="1" dirty="0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, novembre 2016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Vibo Valentia, luglio 2006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8 Reggio-Vibo, giugno 2018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Calabria, </a:t>
                      </a:r>
                      <a:r>
                        <a:rPr lang="it-IT" sz="2400" b="1" dirty="0" err="1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dic</a:t>
                      </a:r>
                      <a:r>
                        <a:rPr lang="it-IT" sz="2400" b="1" dirty="0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2008-gen 2009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2400" b="1" dirty="0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 Calabria, ottobre 2018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 smtClean="0">
                          <a:solidFill>
                            <a:srgbClr val="4472C4">
                              <a:lumMod val="50000"/>
                            </a:srgb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 Rossano, agosto 2015</a:t>
                      </a:r>
                      <a:endParaRPr lang="en-GB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2400" dirty="0"/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34018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50506"/>
          </a:xfrm>
          <a:solidFill>
            <a:srgbClr val="002060"/>
          </a:solidFill>
        </p:spPr>
        <p:txBody>
          <a:bodyPr>
            <a:noAutofit/>
          </a:bodyPr>
          <a:lstStyle/>
          <a:p>
            <a:pPr algn="l"/>
            <a:r>
              <a:rPr lang="it-IT" dirty="0" smtClean="0">
                <a:solidFill>
                  <a:prstClr val="white"/>
                </a:solidFill>
                <a:cs typeface="Arial" panose="020B0604020202020204" pitchFamily="34" charset="0"/>
              </a:rPr>
              <a:t>FREQUENZA DEGLI </a:t>
            </a:r>
            <a:r>
              <a:rPr lang="en-GB" dirty="0" smtClean="0">
                <a:solidFill>
                  <a:srgbClr val="FF0000"/>
                </a:solidFill>
              </a:rPr>
              <a:t>INCENDI BOSCHIVI 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0" y="1220400"/>
            <a:ext cx="587828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3200" b="1" dirty="0" smtClean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Classificazione dei CONTESTI TERRITORIALI in base alla frequenza di </a:t>
            </a:r>
            <a:r>
              <a:rPr lang="it-IT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INCENDI BOSCHIVI </a:t>
            </a:r>
            <a:r>
              <a:rPr lang="it-IT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subiti nel periodo 2008-2015</a:t>
            </a:r>
            <a:endParaRPr lang="it-IT" sz="28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5" name="Gruppo 4"/>
          <p:cNvGrpSpPr/>
          <p:nvPr/>
        </p:nvGrpSpPr>
        <p:grpSpPr>
          <a:xfrm>
            <a:off x="8470760" y="1"/>
            <a:ext cx="3721241" cy="6340509"/>
            <a:chOff x="9576390" y="1"/>
            <a:chExt cx="2615611" cy="4593265"/>
          </a:xfrm>
        </p:grpSpPr>
        <p:pic>
          <p:nvPicPr>
            <p:cNvPr id="14" name="Immagine 13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/>
          </p:blipFill>
          <p:spPr>
            <a:xfrm>
              <a:off x="9576390" y="1"/>
              <a:ext cx="2615610" cy="4593265"/>
            </a:xfrm>
            <a:prstGeom prst="rect">
              <a:avLst/>
            </a:prstGeom>
          </p:spPr>
        </p:pic>
        <p:sp>
          <p:nvSpPr>
            <p:cNvPr id="19" name="Rettangolo 18"/>
            <p:cNvSpPr/>
            <p:nvPr/>
          </p:nvSpPr>
          <p:spPr>
            <a:xfrm>
              <a:off x="11121657" y="3519377"/>
              <a:ext cx="1070344" cy="10738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6" name="Immagine 1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6364182" y="1356826"/>
            <a:ext cx="1895564" cy="2072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0023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04000"/>
          </a:xfrm>
        </p:spPr>
        <p:txBody>
          <a:bodyPr>
            <a:noAutofit/>
          </a:bodyPr>
          <a:lstStyle/>
          <a:p>
            <a:pPr algn="l"/>
            <a:r>
              <a:rPr lang="it-IT" dirty="0" smtClean="0"/>
              <a:t>FREQUENZA DEGLI EVENTI DI PIOGGIA TORRENZIALI</a:t>
            </a:r>
            <a:endParaRPr lang="it-IT" dirty="0"/>
          </a:p>
        </p:txBody>
      </p:sp>
      <p:grpSp>
        <p:nvGrpSpPr>
          <p:cNvPr id="10" name="Gruppo 9"/>
          <p:cNvGrpSpPr>
            <a:grpSpLocks noChangeAspect="1"/>
          </p:cNvGrpSpPr>
          <p:nvPr/>
        </p:nvGrpSpPr>
        <p:grpSpPr>
          <a:xfrm>
            <a:off x="8209503" y="580848"/>
            <a:ext cx="3843019" cy="6341133"/>
            <a:chOff x="10008158" y="1"/>
            <a:chExt cx="2207630" cy="3737986"/>
          </a:xfrm>
        </p:grpSpPr>
        <p:pic>
          <p:nvPicPr>
            <p:cNvPr id="34" name="Immagine 33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/>
          </p:blipFill>
          <p:spPr bwMode="auto">
            <a:xfrm>
              <a:off x="10008158" y="1"/>
              <a:ext cx="2207630" cy="373798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p:spPr>
        </p:pic>
        <p:sp>
          <p:nvSpPr>
            <p:cNvPr id="40" name="Rettangolo 39"/>
            <p:cNvSpPr/>
            <p:nvPr/>
          </p:nvSpPr>
          <p:spPr>
            <a:xfrm>
              <a:off x="11374734" y="2684779"/>
              <a:ext cx="841054" cy="10532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22986993"/>
              </p:ext>
            </p:extLst>
          </p:nvPr>
        </p:nvGraphicFramePr>
        <p:xfrm>
          <a:off x="883443" y="2103495"/>
          <a:ext cx="4500000" cy="31309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96000"/>
                <a:gridCol w="1404000"/>
              </a:tblGrid>
              <a:tr h="3096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noProof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Tipi di eventi di </a:t>
                      </a:r>
                      <a:r>
                        <a:rPr lang="it-IT" sz="2400" b="1" baseline="0" noProof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pioggia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</a:t>
                      </a:r>
                      <a:r>
                        <a:rPr lang="en-GB" sz="2400" b="1" i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Alpert et al. 2002</a:t>
                      </a:r>
                      <a:r>
                        <a:rPr lang="en-GB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</a:t>
                      </a:r>
                      <a:endParaRPr lang="it-IT" sz="2400" b="1" noProof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400" b="1" noProof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Cumulata</a:t>
                      </a:r>
                      <a:r>
                        <a:rPr lang="it-IT" sz="2400" b="1" baseline="0" noProof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24h</a:t>
                      </a:r>
                      <a:r>
                        <a:rPr lang="it-IT" sz="2400" b="1" noProof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 (mm)</a:t>
                      </a:r>
                      <a:endParaRPr lang="it-IT" sz="2400" b="1" noProof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0000"/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Light</a:t>
                      </a:r>
                      <a:endParaRPr lang="it-IT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&lt;4</a:t>
                      </a:r>
                      <a:endParaRPr lang="it-IT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Light-moderate</a:t>
                      </a:r>
                      <a:endParaRPr lang="it-IT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4 -16</a:t>
                      </a:r>
                      <a:endParaRPr lang="it-IT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Moderate-Heavy</a:t>
                      </a:r>
                      <a:endParaRPr lang="it-IT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16-32</a:t>
                      </a:r>
                      <a:endParaRPr lang="it-IT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Heavy</a:t>
                      </a:r>
                      <a:endParaRPr lang="it-IT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32 - 64</a:t>
                      </a:r>
                      <a:endParaRPr lang="it-IT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Heavy-Torrential</a:t>
                      </a:r>
                      <a:endParaRPr lang="it-IT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64 - 128</a:t>
                      </a:r>
                      <a:endParaRPr lang="it-IT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383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Torrential</a:t>
                      </a:r>
                      <a:endParaRPr lang="it-IT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&gt; 128</a:t>
                      </a:r>
                      <a:endParaRPr lang="it-IT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2" name="Freccia a destra 41"/>
          <p:cNvSpPr/>
          <p:nvPr/>
        </p:nvSpPr>
        <p:spPr>
          <a:xfrm>
            <a:off x="100484" y="4813260"/>
            <a:ext cx="720909" cy="432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uppo 8"/>
          <p:cNvGrpSpPr/>
          <p:nvPr/>
        </p:nvGrpSpPr>
        <p:grpSpPr>
          <a:xfrm>
            <a:off x="5607600" y="2225843"/>
            <a:ext cx="3365578" cy="2631489"/>
            <a:chOff x="7124901" y="492308"/>
            <a:chExt cx="3365578" cy="2631489"/>
          </a:xfrm>
        </p:grpSpPr>
        <p:sp>
          <p:nvSpPr>
            <p:cNvPr id="16" name="Rettangolo 15"/>
            <p:cNvSpPr/>
            <p:nvPr/>
          </p:nvSpPr>
          <p:spPr>
            <a:xfrm>
              <a:off x="7124901" y="492308"/>
              <a:ext cx="3365578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28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Calibri" panose="020F0502020204030204" pitchFamily="34" charset="0"/>
                  <a:cs typeface="Times New Roman" panose="02020603050405020304" pitchFamily="18" charset="0"/>
                </a:rPr>
                <a:t>Frequenza eventi di piogge  torrenziali</a:t>
              </a:r>
              <a:endParaRPr lang="en-GB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36" name="Immagine 3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 r="-5038" b="21046"/>
            <a:stretch/>
          </p:blipFill>
          <p:spPr bwMode="auto">
            <a:xfrm>
              <a:off x="7245611" y="1446415"/>
              <a:ext cx="421280" cy="1621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53640926-AAD7-44D8-BBD7-CCE9431645EC}">
                <a14:shadowObscured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p:spPr>
        </p:pic>
        <p:sp>
          <p:nvSpPr>
            <p:cNvPr id="8" name="CasellaDiTesto 7"/>
            <p:cNvSpPr txBox="1"/>
            <p:nvPr/>
          </p:nvSpPr>
          <p:spPr>
            <a:xfrm>
              <a:off x="7666891" y="1446415"/>
              <a:ext cx="1446962" cy="16773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600"/>
                </a:spcBef>
              </a:pPr>
              <a:r>
                <a:rPr lang="it-IT" sz="22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Bassa</a:t>
              </a:r>
            </a:p>
            <a:p>
              <a:pPr>
                <a:spcBef>
                  <a:spcPts val="600"/>
                </a:spcBef>
              </a:pPr>
              <a:r>
                <a:rPr lang="it-IT" sz="22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</a:p>
            <a:p>
              <a:pPr>
                <a:spcBef>
                  <a:spcPts val="600"/>
                </a:spcBef>
              </a:pPr>
              <a:r>
                <a:rPr lang="it-IT" sz="22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Alta</a:t>
              </a:r>
            </a:p>
            <a:p>
              <a:pPr>
                <a:spcBef>
                  <a:spcPts val="600"/>
                </a:spcBef>
              </a:pPr>
              <a:r>
                <a:rPr lang="it-IT" sz="22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Molto alta</a:t>
              </a:r>
              <a:endParaRPr lang="it-IT" sz="2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5680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0" y="0"/>
            <a:ext cx="12192000" cy="584775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RIEPILOGO DEI DATI RACCOLTI PER OGNI CT</a:t>
            </a:r>
            <a:endParaRPr lang="it-IT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j-ea"/>
              <a:cs typeface="+mj-cs"/>
            </a:endParaRPr>
          </a:p>
        </p:txBody>
      </p:sp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80223994"/>
              </p:ext>
            </p:extLst>
          </p:nvPr>
        </p:nvGraphicFramePr>
        <p:xfrm>
          <a:off x="157529" y="584775"/>
          <a:ext cx="6984000" cy="5242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000"/>
                <a:gridCol w="900000"/>
                <a:gridCol w="936000"/>
                <a:gridCol w="828000"/>
              </a:tblGrid>
              <a:tr h="0">
                <a:tc>
                  <a:txBody>
                    <a:bodyPr/>
                    <a:lstStyle/>
                    <a:p>
                      <a:endParaRPr lang="en-GB" sz="20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24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LIVELLO DI CRITICITA’</a:t>
                      </a:r>
                      <a:endParaRPr lang="en-GB" sz="24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20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GB" sz="2000" b="1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BASSO</a:t>
                      </a:r>
                      <a:endParaRPr lang="en-GB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MEDIO</a:t>
                      </a:r>
                      <a:endParaRPr lang="en-GB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ALTO</a:t>
                      </a:r>
                      <a:endParaRPr lang="en-GB" sz="20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DATI ANALIZZATI PER CONTESTO</a:t>
                      </a:r>
                      <a:endParaRPr lang="en-GB" sz="2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</a:t>
                      </a:r>
                      <a:endParaRPr lang="en-GB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E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</a:t>
                      </a:r>
                      <a:endParaRPr lang="en-GB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GB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FRANE IFFI</a:t>
                      </a:r>
                      <a:endParaRPr lang="en-GB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E6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GB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AREE A PERICOLOSITA’ DA FRANA</a:t>
                      </a:r>
                      <a:endParaRPr lang="en-GB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E6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GB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AREE A PERICOLOSITA’ DA ALLUVIONE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E6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GB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INTERVENTI DIFESA</a:t>
                      </a:r>
                      <a:r>
                        <a:rPr lang="en-GB" sz="20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DA</a:t>
                      </a:r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FRANA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E6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GB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INTERVENTI DIFESA DA ALLUVIONE 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E6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GB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FRANE STORICHE</a:t>
                      </a: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E6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GB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EVENTI DI DISSESTO RECENTI</a:t>
                      </a:r>
                      <a:endParaRPr lang="en-GB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E6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GB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FREQUENZA EVENTI DI TIPO C</a:t>
                      </a:r>
                      <a:endParaRPr lang="en-GB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E6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GB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AREE PERCORSE DA INCENDI BOSCHIVI </a:t>
                      </a:r>
                      <a:endParaRPr lang="it-IT" sz="20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E6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2000" b="1" kern="12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n-GB" sz="20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en-GB" sz="20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8984512" y="3005681"/>
            <a:ext cx="3207488" cy="15696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CLASSIFICAZIONELIVELLO DI CRITICITA’ DEL CT</a:t>
            </a:r>
            <a:endParaRPr lang="en-GB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Freccia tridirezionale 5"/>
          <p:cNvSpPr/>
          <p:nvPr/>
        </p:nvSpPr>
        <p:spPr>
          <a:xfrm rot="5400000">
            <a:off x="5688322" y="3439541"/>
            <a:ext cx="3923413" cy="701942"/>
          </a:xfrm>
          <a:prstGeom prst="leftRightUpArrow">
            <a:avLst/>
          </a:prstGeom>
          <a:solidFill>
            <a:srgbClr val="FF33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CasellaDiTesto 11"/>
          <p:cNvSpPr txBox="1"/>
          <p:nvPr/>
        </p:nvSpPr>
        <p:spPr>
          <a:xfrm>
            <a:off x="8001000" y="3375012"/>
            <a:ext cx="5174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</a:t>
            </a:r>
            <a:endParaRPr lang="en-GB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reccia a destra 3"/>
          <p:cNvSpPr/>
          <p:nvPr/>
        </p:nvSpPr>
        <p:spPr>
          <a:xfrm>
            <a:off x="8575943" y="3619060"/>
            <a:ext cx="348512" cy="342900"/>
          </a:xfrm>
          <a:prstGeom prst="rightArrow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15245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CONTESTI TERRITORIALI E </a:t>
            </a:r>
            <a:r>
              <a:rPr lang="it-IT" dirty="0" smtClean="0">
                <a:solidFill>
                  <a:srgbClr val="FF0000"/>
                </a:solidFill>
              </a:rPr>
              <a:t>PRESIDII TERRITORIALI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0" y="629945"/>
            <a:ext cx="120853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it-IT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it-IT" sz="32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CONTESTI TERRITORIALI </a:t>
            </a:r>
            <a:r>
              <a:rPr lang="it-IT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coincidono con le ZONE DI PRESIDIO</a:t>
            </a:r>
            <a:endParaRPr lang="it-IT" sz="32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itolo 1"/>
          <p:cNvSpPr txBox="1">
            <a:spLocks/>
          </p:cNvSpPr>
          <p:nvPr/>
        </p:nvSpPr>
        <p:spPr>
          <a:xfrm>
            <a:off x="3217936" y="2641350"/>
            <a:ext cx="8867384" cy="1063425"/>
          </a:xfrm>
          <a:prstGeom prst="rect">
            <a:avLst/>
          </a:prstGeom>
          <a:solidFill>
            <a:srgbClr val="FF3300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fontAlgn="auto">
              <a:lnSpc>
                <a:spcPct val="100000"/>
              </a:lnSpc>
              <a:buClrTx/>
              <a:buSzTx/>
              <a:tabLst/>
              <a:defRPr/>
            </a:pPr>
            <a:r>
              <a:rPr lang="it-IT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ZONA DI PRESIDIO</a:t>
            </a:r>
            <a:r>
              <a:rPr lang="it-IT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: gestita dal </a:t>
            </a:r>
            <a:r>
              <a:rPr lang="it-IT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NUCLEO DI PRESIDIO</a:t>
            </a:r>
          </a:p>
          <a:p>
            <a:pPr marR="0" lvl="0" fontAlgn="auto">
              <a:lnSpc>
                <a:spcPct val="100000"/>
              </a:lnSpc>
              <a:buClrTx/>
              <a:buSzTx/>
              <a:tabLst/>
              <a:defRPr/>
            </a:pPr>
            <a:r>
              <a:rPr lang="it-IT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15 persone </a:t>
            </a:r>
          </a:p>
        </p:txBody>
      </p:sp>
      <p:sp>
        <p:nvSpPr>
          <p:cNvPr id="18" name="Titolo 1"/>
          <p:cNvSpPr txBox="1">
            <a:spLocks/>
          </p:cNvSpPr>
          <p:nvPr/>
        </p:nvSpPr>
        <p:spPr>
          <a:xfrm>
            <a:off x="3582628" y="5195332"/>
            <a:ext cx="8481020" cy="994981"/>
          </a:xfrm>
          <a:prstGeom prst="rect">
            <a:avLst/>
          </a:prstGeom>
          <a:solidFill>
            <a:srgbClr val="FF3300"/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R="0" lvl="0" algn="l" fontAlgn="auto">
              <a:lnSpc>
                <a:spcPct val="100000"/>
              </a:lnSpc>
              <a:buClrTx/>
              <a:buSzTx/>
              <a:tabLst/>
              <a:defRPr/>
            </a:pPr>
            <a:r>
              <a:rPr lang="it-IT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SETTORE DI PRESIDIO: gestito da </a:t>
            </a:r>
            <a:r>
              <a:rPr lang="it-I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</a:t>
            </a:r>
            <a:r>
              <a:rPr lang="it-IT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RUPPO </a:t>
            </a:r>
          </a:p>
          <a:p>
            <a:pPr marR="0" lvl="0" fontAlgn="auto">
              <a:lnSpc>
                <a:spcPct val="100000"/>
              </a:lnSpc>
              <a:buClrTx/>
              <a:buSzTx/>
              <a:tabLst/>
              <a:defRPr/>
            </a:pPr>
            <a:r>
              <a:rPr lang="it-IT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5 persone </a:t>
            </a:r>
          </a:p>
        </p:txBody>
      </p:sp>
      <p:pic>
        <p:nvPicPr>
          <p:cNvPr id="19" name="Immagine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18639" b="13314"/>
          <a:stretch/>
        </p:blipFill>
        <p:spPr>
          <a:xfrm>
            <a:off x="5535448" y="1115976"/>
            <a:ext cx="2116180" cy="1440000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18639" b="13314"/>
          <a:stretch/>
        </p:blipFill>
        <p:spPr>
          <a:xfrm>
            <a:off x="9652587" y="1201350"/>
            <a:ext cx="2116180" cy="1440000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174" t="18639" b="13314"/>
          <a:stretch/>
        </p:blipFill>
        <p:spPr>
          <a:xfrm>
            <a:off x="7600950" y="1201350"/>
            <a:ext cx="2112464" cy="1440000"/>
          </a:xfrm>
          <a:prstGeom prst="rect">
            <a:avLst/>
          </a:prstGeom>
        </p:spPr>
      </p:pic>
      <p:sp>
        <p:nvSpPr>
          <p:cNvPr id="22" name="Figura a mano libera 21"/>
          <p:cNvSpPr/>
          <p:nvPr/>
        </p:nvSpPr>
        <p:spPr>
          <a:xfrm>
            <a:off x="130204" y="1214720"/>
            <a:ext cx="3216381" cy="2138228"/>
          </a:xfrm>
          <a:custGeom>
            <a:avLst/>
            <a:gdLst>
              <a:gd name="connsiteX0" fmla="*/ 2442813 w 3815373"/>
              <a:gd name="connsiteY0" fmla="*/ 121920 h 2499360"/>
              <a:gd name="connsiteX1" fmla="*/ 2442813 w 3815373"/>
              <a:gd name="connsiteY1" fmla="*/ 121920 h 2499360"/>
              <a:gd name="connsiteX2" fmla="*/ 2336133 w 3815373"/>
              <a:gd name="connsiteY2" fmla="*/ 213360 h 2499360"/>
              <a:gd name="connsiteX3" fmla="*/ 2275173 w 3815373"/>
              <a:gd name="connsiteY3" fmla="*/ 228600 h 2499360"/>
              <a:gd name="connsiteX4" fmla="*/ 2198973 w 3815373"/>
              <a:gd name="connsiteY4" fmla="*/ 274320 h 2499360"/>
              <a:gd name="connsiteX5" fmla="*/ 2016093 w 3815373"/>
              <a:gd name="connsiteY5" fmla="*/ 320040 h 2499360"/>
              <a:gd name="connsiteX6" fmla="*/ 1894173 w 3815373"/>
              <a:gd name="connsiteY6" fmla="*/ 350520 h 2499360"/>
              <a:gd name="connsiteX7" fmla="*/ 1177893 w 3815373"/>
              <a:gd name="connsiteY7" fmla="*/ 335280 h 2499360"/>
              <a:gd name="connsiteX8" fmla="*/ 1010253 w 3815373"/>
              <a:gd name="connsiteY8" fmla="*/ 304800 h 2499360"/>
              <a:gd name="connsiteX9" fmla="*/ 370173 w 3815373"/>
              <a:gd name="connsiteY9" fmla="*/ 320040 h 2499360"/>
              <a:gd name="connsiteX10" fmla="*/ 324453 w 3815373"/>
              <a:gd name="connsiteY10" fmla="*/ 350520 h 2499360"/>
              <a:gd name="connsiteX11" fmla="*/ 278733 w 3815373"/>
              <a:gd name="connsiteY11" fmla="*/ 365760 h 2499360"/>
              <a:gd name="connsiteX12" fmla="*/ 202533 w 3815373"/>
              <a:gd name="connsiteY12" fmla="*/ 426720 h 2499360"/>
              <a:gd name="connsiteX13" fmla="*/ 172053 w 3815373"/>
              <a:gd name="connsiteY13" fmla="*/ 472440 h 2499360"/>
              <a:gd name="connsiteX14" fmla="*/ 50133 w 3815373"/>
              <a:gd name="connsiteY14" fmla="*/ 655320 h 2499360"/>
              <a:gd name="connsiteX15" fmla="*/ 34893 w 3815373"/>
              <a:gd name="connsiteY15" fmla="*/ 701040 h 2499360"/>
              <a:gd name="connsiteX16" fmla="*/ 19653 w 3815373"/>
              <a:gd name="connsiteY16" fmla="*/ 1219200 h 2499360"/>
              <a:gd name="connsiteX17" fmla="*/ 50133 w 3815373"/>
              <a:gd name="connsiteY17" fmla="*/ 1310640 h 2499360"/>
              <a:gd name="connsiteX18" fmla="*/ 95853 w 3815373"/>
              <a:gd name="connsiteY18" fmla="*/ 1356360 h 2499360"/>
              <a:gd name="connsiteX19" fmla="*/ 141573 w 3815373"/>
              <a:gd name="connsiteY19" fmla="*/ 1447800 h 2499360"/>
              <a:gd name="connsiteX20" fmla="*/ 263493 w 3815373"/>
              <a:gd name="connsiteY20" fmla="*/ 1569720 h 2499360"/>
              <a:gd name="connsiteX21" fmla="*/ 324453 w 3815373"/>
              <a:gd name="connsiteY21" fmla="*/ 1691640 h 2499360"/>
              <a:gd name="connsiteX22" fmla="*/ 339693 w 3815373"/>
              <a:gd name="connsiteY22" fmla="*/ 1737360 h 2499360"/>
              <a:gd name="connsiteX23" fmla="*/ 415893 w 3815373"/>
              <a:gd name="connsiteY23" fmla="*/ 1813560 h 2499360"/>
              <a:gd name="connsiteX24" fmla="*/ 446373 w 3815373"/>
              <a:gd name="connsiteY24" fmla="*/ 1859280 h 2499360"/>
              <a:gd name="connsiteX25" fmla="*/ 537813 w 3815373"/>
              <a:gd name="connsiteY25" fmla="*/ 2103120 h 2499360"/>
              <a:gd name="connsiteX26" fmla="*/ 583533 w 3815373"/>
              <a:gd name="connsiteY26" fmla="*/ 2133600 h 2499360"/>
              <a:gd name="connsiteX27" fmla="*/ 644493 w 3815373"/>
              <a:gd name="connsiteY27" fmla="*/ 2179320 h 2499360"/>
              <a:gd name="connsiteX28" fmla="*/ 751173 w 3815373"/>
              <a:gd name="connsiteY28" fmla="*/ 2209800 h 2499360"/>
              <a:gd name="connsiteX29" fmla="*/ 1010253 w 3815373"/>
              <a:gd name="connsiteY29" fmla="*/ 2255520 h 2499360"/>
              <a:gd name="connsiteX30" fmla="*/ 1299813 w 3815373"/>
              <a:gd name="connsiteY30" fmla="*/ 2301240 h 2499360"/>
              <a:gd name="connsiteX31" fmla="*/ 1482693 w 3815373"/>
              <a:gd name="connsiteY31" fmla="*/ 2331720 h 2499360"/>
              <a:gd name="connsiteX32" fmla="*/ 2138013 w 3815373"/>
              <a:gd name="connsiteY32" fmla="*/ 2377440 h 2499360"/>
              <a:gd name="connsiteX33" fmla="*/ 2336133 w 3815373"/>
              <a:gd name="connsiteY33" fmla="*/ 2423160 h 2499360"/>
              <a:gd name="connsiteX34" fmla="*/ 2412333 w 3815373"/>
              <a:gd name="connsiteY34" fmla="*/ 2453640 h 2499360"/>
              <a:gd name="connsiteX35" fmla="*/ 2534253 w 3815373"/>
              <a:gd name="connsiteY35" fmla="*/ 2468880 h 2499360"/>
              <a:gd name="connsiteX36" fmla="*/ 2717133 w 3815373"/>
              <a:gd name="connsiteY36" fmla="*/ 2499360 h 2499360"/>
              <a:gd name="connsiteX37" fmla="*/ 2793333 w 3815373"/>
              <a:gd name="connsiteY37" fmla="*/ 2484120 h 2499360"/>
              <a:gd name="connsiteX38" fmla="*/ 2869533 w 3815373"/>
              <a:gd name="connsiteY38" fmla="*/ 2407920 h 2499360"/>
              <a:gd name="connsiteX39" fmla="*/ 2930493 w 3815373"/>
              <a:gd name="connsiteY39" fmla="*/ 2346960 h 2499360"/>
              <a:gd name="connsiteX40" fmla="*/ 3021933 w 3815373"/>
              <a:gd name="connsiteY40" fmla="*/ 2286000 h 2499360"/>
              <a:gd name="connsiteX41" fmla="*/ 3067653 w 3815373"/>
              <a:gd name="connsiteY41" fmla="*/ 2255520 h 2499360"/>
              <a:gd name="connsiteX42" fmla="*/ 3113373 w 3815373"/>
              <a:gd name="connsiteY42" fmla="*/ 2225040 h 2499360"/>
              <a:gd name="connsiteX43" fmla="*/ 3159093 w 3815373"/>
              <a:gd name="connsiteY43" fmla="*/ 2209800 h 2499360"/>
              <a:gd name="connsiteX44" fmla="*/ 3296253 w 3815373"/>
              <a:gd name="connsiteY44" fmla="*/ 2087880 h 2499360"/>
              <a:gd name="connsiteX45" fmla="*/ 3402933 w 3815373"/>
              <a:gd name="connsiteY45" fmla="*/ 2042160 h 2499360"/>
              <a:gd name="connsiteX46" fmla="*/ 3463893 w 3815373"/>
              <a:gd name="connsiteY46" fmla="*/ 1996440 h 2499360"/>
              <a:gd name="connsiteX47" fmla="*/ 3524853 w 3815373"/>
              <a:gd name="connsiteY47" fmla="*/ 1965960 h 2499360"/>
              <a:gd name="connsiteX48" fmla="*/ 3601053 w 3815373"/>
              <a:gd name="connsiteY48" fmla="*/ 1889760 h 2499360"/>
              <a:gd name="connsiteX49" fmla="*/ 3631533 w 3815373"/>
              <a:gd name="connsiteY49" fmla="*/ 1844040 h 2499360"/>
              <a:gd name="connsiteX50" fmla="*/ 3677253 w 3815373"/>
              <a:gd name="connsiteY50" fmla="*/ 1722120 h 2499360"/>
              <a:gd name="connsiteX51" fmla="*/ 3616293 w 3815373"/>
              <a:gd name="connsiteY51" fmla="*/ 1463040 h 2499360"/>
              <a:gd name="connsiteX52" fmla="*/ 3570573 w 3815373"/>
              <a:gd name="connsiteY52" fmla="*/ 1447800 h 2499360"/>
              <a:gd name="connsiteX53" fmla="*/ 3509613 w 3815373"/>
              <a:gd name="connsiteY53" fmla="*/ 1417320 h 2499360"/>
              <a:gd name="connsiteX54" fmla="*/ 3524853 w 3815373"/>
              <a:gd name="connsiteY54" fmla="*/ 1127760 h 2499360"/>
              <a:gd name="connsiteX55" fmla="*/ 3692493 w 3815373"/>
              <a:gd name="connsiteY55" fmla="*/ 853440 h 2499360"/>
              <a:gd name="connsiteX56" fmla="*/ 3738213 w 3815373"/>
              <a:gd name="connsiteY56" fmla="*/ 807720 h 2499360"/>
              <a:gd name="connsiteX57" fmla="*/ 3768693 w 3815373"/>
              <a:gd name="connsiteY57" fmla="*/ 746760 h 2499360"/>
              <a:gd name="connsiteX58" fmla="*/ 3799173 w 3815373"/>
              <a:gd name="connsiteY58" fmla="*/ 701040 h 2499360"/>
              <a:gd name="connsiteX59" fmla="*/ 3799173 w 3815373"/>
              <a:gd name="connsiteY59" fmla="*/ 426720 h 2499360"/>
              <a:gd name="connsiteX60" fmla="*/ 3753453 w 3815373"/>
              <a:gd name="connsiteY60" fmla="*/ 396240 h 2499360"/>
              <a:gd name="connsiteX61" fmla="*/ 3570573 w 3815373"/>
              <a:gd name="connsiteY61" fmla="*/ 228600 h 2499360"/>
              <a:gd name="connsiteX62" fmla="*/ 3509613 w 3815373"/>
              <a:gd name="connsiteY62" fmla="*/ 198120 h 2499360"/>
              <a:gd name="connsiteX63" fmla="*/ 3402933 w 3815373"/>
              <a:gd name="connsiteY63" fmla="*/ 137160 h 2499360"/>
              <a:gd name="connsiteX64" fmla="*/ 3357213 w 3815373"/>
              <a:gd name="connsiteY64" fmla="*/ 106680 h 2499360"/>
              <a:gd name="connsiteX65" fmla="*/ 3250533 w 3815373"/>
              <a:gd name="connsiteY65" fmla="*/ 76200 h 2499360"/>
              <a:gd name="connsiteX66" fmla="*/ 3098133 w 3815373"/>
              <a:gd name="connsiteY66" fmla="*/ 30480 h 2499360"/>
              <a:gd name="connsiteX67" fmla="*/ 2945733 w 3815373"/>
              <a:gd name="connsiteY67" fmla="*/ 0 h 2499360"/>
              <a:gd name="connsiteX68" fmla="*/ 2625693 w 3815373"/>
              <a:gd name="connsiteY68" fmla="*/ 15240 h 2499360"/>
              <a:gd name="connsiteX69" fmla="*/ 2534253 w 3815373"/>
              <a:gd name="connsiteY69" fmla="*/ 60960 h 2499360"/>
              <a:gd name="connsiteX70" fmla="*/ 2488533 w 3815373"/>
              <a:gd name="connsiteY70" fmla="*/ 76200 h 2499360"/>
              <a:gd name="connsiteX71" fmla="*/ 2442813 w 3815373"/>
              <a:gd name="connsiteY71" fmla="*/ 121920 h 2499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3815373" h="2499360">
                <a:moveTo>
                  <a:pt x="2442813" y="121920"/>
                </a:moveTo>
                <a:lnTo>
                  <a:pt x="2442813" y="121920"/>
                </a:lnTo>
                <a:cubicBezTo>
                  <a:pt x="2407253" y="152400"/>
                  <a:pt x="2375646" y="188215"/>
                  <a:pt x="2336133" y="213360"/>
                </a:cubicBezTo>
                <a:cubicBezTo>
                  <a:pt x="2318462" y="224605"/>
                  <a:pt x="2294313" y="220093"/>
                  <a:pt x="2275173" y="228600"/>
                </a:cubicBezTo>
                <a:cubicBezTo>
                  <a:pt x="2248105" y="240630"/>
                  <a:pt x="2226906" y="264461"/>
                  <a:pt x="2198973" y="274320"/>
                </a:cubicBezTo>
                <a:cubicBezTo>
                  <a:pt x="2139719" y="295233"/>
                  <a:pt x="2077053" y="304800"/>
                  <a:pt x="2016093" y="320040"/>
                </a:cubicBezTo>
                <a:lnTo>
                  <a:pt x="1894173" y="350520"/>
                </a:lnTo>
                <a:lnTo>
                  <a:pt x="1177893" y="335280"/>
                </a:lnTo>
                <a:cubicBezTo>
                  <a:pt x="1153860" y="334373"/>
                  <a:pt x="1038829" y="310515"/>
                  <a:pt x="1010253" y="304800"/>
                </a:cubicBezTo>
                <a:cubicBezTo>
                  <a:pt x="796893" y="309880"/>
                  <a:pt x="583121" y="305843"/>
                  <a:pt x="370173" y="320040"/>
                </a:cubicBezTo>
                <a:cubicBezTo>
                  <a:pt x="351897" y="321258"/>
                  <a:pt x="340836" y="342329"/>
                  <a:pt x="324453" y="350520"/>
                </a:cubicBezTo>
                <a:cubicBezTo>
                  <a:pt x="310085" y="357704"/>
                  <a:pt x="293973" y="360680"/>
                  <a:pt x="278733" y="365760"/>
                </a:cubicBezTo>
                <a:cubicBezTo>
                  <a:pt x="191382" y="496787"/>
                  <a:pt x="307693" y="342592"/>
                  <a:pt x="202533" y="426720"/>
                </a:cubicBezTo>
                <a:cubicBezTo>
                  <a:pt x="188230" y="438162"/>
                  <a:pt x="182826" y="457627"/>
                  <a:pt x="172053" y="472440"/>
                </a:cubicBezTo>
                <a:cubicBezTo>
                  <a:pt x="103789" y="566302"/>
                  <a:pt x="86871" y="569599"/>
                  <a:pt x="50133" y="655320"/>
                </a:cubicBezTo>
                <a:cubicBezTo>
                  <a:pt x="43805" y="670085"/>
                  <a:pt x="39973" y="685800"/>
                  <a:pt x="34893" y="701040"/>
                </a:cubicBezTo>
                <a:cubicBezTo>
                  <a:pt x="-2906" y="946733"/>
                  <a:pt x="-13024" y="925104"/>
                  <a:pt x="19653" y="1219200"/>
                </a:cubicBezTo>
                <a:cubicBezTo>
                  <a:pt x="23201" y="1251132"/>
                  <a:pt x="27415" y="1287922"/>
                  <a:pt x="50133" y="1310640"/>
                </a:cubicBezTo>
                <a:lnTo>
                  <a:pt x="95853" y="1356360"/>
                </a:lnTo>
                <a:cubicBezTo>
                  <a:pt x="109612" y="1397636"/>
                  <a:pt x="110475" y="1413592"/>
                  <a:pt x="141573" y="1447800"/>
                </a:cubicBezTo>
                <a:cubicBezTo>
                  <a:pt x="180234" y="1490327"/>
                  <a:pt x="237790" y="1518314"/>
                  <a:pt x="263493" y="1569720"/>
                </a:cubicBezTo>
                <a:cubicBezTo>
                  <a:pt x="283813" y="1610360"/>
                  <a:pt x="310085" y="1648535"/>
                  <a:pt x="324453" y="1691640"/>
                </a:cubicBezTo>
                <a:cubicBezTo>
                  <a:pt x="329533" y="1706880"/>
                  <a:pt x="330054" y="1724509"/>
                  <a:pt x="339693" y="1737360"/>
                </a:cubicBezTo>
                <a:cubicBezTo>
                  <a:pt x="361246" y="1766097"/>
                  <a:pt x="392239" y="1786527"/>
                  <a:pt x="415893" y="1813560"/>
                </a:cubicBezTo>
                <a:cubicBezTo>
                  <a:pt x="427954" y="1827344"/>
                  <a:pt x="436213" y="1844040"/>
                  <a:pt x="446373" y="1859280"/>
                </a:cubicBezTo>
                <a:cubicBezTo>
                  <a:pt x="458483" y="1907721"/>
                  <a:pt x="489997" y="2071242"/>
                  <a:pt x="537813" y="2103120"/>
                </a:cubicBezTo>
                <a:cubicBezTo>
                  <a:pt x="553053" y="2113280"/>
                  <a:pt x="568628" y="2122954"/>
                  <a:pt x="583533" y="2133600"/>
                </a:cubicBezTo>
                <a:cubicBezTo>
                  <a:pt x="604202" y="2148363"/>
                  <a:pt x="622440" y="2166718"/>
                  <a:pt x="644493" y="2179320"/>
                </a:cubicBezTo>
                <a:cubicBezTo>
                  <a:pt x="663362" y="2190103"/>
                  <a:pt x="735545" y="2205112"/>
                  <a:pt x="751173" y="2209800"/>
                </a:cubicBezTo>
                <a:cubicBezTo>
                  <a:pt x="918908" y="2260120"/>
                  <a:pt x="770338" y="2233710"/>
                  <a:pt x="1010253" y="2255520"/>
                </a:cubicBezTo>
                <a:cubicBezTo>
                  <a:pt x="1325791" y="2318628"/>
                  <a:pt x="1006359" y="2259318"/>
                  <a:pt x="1299813" y="2301240"/>
                </a:cubicBezTo>
                <a:cubicBezTo>
                  <a:pt x="1360993" y="2309980"/>
                  <a:pt x="1421232" y="2325250"/>
                  <a:pt x="1482693" y="2331720"/>
                </a:cubicBezTo>
                <a:cubicBezTo>
                  <a:pt x="1670742" y="2351515"/>
                  <a:pt x="1938978" y="2365732"/>
                  <a:pt x="2138013" y="2377440"/>
                </a:cubicBezTo>
                <a:cubicBezTo>
                  <a:pt x="2233373" y="2393333"/>
                  <a:pt x="2238710" y="2390686"/>
                  <a:pt x="2336133" y="2423160"/>
                </a:cubicBezTo>
                <a:cubicBezTo>
                  <a:pt x="2362086" y="2431811"/>
                  <a:pt x="2385677" y="2447489"/>
                  <a:pt x="2412333" y="2453640"/>
                </a:cubicBezTo>
                <a:cubicBezTo>
                  <a:pt x="2452240" y="2462849"/>
                  <a:pt x="2493750" y="2462805"/>
                  <a:pt x="2534253" y="2468880"/>
                </a:cubicBezTo>
                <a:cubicBezTo>
                  <a:pt x="2595370" y="2478048"/>
                  <a:pt x="2656173" y="2489200"/>
                  <a:pt x="2717133" y="2499360"/>
                </a:cubicBezTo>
                <a:cubicBezTo>
                  <a:pt x="2742533" y="2494280"/>
                  <a:pt x="2769079" y="2493215"/>
                  <a:pt x="2793333" y="2484120"/>
                </a:cubicBezTo>
                <a:cubicBezTo>
                  <a:pt x="2848946" y="2463265"/>
                  <a:pt x="2834240" y="2449095"/>
                  <a:pt x="2869533" y="2407920"/>
                </a:cubicBezTo>
                <a:cubicBezTo>
                  <a:pt x="2888235" y="2386101"/>
                  <a:pt x="2908053" y="2364912"/>
                  <a:pt x="2930493" y="2346960"/>
                </a:cubicBezTo>
                <a:cubicBezTo>
                  <a:pt x="2959098" y="2324076"/>
                  <a:pt x="2991453" y="2306320"/>
                  <a:pt x="3021933" y="2286000"/>
                </a:cubicBezTo>
                <a:lnTo>
                  <a:pt x="3067653" y="2255520"/>
                </a:lnTo>
                <a:cubicBezTo>
                  <a:pt x="3082893" y="2245360"/>
                  <a:pt x="3095997" y="2230832"/>
                  <a:pt x="3113373" y="2225040"/>
                </a:cubicBezTo>
                <a:lnTo>
                  <a:pt x="3159093" y="2209800"/>
                </a:lnTo>
                <a:cubicBezTo>
                  <a:pt x="3199624" y="2169269"/>
                  <a:pt x="3249454" y="2116679"/>
                  <a:pt x="3296253" y="2087880"/>
                </a:cubicBezTo>
                <a:cubicBezTo>
                  <a:pt x="3329202" y="2067604"/>
                  <a:pt x="3368969" y="2060686"/>
                  <a:pt x="3402933" y="2042160"/>
                </a:cubicBezTo>
                <a:cubicBezTo>
                  <a:pt x="3425232" y="2029997"/>
                  <a:pt x="3442354" y="2009902"/>
                  <a:pt x="3463893" y="1996440"/>
                </a:cubicBezTo>
                <a:cubicBezTo>
                  <a:pt x="3483158" y="1984399"/>
                  <a:pt x="3504533" y="1976120"/>
                  <a:pt x="3524853" y="1965960"/>
                </a:cubicBezTo>
                <a:cubicBezTo>
                  <a:pt x="3606133" y="1844040"/>
                  <a:pt x="3499453" y="1991360"/>
                  <a:pt x="3601053" y="1889760"/>
                </a:cubicBezTo>
                <a:cubicBezTo>
                  <a:pt x="3614005" y="1876808"/>
                  <a:pt x="3622446" y="1859943"/>
                  <a:pt x="3631533" y="1844040"/>
                </a:cubicBezTo>
                <a:cubicBezTo>
                  <a:pt x="3666953" y="1782056"/>
                  <a:pt x="3660585" y="1788793"/>
                  <a:pt x="3677253" y="1722120"/>
                </a:cubicBezTo>
                <a:cubicBezTo>
                  <a:pt x="3675328" y="1708646"/>
                  <a:pt x="3678683" y="1512952"/>
                  <a:pt x="3616293" y="1463040"/>
                </a:cubicBezTo>
                <a:cubicBezTo>
                  <a:pt x="3603749" y="1453005"/>
                  <a:pt x="3585338" y="1454128"/>
                  <a:pt x="3570573" y="1447800"/>
                </a:cubicBezTo>
                <a:cubicBezTo>
                  <a:pt x="3549691" y="1438851"/>
                  <a:pt x="3529933" y="1427480"/>
                  <a:pt x="3509613" y="1417320"/>
                </a:cubicBezTo>
                <a:cubicBezTo>
                  <a:pt x="3436769" y="1308054"/>
                  <a:pt x="3459920" y="1365847"/>
                  <a:pt x="3524853" y="1127760"/>
                </a:cubicBezTo>
                <a:cubicBezTo>
                  <a:pt x="3542003" y="1064875"/>
                  <a:pt x="3683535" y="862398"/>
                  <a:pt x="3692493" y="853440"/>
                </a:cubicBezTo>
                <a:cubicBezTo>
                  <a:pt x="3707733" y="838200"/>
                  <a:pt x="3725686" y="825258"/>
                  <a:pt x="3738213" y="807720"/>
                </a:cubicBezTo>
                <a:cubicBezTo>
                  <a:pt x="3751418" y="789233"/>
                  <a:pt x="3757421" y="766485"/>
                  <a:pt x="3768693" y="746760"/>
                </a:cubicBezTo>
                <a:cubicBezTo>
                  <a:pt x="3777780" y="730857"/>
                  <a:pt x="3789013" y="716280"/>
                  <a:pt x="3799173" y="701040"/>
                </a:cubicBezTo>
                <a:cubicBezTo>
                  <a:pt x="3808684" y="615437"/>
                  <a:pt x="3830302" y="512323"/>
                  <a:pt x="3799173" y="426720"/>
                </a:cubicBezTo>
                <a:cubicBezTo>
                  <a:pt x="3792914" y="409507"/>
                  <a:pt x="3767067" y="408493"/>
                  <a:pt x="3753453" y="396240"/>
                </a:cubicBezTo>
                <a:cubicBezTo>
                  <a:pt x="3670207" y="321318"/>
                  <a:pt x="3656008" y="285557"/>
                  <a:pt x="3570573" y="228600"/>
                </a:cubicBezTo>
                <a:cubicBezTo>
                  <a:pt x="3551670" y="215998"/>
                  <a:pt x="3528100" y="211325"/>
                  <a:pt x="3509613" y="198120"/>
                </a:cubicBezTo>
                <a:cubicBezTo>
                  <a:pt x="3411833" y="128277"/>
                  <a:pt x="3521002" y="166677"/>
                  <a:pt x="3402933" y="137160"/>
                </a:cubicBezTo>
                <a:cubicBezTo>
                  <a:pt x="3387693" y="127000"/>
                  <a:pt x="3373596" y="114871"/>
                  <a:pt x="3357213" y="106680"/>
                </a:cubicBezTo>
                <a:cubicBezTo>
                  <a:pt x="3320369" y="88258"/>
                  <a:pt x="3289596" y="90849"/>
                  <a:pt x="3250533" y="76200"/>
                </a:cubicBezTo>
                <a:cubicBezTo>
                  <a:pt x="3093569" y="17338"/>
                  <a:pt x="3304970" y="69262"/>
                  <a:pt x="3098133" y="30480"/>
                </a:cubicBezTo>
                <a:cubicBezTo>
                  <a:pt x="3047214" y="20933"/>
                  <a:pt x="2945733" y="0"/>
                  <a:pt x="2945733" y="0"/>
                </a:cubicBezTo>
                <a:cubicBezTo>
                  <a:pt x="2839053" y="5080"/>
                  <a:pt x="2732125" y="6371"/>
                  <a:pt x="2625693" y="15240"/>
                </a:cubicBezTo>
                <a:cubicBezTo>
                  <a:pt x="2579726" y="19071"/>
                  <a:pt x="2573809" y="41182"/>
                  <a:pt x="2534253" y="60960"/>
                </a:cubicBezTo>
                <a:cubicBezTo>
                  <a:pt x="2519885" y="68144"/>
                  <a:pt x="2503773" y="71120"/>
                  <a:pt x="2488533" y="76200"/>
                </a:cubicBezTo>
                <a:cubicBezTo>
                  <a:pt x="2421826" y="126231"/>
                  <a:pt x="2450433" y="114300"/>
                  <a:pt x="2442813" y="12192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ZONA DI PRESIDIO</a:t>
            </a:r>
          </a:p>
        </p:txBody>
      </p:sp>
      <p:grpSp>
        <p:nvGrpSpPr>
          <p:cNvPr id="23" name="Gruppo 22"/>
          <p:cNvGrpSpPr/>
          <p:nvPr/>
        </p:nvGrpSpPr>
        <p:grpSpPr>
          <a:xfrm>
            <a:off x="-111341" y="4133069"/>
            <a:ext cx="3787991" cy="2153431"/>
            <a:chOff x="248375" y="4133069"/>
            <a:chExt cx="4250161" cy="2511776"/>
          </a:xfrm>
        </p:grpSpPr>
        <p:sp>
          <p:nvSpPr>
            <p:cNvPr id="24" name="Figura a mano libera 23"/>
            <p:cNvSpPr/>
            <p:nvPr/>
          </p:nvSpPr>
          <p:spPr>
            <a:xfrm>
              <a:off x="519392" y="4457700"/>
              <a:ext cx="1324648" cy="1828800"/>
            </a:xfrm>
            <a:custGeom>
              <a:avLst/>
              <a:gdLst>
                <a:gd name="connsiteX0" fmla="*/ 1324648 w 1324648"/>
                <a:gd name="connsiteY0" fmla="*/ 0 h 1813560"/>
                <a:gd name="connsiteX1" fmla="*/ 1324648 w 1324648"/>
                <a:gd name="connsiteY1" fmla="*/ 0 h 1813560"/>
                <a:gd name="connsiteX2" fmla="*/ 1233208 w 1324648"/>
                <a:gd name="connsiteY2" fmla="*/ 106680 h 1813560"/>
                <a:gd name="connsiteX3" fmla="*/ 1202728 w 1324648"/>
                <a:gd name="connsiteY3" fmla="*/ 167640 h 1813560"/>
                <a:gd name="connsiteX4" fmla="*/ 1172248 w 1324648"/>
                <a:gd name="connsiteY4" fmla="*/ 213360 h 1813560"/>
                <a:gd name="connsiteX5" fmla="*/ 1141768 w 1324648"/>
                <a:gd name="connsiteY5" fmla="*/ 320040 h 1813560"/>
                <a:gd name="connsiteX6" fmla="*/ 1111288 w 1324648"/>
                <a:gd name="connsiteY6" fmla="*/ 365760 h 1813560"/>
                <a:gd name="connsiteX7" fmla="*/ 1157008 w 1324648"/>
                <a:gd name="connsiteY7" fmla="*/ 502920 h 1813560"/>
                <a:gd name="connsiteX8" fmla="*/ 1202728 w 1324648"/>
                <a:gd name="connsiteY8" fmla="*/ 533400 h 1813560"/>
                <a:gd name="connsiteX9" fmla="*/ 1217968 w 1324648"/>
                <a:gd name="connsiteY9" fmla="*/ 594360 h 1813560"/>
                <a:gd name="connsiteX10" fmla="*/ 1233208 w 1324648"/>
                <a:gd name="connsiteY10" fmla="*/ 640080 h 1813560"/>
                <a:gd name="connsiteX11" fmla="*/ 1263688 w 1324648"/>
                <a:gd name="connsiteY11" fmla="*/ 777240 h 1813560"/>
                <a:gd name="connsiteX12" fmla="*/ 1278928 w 1324648"/>
                <a:gd name="connsiteY12" fmla="*/ 944880 h 1813560"/>
                <a:gd name="connsiteX13" fmla="*/ 1294168 w 1324648"/>
                <a:gd name="connsiteY13" fmla="*/ 1082040 h 1813560"/>
                <a:gd name="connsiteX14" fmla="*/ 1263688 w 1324648"/>
                <a:gd name="connsiteY14" fmla="*/ 1341120 h 1813560"/>
                <a:gd name="connsiteX15" fmla="*/ 1248448 w 1324648"/>
                <a:gd name="connsiteY15" fmla="*/ 1417320 h 1813560"/>
                <a:gd name="connsiteX16" fmla="*/ 1187488 w 1324648"/>
                <a:gd name="connsiteY16" fmla="*/ 1478280 h 1813560"/>
                <a:gd name="connsiteX17" fmla="*/ 1111288 w 1324648"/>
                <a:gd name="connsiteY17" fmla="*/ 1569720 h 1813560"/>
                <a:gd name="connsiteX18" fmla="*/ 1004608 w 1324648"/>
                <a:gd name="connsiteY18" fmla="*/ 1630680 h 1813560"/>
                <a:gd name="connsiteX19" fmla="*/ 974128 w 1324648"/>
                <a:gd name="connsiteY19" fmla="*/ 1676400 h 1813560"/>
                <a:gd name="connsiteX20" fmla="*/ 928408 w 1324648"/>
                <a:gd name="connsiteY20" fmla="*/ 1691640 h 1813560"/>
                <a:gd name="connsiteX21" fmla="*/ 897928 w 1324648"/>
                <a:gd name="connsiteY21" fmla="*/ 1737360 h 1813560"/>
                <a:gd name="connsiteX22" fmla="*/ 836968 w 1324648"/>
                <a:gd name="connsiteY22" fmla="*/ 1752600 h 1813560"/>
                <a:gd name="connsiteX23" fmla="*/ 730288 w 1324648"/>
                <a:gd name="connsiteY23" fmla="*/ 1798320 h 1813560"/>
                <a:gd name="connsiteX24" fmla="*/ 684568 w 1324648"/>
                <a:gd name="connsiteY24" fmla="*/ 1813560 h 1813560"/>
                <a:gd name="connsiteX25" fmla="*/ 516928 w 1324648"/>
                <a:gd name="connsiteY25" fmla="*/ 1798320 h 1813560"/>
                <a:gd name="connsiteX26" fmla="*/ 501688 w 1324648"/>
                <a:gd name="connsiteY26" fmla="*/ 1752600 h 1813560"/>
                <a:gd name="connsiteX27" fmla="*/ 471208 w 1324648"/>
                <a:gd name="connsiteY27" fmla="*/ 1600200 h 1813560"/>
                <a:gd name="connsiteX28" fmla="*/ 440728 w 1324648"/>
                <a:gd name="connsiteY28" fmla="*/ 1524000 h 1813560"/>
                <a:gd name="connsiteX29" fmla="*/ 379768 w 1324648"/>
                <a:gd name="connsiteY29" fmla="*/ 1432560 h 1813560"/>
                <a:gd name="connsiteX30" fmla="*/ 364528 w 1324648"/>
                <a:gd name="connsiteY30" fmla="*/ 1386840 h 1813560"/>
                <a:gd name="connsiteX31" fmla="*/ 318808 w 1324648"/>
                <a:gd name="connsiteY31" fmla="*/ 1356360 h 1813560"/>
                <a:gd name="connsiteX32" fmla="*/ 303568 w 1324648"/>
                <a:gd name="connsiteY32" fmla="*/ 1310640 h 1813560"/>
                <a:gd name="connsiteX33" fmla="*/ 196888 w 1324648"/>
                <a:gd name="connsiteY33" fmla="*/ 1219200 h 1813560"/>
                <a:gd name="connsiteX34" fmla="*/ 120688 w 1324648"/>
                <a:gd name="connsiteY34" fmla="*/ 1143000 h 1813560"/>
                <a:gd name="connsiteX35" fmla="*/ 44488 w 1324648"/>
                <a:gd name="connsiteY35" fmla="*/ 1021080 h 1813560"/>
                <a:gd name="connsiteX36" fmla="*/ 29248 w 1324648"/>
                <a:gd name="connsiteY36" fmla="*/ 975360 h 1813560"/>
                <a:gd name="connsiteX37" fmla="*/ 29248 w 1324648"/>
                <a:gd name="connsiteY37" fmla="*/ 396240 h 1813560"/>
                <a:gd name="connsiteX38" fmla="*/ 74968 w 1324648"/>
                <a:gd name="connsiteY38" fmla="*/ 259080 h 1813560"/>
                <a:gd name="connsiteX39" fmla="*/ 90208 w 1324648"/>
                <a:gd name="connsiteY39" fmla="*/ 198120 h 1813560"/>
                <a:gd name="connsiteX40" fmla="*/ 135928 w 1324648"/>
                <a:gd name="connsiteY40" fmla="*/ 167640 h 1813560"/>
                <a:gd name="connsiteX41" fmla="*/ 212128 w 1324648"/>
                <a:gd name="connsiteY41" fmla="*/ 76200 h 1813560"/>
                <a:gd name="connsiteX42" fmla="*/ 288328 w 1324648"/>
                <a:gd name="connsiteY42" fmla="*/ 30480 h 1813560"/>
                <a:gd name="connsiteX43" fmla="*/ 410248 w 1324648"/>
                <a:gd name="connsiteY43" fmla="*/ 45720 h 1813560"/>
                <a:gd name="connsiteX44" fmla="*/ 471208 w 1324648"/>
                <a:gd name="connsiteY44" fmla="*/ 60960 h 1813560"/>
                <a:gd name="connsiteX45" fmla="*/ 745528 w 1324648"/>
                <a:gd name="connsiteY45" fmla="*/ 45720 h 1813560"/>
                <a:gd name="connsiteX46" fmla="*/ 821728 w 1324648"/>
                <a:gd name="connsiteY46" fmla="*/ 15240 h 1813560"/>
                <a:gd name="connsiteX47" fmla="*/ 989368 w 1324648"/>
                <a:gd name="connsiteY47" fmla="*/ 30480 h 1813560"/>
                <a:gd name="connsiteX48" fmla="*/ 1050328 w 1324648"/>
                <a:gd name="connsiteY48" fmla="*/ 45720 h 1813560"/>
                <a:gd name="connsiteX49" fmla="*/ 1248448 w 1324648"/>
                <a:gd name="connsiteY49" fmla="*/ 45720 h 1813560"/>
                <a:gd name="connsiteX50" fmla="*/ 1233208 w 1324648"/>
                <a:gd name="connsiteY50" fmla="*/ 45720 h 1813560"/>
                <a:gd name="connsiteX0" fmla="*/ 1324648 w 1324648"/>
                <a:gd name="connsiteY0" fmla="*/ 15240 h 1828800"/>
                <a:gd name="connsiteX1" fmla="*/ 1324648 w 1324648"/>
                <a:gd name="connsiteY1" fmla="*/ 15240 h 1828800"/>
                <a:gd name="connsiteX2" fmla="*/ 1233208 w 1324648"/>
                <a:gd name="connsiteY2" fmla="*/ 121920 h 1828800"/>
                <a:gd name="connsiteX3" fmla="*/ 1202728 w 1324648"/>
                <a:gd name="connsiteY3" fmla="*/ 182880 h 1828800"/>
                <a:gd name="connsiteX4" fmla="*/ 1172248 w 1324648"/>
                <a:gd name="connsiteY4" fmla="*/ 228600 h 1828800"/>
                <a:gd name="connsiteX5" fmla="*/ 1141768 w 1324648"/>
                <a:gd name="connsiteY5" fmla="*/ 335280 h 1828800"/>
                <a:gd name="connsiteX6" fmla="*/ 1111288 w 1324648"/>
                <a:gd name="connsiteY6" fmla="*/ 381000 h 1828800"/>
                <a:gd name="connsiteX7" fmla="*/ 1157008 w 1324648"/>
                <a:gd name="connsiteY7" fmla="*/ 518160 h 1828800"/>
                <a:gd name="connsiteX8" fmla="*/ 1202728 w 1324648"/>
                <a:gd name="connsiteY8" fmla="*/ 548640 h 1828800"/>
                <a:gd name="connsiteX9" fmla="*/ 1217968 w 1324648"/>
                <a:gd name="connsiteY9" fmla="*/ 609600 h 1828800"/>
                <a:gd name="connsiteX10" fmla="*/ 1233208 w 1324648"/>
                <a:gd name="connsiteY10" fmla="*/ 655320 h 1828800"/>
                <a:gd name="connsiteX11" fmla="*/ 1263688 w 1324648"/>
                <a:gd name="connsiteY11" fmla="*/ 792480 h 1828800"/>
                <a:gd name="connsiteX12" fmla="*/ 1278928 w 1324648"/>
                <a:gd name="connsiteY12" fmla="*/ 960120 h 1828800"/>
                <a:gd name="connsiteX13" fmla="*/ 1294168 w 1324648"/>
                <a:gd name="connsiteY13" fmla="*/ 1097280 h 1828800"/>
                <a:gd name="connsiteX14" fmla="*/ 1263688 w 1324648"/>
                <a:gd name="connsiteY14" fmla="*/ 1356360 h 1828800"/>
                <a:gd name="connsiteX15" fmla="*/ 1248448 w 1324648"/>
                <a:gd name="connsiteY15" fmla="*/ 1432560 h 1828800"/>
                <a:gd name="connsiteX16" fmla="*/ 1187488 w 1324648"/>
                <a:gd name="connsiteY16" fmla="*/ 1493520 h 1828800"/>
                <a:gd name="connsiteX17" fmla="*/ 1111288 w 1324648"/>
                <a:gd name="connsiteY17" fmla="*/ 1584960 h 1828800"/>
                <a:gd name="connsiteX18" fmla="*/ 1004608 w 1324648"/>
                <a:gd name="connsiteY18" fmla="*/ 1645920 h 1828800"/>
                <a:gd name="connsiteX19" fmla="*/ 974128 w 1324648"/>
                <a:gd name="connsiteY19" fmla="*/ 1691640 h 1828800"/>
                <a:gd name="connsiteX20" fmla="*/ 928408 w 1324648"/>
                <a:gd name="connsiteY20" fmla="*/ 1706880 h 1828800"/>
                <a:gd name="connsiteX21" fmla="*/ 897928 w 1324648"/>
                <a:gd name="connsiteY21" fmla="*/ 1752600 h 1828800"/>
                <a:gd name="connsiteX22" fmla="*/ 836968 w 1324648"/>
                <a:gd name="connsiteY22" fmla="*/ 1767840 h 1828800"/>
                <a:gd name="connsiteX23" fmla="*/ 730288 w 1324648"/>
                <a:gd name="connsiteY23" fmla="*/ 1813560 h 1828800"/>
                <a:gd name="connsiteX24" fmla="*/ 684568 w 1324648"/>
                <a:gd name="connsiteY24" fmla="*/ 1828800 h 1828800"/>
                <a:gd name="connsiteX25" fmla="*/ 516928 w 1324648"/>
                <a:gd name="connsiteY25" fmla="*/ 1813560 h 1828800"/>
                <a:gd name="connsiteX26" fmla="*/ 501688 w 1324648"/>
                <a:gd name="connsiteY26" fmla="*/ 1767840 h 1828800"/>
                <a:gd name="connsiteX27" fmla="*/ 471208 w 1324648"/>
                <a:gd name="connsiteY27" fmla="*/ 1615440 h 1828800"/>
                <a:gd name="connsiteX28" fmla="*/ 440728 w 1324648"/>
                <a:gd name="connsiteY28" fmla="*/ 1539240 h 1828800"/>
                <a:gd name="connsiteX29" fmla="*/ 379768 w 1324648"/>
                <a:gd name="connsiteY29" fmla="*/ 1447800 h 1828800"/>
                <a:gd name="connsiteX30" fmla="*/ 364528 w 1324648"/>
                <a:gd name="connsiteY30" fmla="*/ 1402080 h 1828800"/>
                <a:gd name="connsiteX31" fmla="*/ 318808 w 1324648"/>
                <a:gd name="connsiteY31" fmla="*/ 1371600 h 1828800"/>
                <a:gd name="connsiteX32" fmla="*/ 303568 w 1324648"/>
                <a:gd name="connsiteY32" fmla="*/ 1325880 h 1828800"/>
                <a:gd name="connsiteX33" fmla="*/ 196888 w 1324648"/>
                <a:gd name="connsiteY33" fmla="*/ 1234440 h 1828800"/>
                <a:gd name="connsiteX34" fmla="*/ 120688 w 1324648"/>
                <a:gd name="connsiteY34" fmla="*/ 1158240 h 1828800"/>
                <a:gd name="connsiteX35" fmla="*/ 44488 w 1324648"/>
                <a:gd name="connsiteY35" fmla="*/ 1036320 h 1828800"/>
                <a:gd name="connsiteX36" fmla="*/ 29248 w 1324648"/>
                <a:gd name="connsiteY36" fmla="*/ 990600 h 1828800"/>
                <a:gd name="connsiteX37" fmla="*/ 29248 w 1324648"/>
                <a:gd name="connsiteY37" fmla="*/ 411480 h 1828800"/>
                <a:gd name="connsiteX38" fmla="*/ 74968 w 1324648"/>
                <a:gd name="connsiteY38" fmla="*/ 274320 h 1828800"/>
                <a:gd name="connsiteX39" fmla="*/ 90208 w 1324648"/>
                <a:gd name="connsiteY39" fmla="*/ 213360 h 1828800"/>
                <a:gd name="connsiteX40" fmla="*/ 135928 w 1324648"/>
                <a:gd name="connsiteY40" fmla="*/ 182880 h 1828800"/>
                <a:gd name="connsiteX41" fmla="*/ 212128 w 1324648"/>
                <a:gd name="connsiteY41" fmla="*/ 91440 h 1828800"/>
                <a:gd name="connsiteX42" fmla="*/ 288328 w 1324648"/>
                <a:gd name="connsiteY42" fmla="*/ 45720 h 1828800"/>
                <a:gd name="connsiteX43" fmla="*/ 410248 w 1324648"/>
                <a:gd name="connsiteY43" fmla="*/ 60960 h 1828800"/>
                <a:gd name="connsiteX44" fmla="*/ 577888 w 1324648"/>
                <a:gd name="connsiteY44" fmla="*/ 0 h 1828800"/>
                <a:gd name="connsiteX45" fmla="*/ 745528 w 1324648"/>
                <a:gd name="connsiteY45" fmla="*/ 60960 h 1828800"/>
                <a:gd name="connsiteX46" fmla="*/ 821728 w 1324648"/>
                <a:gd name="connsiteY46" fmla="*/ 30480 h 1828800"/>
                <a:gd name="connsiteX47" fmla="*/ 989368 w 1324648"/>
                <a:gd name="connsiteY47" fmla="*/ 45720 h 1828800"/>
                <a:gd name="connsiteX48" fmla="*/ 1050328 w 1324648"/>
                <a:gd name="connsiteY48" fmla="*/ 60960 h 1828800"/>
                <a:gd name="connsiteX49" fmla="*/ 1248448 w 1324648"/>
                <a:gd name="connsiteY49" fmla="*/ 60960 h 1828800"/>
                <a:gd name="connsiteX50" fmla="*/ 1233208 w 1324648"/>
                <a:gd name="connsiteY50" fmla="*/ 6096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1324648" h="1828800">
                  <a:moveTo>
                    <a:pt x="1324648" y="15240"/>
                  </a:moveTo>
                  <a:lnTo>
                    <a:pt x="1324648" y="15240"/>
                  </a:lnTo>
                  <a:cubicBezTo>
                    <a:pt x="1294168" y="50800"/>
                    <a:pt x="1260755" y="84043"/>
                    <a:pt x="1233208" y="121920"/>
                  </a:cubicBezTo>
                  <a:cubicBezTo>
                    <a:pt x="1219846" y="140293"/>
                    <a:pt x="1214000" y="163155"/>
                    <a:pt x="1202728" y="182880"/>
                  </a:cubicBezTo>
                  <a:cubicBezTo>
                    <a:pt x="1193641" y="198783"/>
                    <a:pt x="1182408" y="213360"/>
                    <a:pt x="1172248" y="228600"/>
                  </a:cubicBezTo>
                  <a:cubicBezTo>
                    <a:pt x="1167365" y="248132"/>
                    <a:pt x="1152700" y="313416"/>
                    <a:pt x="1141768" y="335280"/>
                  </a:cubicBezTo>
                  <a:cubicBezTo>
                    <a:pt x="1133577" y="351663"/>
                    <a:pt x="1121448" y="365760"/>
                    <a:pt x="1111288" y="381000"/>
                  </a:cubicBezTo>
                  <a:cubicBezTo>
                    <a:pt x="1121505" y="442304"/>
                    <a:pt x="1114150" y="475302"/>
                    <a:pt x="1157008" y="518160"/>
                  </a:cubicBezTo>
                  <a:cubicBezTo>
                    <a:pt x="1169960" y="531112"/>
                    <a:pt x="1187488" y="538480"/>
                    <a:pt x="1202728" y="548640"/>
                  </a:cubicBezTo>
                  <a:cubicBezTo>
                    <a:pt x="1207808" y="568960"/>
                    <a:pt x="1212214" y="589461"/>
                    <a:pt x="1217968" y="609600"/>
                  </a:cubicBezTo>
                  <a:cubicBezTo>
                    <a:pt x="1222381" y="625046"/>
                    <a:pt x="1229312" y="639735"/>
                    <a:pt x="1233208" y="655320"/>
                  </a:cubicBezTo>
                  <a:cubicBezTo>
                    <a:pt x="1244567" y="700757"/>
                    <a:pt x="1253528" y="746760"/>
                    <a:pt x="1263688" y="792480"/>
                  </a:cubicBezTo>
                  <a:cubicBezTo>
                    <a:pt x="1268768" y="848360"/>
                    <a:pt x="1273345" y="904288"/>
                    <a:pt x="1278928" y="960120"/>
                  </a:cubicBezTo>
                  <a:cubicBezTo>
                    <a:pt x="1283505" y="1005893"/>
                    <a:pt x="1295936" y="1051313"/>
                    <a:pt x="1294168" y="1097280"/>
                  </a:cubicBezTo>
                  <a:cubicBezTo>
                    <a:pt x="1290826" y="1184171"/>
                    <a:pt x="1275437" y="1270202"/>
                    <a:pt x="1263688" y="1356360"/>
                  </a:cubicBezTo>
                  <a:cubicBezTo>
                    <a:pt x="1260188" y="1382025"/>
                    <a:pt x="1261028" y="1409917"/>
                    <a:pt x="1248448" y="1432560"/>
                  </a:cubicBezTo>
                  <a:cubicBezTo>
                    <a:pt x="1234492" y="1457680"/>
                    <a:pt x="1204730" y="1470531"/>
                    <a:pt x="1187488" y="1493520"/>
                  </a:cubicBezTo>
                  <a:cubicBezTo>
                    <a:pt x="1110145" y="1596643"/>
                    <a:pt x="1207089" y="1521093"/>
                    <a:pt x="1111288" y="1584960"/>
                  </a:cubicBezTo>
                  <a:cubicBezTo>
                    <a:pt x="1039807" y="1692182"/>
                    <a:pt x="1136433" y="1570592"/>
                    <a:pt x="1004608" y="1645920"/>
                  </a:cubicBezTo>
                  <a:cubicBezTo>
                    <a:pt x="988705" y="1655007"/>
                    <a:pt x="988431" y="1680198"/>
                    <a:pt x="974128" y="1691640"/>
                  </a:cubicBezTo>
                  <a:cubicBezTo>
                    <a:pt x="961584" y="1701675"/>
                    <a:pt x="943648" y="1701800"/>
                    <a:pt x="928408" y="1706880"/>
                  </a:cubicBezTo>
                  <a:cubicBezTo>
                    <a:pt x="918248" y="1722120"/>
                    <a:pt x="913168" y="1742440"/>
                    <a:pt x="897928" y="1752600"/>
                  </a:cubicBezTo>
                  <a:cubicBezTo>
                    <a:pt x="880500" y="1764218"/>
                    <a:pt x="857107" y="1762086"/>
                    <a:pt x="836968" y="1767840"/>
                  </a:cubicBezTo>
                  <a:cubicBezTo>
                    <a:pt x="765487" y="1788263"/>
                    <a:pt x="811568" y="1778726"/>
                    <a:pt x="730288" y="1813560"/>
                  </a:cubicBezTo>
                  <a:cubicBezTo>
                    <a:pt x="715523" y="1819888"/>
                    <a:pt x="699808" y="1823720"/>
                    <a:pt x="684568" y="1828800"/>
                  </a:cubicBezTo>
                  <a:cubicBezTo>
                    <a:pt x="628688" y="1823720"/>
                    <a:pt x="570159" y="1831304"/>
                    <a:pt x="516928" y="1813560"/>
                  </a:cubicBezTo>
                  <a:cubicBezTo>
                    <a:pt x="501688" y="1808480"/>
                    <a:pt x="505300" y="1783493"/>
                    <a:pt x="501688" y="1767840"/>
                  </a:cubicBezTo>
                  <a:cubicBezTo>
                    <a:pt x="490039" y="1717361"/>
                    <a:pt x="484556" y="1665497"/>
                    <a:pt x="471208" y="1615440"/>
                  </a:cubicBezTo>
                  <a:cubicBezTo>
                    <a:pt x="464159" y="1589007"/>
                    <a:pt x="453828" y="1563256"/>
                    <a:pt x="440728" y="1539240"/>
                  </a:cubicBezTo>
                  <a:cubicBezTo>
                    <a:pt x="423186" y="1507081"/>
                    <a:pt x="391352" y="1482553"/>
                    <a:pt x="379768" y="1447800"/>
                  </a:cubicBezTo>
                  <a:cubicBezTo>
                    <a:pt x="374688" y="1432560"/>
                    <a:pt x="374563" y="1414624"/>
                    <a:pt x="364528" y="1402080"/>
                  </a:cubicBezTo>
                  <a:cubicBezTo>
                    <a:pt x="353086" y="1387777"/>
                    <a:pt x="334048" y="1381760"/>
                    <a:pt x="318808" y="1371600"/>
                  </a:cubicBezTo>
                  <a:cubicBezTo>
                    <a:pt x="313728" y="1356360"/>
                    <a:pt x="312479" y="1339246"/>
                    <a:pt x="303568" y="1325880"/>
                  </a:cubicBezTo>
                  <a:cubicBezTo>
                    <a:pt x="270390" y="1276112"/>
                    <a:pt x="239143" y="1276695"/>
                    <a:pt x="196888" y="1234440"/>
                  </a:cubicBezTo>
                  <a:cubicBezTo>
                    <a:pt x="95288" y="1132840"/>
                    <a:pt x="242608" y="1239520"/>
                    <a:pt x="120688" y="1158240"/>
                  </a:cubicBezTo>
                  <a:cubicBezTo>
                    <a:pt x="84416" y="1049424"/>
                    <a:pt x="116941" y="1084622"/>
                    <a:pt x="44488" y="1036320"/>
                  </a:cubicBezTo>
                  <a:cubicBezTo>
                    <a:pt x="39408" y="1021080"/>
                    <a:pt x="33661" y="1006046"/>
                    <a:pt x="29248" y="990600"/>
                  </a:cubicBezTo>
                  <a:cubicBezTo>
                    <a:pt x="-27932" y="790472"/>
                    <a:pt x="13645" y="715730"/>
                    <a:pt x="29248" y="411480"/>
                  </a:cubicBezTo>
                  <a:cubicBezTo>
                    <a:pt x="33877" y="321205"/>
                    <a:pt x="46118" y="351255"/>
                    <a:pt x="74968" y="274320"/>
                  </a:cubicBezTo>
                  <a:cubicBezTo>
                    <a:pt x="82322" y="254708"/>
                    <a:pt x="78590" y="230788"/>
                    <a:pt x="90208" y="213360"/>
                  </a:cubicBezTo>
                  <a:cubicBezTo>
                    <a:pt x="100368" y="198120"/>
                    <a:pt x="120688" y="193040"/>
                    <a:pt x="135928" y="182880"/>
                  </a:cubicBezTo>
                  <a:cubicBezTo>
                    <a:pt x="161743" y="144158"/>
                    <a:pt x="173014" y="120776"/>
                    <a:pt x="212128" y="91440"/>
                  </a:cubicBezTo>
                  <a:cubicBezTo>
                    <a:pt x="235825" y="73667"/>
                    <a:pt x="262928" y="60960"/>
                    <a:pt x="288328" y="45720"/>
                  </a:cubicBezTo>
                  <a:cubicBezTo>
                    <a:pt x="328968" y="50800"/>
                    <a:pt x="361988" y="68580"/>
                    <a:pt x="410248" y="60960"/>
                  </a:cubicBezTo>
                  <a:cubicBezTo>
                    <a:pt x="458508" y="53340"/>
                    <a:pt x="556943" y="0"/>
                    <a:pt x="577888" y="0"/>
                  </a:cubicBezTo>
                  <a:cubicBezTo>
                    <a:pt x="669469" y="0"/>
                    <a:pt x="654088" y="66040"/>
                    <a:pt x="745528" y="60960"/>
                  </a:cubicBezTo>
                  <a:cubicBezTo>
                    <a:pt x="770928" y="50800"/>
                    <a:pt x="794425" y="32186"/>
                    <a:pt x="821728" y="30480"/>
                  </a:cubicBezTo>
                  <a:cubicBezTo>
                    <a:pt x="877729" y="26980"/>
                    <a:pt x="933750" y="38304"/>
                    <a:pt x="989368" y="45720"/>
                  </a:cubicBezTo>
                  <a:cubicBezTo>
                    <a:pt x="1010130" y="48488"/>
                    <a:pt x="1029419" y="59730"/>
                    <a:pt x="1050328" y="60960"/>
                  </a:cubicBezTo>
                  <a:cubicBezTo>
                    <a:pt x="1116254" y="64838"/>
                    <a:pt x="1182408" y="60960"/>
                    <a:pt x="1248448" y="60960"/>
                  </a:cubicBezTo>
                  <a:lnTo>
                    <a:pt x="1233208" y="60960"/>
                  </a:lnTo>
                </a:path>
              </a:pathLst>
            </a:custGeom>
            <a:solidFill>
              <a:srgbClr val="FFFF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5" name="Figura a mano libera 24"/>
            <p:cNvSpPr/>
            <p:nvPr/>
          </p:nvSpPr>
          <p:spPr>
            <a:xfrm>
              <a:off x="1140713" y="4442459"/>
              <a:ext cx="2647515" cy="2202386"/>
            </a:xfrm>
            <a:custGeom>
              <a:avLst/>
              <a:gdLst>
                <a:gd name="connsiteX0" fmla="*/ 672846 w 2623566"/>
                <a:gd name="connsiteY0" fmla="*/ 15240 h 2289366"/>
                <a:gd name="connsiteX1" fmla="*/ 672846 w 2623566"/>
                <a:gd name="connsiteY1" fmla="*/ 15240 h 2289366"/>
                <a:gd name="connsiteX2" fmla="*/ 1328166 w 2623566"/>
                <a:gd name="connsiteY2" fmla="*/ 45720 h 2289366"/>
                <a:gd name="connsiteX3" fmla="*/ 1556766 w 2623566"/>
                <a:gd name="connsiteY3" fmla="*/ 0 h 2289366"/>
                <a:gd name="connsiteX4" fmla="*/ 1602486 w 2623566"/>
                <a:gd name="connsiteY4" fmla="*/ 15240 h 2289366"/>
                <a:gd name="connsiteX5" fmla="*/ 1572006 w 2623566"/>
                <a:gd name="connsiteY5" fmla="*/ 76200 h 2289366"/>
                <a:gd name="connsiteX6" fmla="*/ 1541526 w 2623566"/>
                <a:gd name="connsiteY6" fmla="*/ 121920 h 2289366"/>
                <a:gd name="connsiteX7" fmla="*/ 1572006 w 2623566"/>
                <a:gd name="connsiteY7" fmla="*/ 304800 h 2289366"/>
                <a:gd name="connsiteX8" fmla="*/ 1587246 w 2623566"/>
                <a:gd name="connsiteY8" fmla="*/ 472440 h 2289366"/>
                <a:gd name="connsiteX9" fmla="*/ 1632966 w 2623566"/>
                <a:gd name="connsiteY9" fmla="*/ 579120 h 2289366"/>
                <a:gd name="connsiteX10" fmla="*/ 1693926 w 2623566"/>
                <a:gd name="connsiteY10" fmla="*/ 701040 h 2289366"/>
                <a:gd name="connsiteX11" fmla="*/ 1709166 w 2623566"/>
                <a:gd name="connsiteY11" fmla="*/ 762000 h 2289366"/>
                <a:gd name="connsiteX12" fmla="*/ 1815846 w 2623566"/>
                <a:gd name="connsiteY12" fmla="*/ 899160 h 2289366"/>
                <a:gd name="connsiteX13" fmla="*/ 1876806 w 2623566"/>
                <a:gd name="connsiteY13" fmla="*/ 1036320 h 2289366"/>
                <a:gd name="connsiteX14" fmla="*/ 1953006 w 2623566"/>
                <a:gd name="connsiteY14" fmla="*/ 1158240 h 2289366"/>
                <a:gd name="connsiteX15" fmla="*/ 1983486 w 2623566"/>
                <a:gd name="connsiteY15" fmla="*/ 1219200 h 2289366"/>
                <a:gd name="connsiteX16" fmla="*/ 2044446 w 2623566"/>
                <a:gd name="connsiteY16" fmla="*/ 1249680 h 2289366"/>
                <a:gd name="connsiteX17" fmla="*/ 2090166 w 2623566"/>
                <a:gd name="connsiteY17" fmla="*/ 1295400 h 2289366"/>
                <a:gd name="connsiteX18" fmla="*/ 2135886 w 2623566"/>
                <a:gd name="connsiteY18" fmla="*/ 1325880 h 2289366"/>
                <a:gd name="connsiteX19" fmla="*/ 2212086 w 2623566"/>
                <a:gd name="connsiteY19" fmla="*/ 1386840 h 2289366"/>
                <a:gd name="connsiteX20" fmla="*/ 2242566 w 2623566"/>
                <a:gd name="connsiteY20" fmla="*/ 1432560 h 2289366"/>
                <a:gd name="connsiteX21" fmla="*/ 2349246 w 2623566"/>
                <a:gd name="connsiteY21" fmla="*/ 1463040 h 2289366"/>
                <a:gd name="connsiteX22" fmla="*/ 2410206 w 2623566"/>
                <a:gd name="connsiteY22" fmla="*/ 1493520 h 2289366"/>
                <a:gd name="connsiteX23" fmla="*/ 2455926 w 2623566"/>
                <a:gd name="connsiteY23" fmla="*/ 1508760 h 2289366"/>
                <a:gd name="connsiteX24" fmla="*/ 2562606 w 2623566"/>
                <a:gd name="connsiteY24" fmla="*/ 1645920 h 2289366"/>
                <a:gd name="connsiteX25" fmla="*/ 2623566 w 2623566"/>
                <a:gd name="connsiteY25" fmla="*/ 1783080 h 2289366"/>
                <a:gd name="connsiteX26" fmla="*/ 2577846 w 2623566"/>
                <a:gd name="connsiteY26" fmla="*/ 1813560 h 2289366"/>
                <a:gd name="connsiteX27" fmla="*/ 2440686 w 2623566"/>
                <a:gd name="connsiteY27" fmla="*/ 1844040 h 2289366"/>
                <a:gd name="connsiteX28" fmla="*/ 2334006 w 2623566"/>
                <a:gd name="connsiteY28" fmla="*/ 1874520 h 2289366"/>
                <a:gd name="connsiteX29" fmla="*/ 2303526 w 2623566"/>
                <a:gd name="connsiteY29" fmla="*/ 1920240 h 2289366"/>
                <a:gd name="connsiteX30" fmla="*/ 2212086 w 2623566"/>
                <a:gd name="connsiteY30" fmla="*/ 1981200 h 2289366"/>
                <a:gd name="connsiteX31" fmla="*/ 2166366 w 2623566"/>
                <a:gd name="connsiteY31" fmla="*/ 2103120 h 2289366"/>
                <a:gd name="connsiteX32" fmla="*/ 2120646 w 2623566"/>
                <a:gd name="connsiteY32" fmla="*/ 2164080 h 2289366"/>
                <a:gd name="connsiteX33" fmla="*/ 2074926 w 2623566"/>
                <a:gd name="connsiteY33" fmla="*/ 2286000 h 2289366"/>
                <a:gd name="connsiteX34" fmla="*/ 2013966 w 2623566"/>
                <a:gd name="connsiteY34" fmla="*/ 2270760 h 2289366"/>
                <a:gd name="connsiteX35" fmla="*/ 1922526 w 2623566"/>
                <a:gd name="connsiteY35" fmla="*/ 2179320 h 2289366"/>
                <a:gd name="connsiteX36" fmla="*/ 1876806 w 2623566"/>
                <a:gd name="connsiteY36" fmla="*/ 2164080 h 2289366"/>
                <a:gd name="connsiteX37" fmla="*/ 1831086 w 2623566"/>
                <a:gd name="connsiteY37" fmla="*/ 2133600 h 2289366"/>
                <a:gd name="connsiteX38" fmla="*/ 1663446 w 2623566"/>
                <a:gd name="connsiteY38" fmla="*/ 2118360 h 2289366"/>
                <a:gd name="connsiteX39" fmla="*/ 1572006 w 2623566"/>
                <a:gd name="connsiteY39" fmla="*/ 2042160 h 2289366"/>
                <a:gd name="connsiteX40" fmla="*/ 1450086 w 2623566"/>
                <a:gd name="connsiteY40" fmla="*/ 1950720 h 2289366"/>
                <a:gd name="connsiteX41" fmla="*/ 1221486 w 2623566"/>
                <a:gd name="connsiteY41" fmla="*/ 1981200 h 2289366"/>
                <a:gd name="connsiteX42" fmla="*/ 581406 w 2623566"/>
                <a:gd name="connsiteY42" fmla="*/ 2011680 h 2289366"/>
                <a:gd name="connsiteX43" fmla="*/ 505206 w 2623566"/>
                <a:gd name="connsiteY43" fmla="*/ 2042160 h 2289366"/>
                <a:gd name="connsiteX44" fmla="*/ 459486 w 2623566"/>
                <a:gd name="connsiteY44" fmla="*/ 2057400 h 2289366"/>
                <a:gd name="connsiteX45" fmla="*/ 307086 w 2623566"/>
                <a:gd name="connsiteY45" fmla="*/ 2011680 h 2289366"/>
                <a:gd name="connsiteX46" fmla="*/ 215646 w 2623566"/>
                <a:gd name="connsiteY46" fmla="*/ 1950720 h 2289366"/>
                <a:gd name="connsiteX47" fmla="*/ 78486 w 2623566"/>
                <a:gd name="connsiteY47" fmla="*/ 1889760 h 2289366"/>
                <a:gd name="connsiteX48" fmla="*/ 48006 w 2623566"/>
                <a:gd name="connsiteY48" fmla="*/ 1844040 h 2289366"/>
                <a:gd name="connsiteX49" fmla="*/ 2286 w 2623566"/>
                <a:gd name="connsiteY49" fmla="*/ 1813560 h 2289366"/>
                <a:gd name="connsiteX50" fmla="*/ 93726 w 2623566"/>
                <a:gd name="connsiteY50" fmla="*/ 1798320 h 2289366"/>
                <a:gd name="connsiteX51" fmla="*/ 215646 w 2623566"/>
                <a:gd name="connsiteY51" fmla="*/ 1752600 h 2289366"/>
                <a:gd name="connsiteX52" fmla="*/ 261366 w 2623566"/>
                <a:gd name="connsiteY52" fmla="*/ 1722120 h 2289366"/>
                <a:gd name="connsiteX53" fmla="*/ 352806 w 2623566"/>
                <a:gd name="connsiteY53" fmla="*/ 1706880 h 2289366"/>
                <a:gd name="connsiteX54" fmla="*/ 459486 w 2623566"/>
                <a:gd name="connsiteY54" fmla="*/ 1645920 h 2289366"/>
                <a:gd name="connsiteX55" fmla="*/ 550926 w 2623566"/>
                <a:gd name="connsiteY55" fmla="*/ 1584960 h 2289366"/>
                <a:gd name="connsiteX56" fmla="*/ 581406 w 2623566"/>
                <a:gd name="connsiteY56" fmla="*/ 1539240 h 2289366"/>
                <a:gd name="connsiteX57" fmla="*/ 627126 w 2623566"/>
                <a:gd name="connsiteY57" fmla="*/ 1478280 h 2289366"/>
                <a:gd name="connsiteX58" fmla="*/ 642366 w 2623566"/>
                <a:gd name="connsiteY58" fmla="*/ 1432560 h 2289366"/>
                <a:gd name="connsiteX59" fmla="*/ 627126 w 2623566"/>
                <a:gd name="connsiteY59" fmla="*/ 853440 h 2289366"/>
                <a:gd name="connsiteX60" fmla="*/ 596646 w 2623566"/>
                <a:gd name="connsiteY60" fmla="*/ 777240 h 2289366"/>
                <a:gd name="connsiteX61" fmla="*/ 581406 w 2623566"/>
                <a:gd name="connsiteY61" fmla="*/ 731520 h 2289366"/>
                <a:gd name="connsiteX62" fmla="*/ 535686 w 2623566"/>
                <a:gd name="connsiteY62" fmla="*/ 594360 h 2289366"/>
                <a:gd name="connsiteX63" fmla="*/ 520446 w 2623566"/>
                <a:gd name="connsiteY63" fmla="*/ 533400 h 2289366"/>
                <a:gd name="connsiteX64" fmla="*/ 505206 w 2623566"/>
                <a:gd name="connsiteY64" fmla="*/ 487680 h 2289366"/>
                <a:gd name="connsiteX65" fmla="*/ 520446 w 2623566"/>
                <a:gd name="connsiteY65" fmla="*/ 304800 h 2289366"/>
                <a:gd name="connsiteX66" fmla="*/ 611886 w 2623566"/>
                <a:gd name="connsiteY66" fmla="*/ 213360 h 2289366"/>
                <a:gd name="connsiteX67" fmla="*/ 627126 w 2623566"/>
                <a:gd name="connsiteY67" fmla="*/ 167640 h 2289366"/>
                <a:gd name="connsiteX68" fmla="*/ 657606 w 2623566"/>
                <a:gd name="connsiteY68" fmla="*/ 45720 h 2289366"/>
                <a:gd name="connsiteX69" fmla="*/ 672846 w 2623566"/>
                <a:gd name="connsiteY69" fmla="*/ 15240 h 2289366"/>
                <a:gd name="connsiteX0" fmla="*/ 672846 w 2623566"/>
                <a:gd name="connsiteY0" fmla="*/ 15240 h 2289366"/>
                <a:gd name="connsiteX1" fmla="*/ 672846 w 2623566"/>
                <a:gd name="connsiteY1" fmla="*/ 15240 h 2289366"/>
                <a:gd name="connsiteX2" fmla="*/ 1328166 w 2623566"/>
                <a:gd name="connsiteY2" fmla="*/ 45720 h 2289366"/>
                <a:gd name="connsiteX3" fmla="*/ 1556766 w 2623566"/>
                <a:gd name="connsiteY3" fmla="*/ 0 h 2289366"/>
                <a:gd name="connsiteX4" fmla="*/ 1602486 w 2623566"/>
                <a:gd name="connsiteY4" fmla="*/ 15240 h 2289366"/>
                <a:gd name="connsiteX5" fmla="*/ 1572006 w 2623566"/>
                <a:gd name="connsiteY5" fmla="*/ 76200 h 2289366"/>
                <a:gd name="connsiteX6" fmla="*/ 1541526 w 2623566"/>
                <a:gd name="connsiteY6" fmla="*/ 121920 h 2289366"/>
                <a:gd name="connsiteX7" fmla="*/ 1572006 w 2623566"/>
                <a:gd name="connsiteY7" fmla="*/ 304800 h 2289366"/>
                <a:gd name="connsiteX8" fmla="*/ 1587246 w 2623566"/>
                <a:gd name="connsiteY8" fmla="*/ 472440 h 2289366"/>
                <a:gd name="connsiteX9" fmla="*/ 1632966 w 2623566"/>
                <a:gd name="connsiteY9" fmla="*/ 579120 h 2289366"/>
                <a:gd name="connsiteX10" fmla="*/ 1693926 w 2623566"/>
                <a:gd name="connsiteY10" fmla="*/ 701040 h 2289366"/>
                <a:gd name="connsiteX11" fmla="*/ 1709166 w 2623566"/>
                <a:gd name="connsiteY11" fmla="*/ 762000 h 2289366"/>
                <a:gd name="connsiteX12" fmla="*/ 1815846 w 2623566"/>
                <a:gd name="connsiteY12" fmla="*/ 899160 h 2289366"/>
                <a:gd name="connsiteX13" fmla="*/ 1876806 w 2623566"/>
                <a:gd name="connsiteY13" fmla="*/ 1036320 h 2289366"/>
                <a:gd name="connsiteX14" fmla="*/ 1953006 w 2623566"/>
                <a:gd name="connsiteY14" fmla="*/ 1158240 h 2289366"/>
                <a:gd name="connsiteX15" fmla="*/ 1983486 w 2623566"/>
                <a:gd name="connsiteY15" fmla="*/ 1219200 h 2289366"/>
                <a:gd name="connsiteX16" fmla="*/ 2044446 w 2623566"/>
                <a:gd name="connsiteY16" fmla="*/ 1249680 h 2289366"/>
                <a:gd name="connsiteX17" fmla="*/ 2090166 w 2623566"/>
                <a:gd name="connsiteY17" fmla="*/ 1295400 h 2289366"/>
                <a:gd name="connsiteX18" fmla="*/ 2135886 w 2623566"/>
                <a:gd name="connsiteY18" fmla="*/ 1325880 h 2289366"/>
                <a:gd name="connsiteX19" fmla="*/ 2212086 w 2623566"/>
                <a:gd name="connsiteY19" fmla="*/ 1386840 h 2289366"/>
                <a:gd name="connsiteX20" fmla="*/ 2242566 w 2623566"/>
                <a:gd name="connsiteY20" fmla="*/ 1432560 h 2289366"/>
                <a:gd name="connsiteX21" fmla="*/ 2349246 w 2623566"/>
                <a:gd name="connsiteY21" fmla="*/ 1463040 h 2289366"/>
                <a:gd name="connsiteX22" fmla="*/ 2410206 w 2623566"/>
                <a:gd name="connsiteY22" fmla="*/ 1493520 h 2289366"/>
                <a:gd name="connsiteX23" fmla="*/ 2455926 w 2623566"/>
                <a:gd name="connsiteY23" fmla="*/ 1508760 h 2289366"/>
                <a:gd name="connsiteX24" fmla="*/ 2562606 w 2623566"/>
                <a:gd name="connsiteY24" fmla="*/ 1645920 h 2289366"/>
                <a:gd name="connsiteX25" fmla="*/ 2623566 w 2623566"/>
                <a:gd name="connsiteY25" fmla="*/ 1783080 h 2289366"/>
                <a:gd name="connsiteX26" fmla="*/ 2577846 w 2623566"/>
                <a:gd name="connsiteY26" fmla="*/ 1813560 h 2289366"/>
                <a:gd name="connsiteX27" fmla="*/ 2440686 w 2623566"/>
                <a:gd name="connsiteY27" fmla="*/ 1844040 h 2289366"/>
                <a:gd name="connsiteX28" fmla="*/ 2334006 w 2623566"/>
                <a:gd name="connsiteY28" fmla="*/ 1874520 h 2289366"/>
                <a:gd name="connsiteX29" fmla="*/ 2303526 w 2623566"/>
                <a:gd name="connsiteY29" fmla="*/ 1920240 h 2289366"/>
                <a:gd name="connsiteX30" fmla="*/ 2212086 w 2623566"/>
                <a:gd name="connsiteY30" fmla="*/ 1981200 h 2289366"/>
                <a:gd name="connsiteX31" fmla="*/ 2166366 w 2623566"/>
                <a:gd name="connsiteY31" fmla="*/ 2103120 h 2289366"/>
                <a:gd name="connsiteX32" fmla="*/ 2120646 w 2623566"/>
                <a:gd name="connsiteY32" fmla="*/ 2164080 h 2289366"/>
                <a:gd name="connsiteX33" fmla="*/ 2074926 w 2623566"/>
                <a:gd name="connsiteY33" fmla="*/ 2286000 h 2289366"/>
                <a:gd name="connsiteX34" fmla="*/ 2013966 w 2623566"/>
                <a:gd name="connsiteY34" fmla="*/ 2270760 h 2289366"/>
                <a:gd name="connsiteX35" fmla="*/ 1922526 w 2623566"/>
                <a:gd name="connsiteY35" fmla="*/ 2179320 h 2289366"/>
                <a:gd name="connsiteX36" fmla="*/ 1876806 w 2623566"/>
                <a:gd name="connsiteY36" fmla="*/ 2164080 h 2289366"/>
                <a:gd name="connsiteX37" fmla="*/ 1831086 w 2623566"/>
                <a:gd name="connsiteY37" fmla="*/ 2133600 h 2289366"/>
                <a:gd name="connsiteX38" fmla="*/ 1663446 w 2623566"/>
                <a:gd name="connsiteY38" fmla="*/ 2118360 h 2289366"/>
                <a:gd name="connsiteX39" fmla="*/ 1572006 w 2623566"/>
                <a:gd name="connsiteY39" fmla="*/ 2042160 h 2289366"/>
                <a:gd name="connsiteX40" fmla="*/ 1389126 w 2623566"/>
                <a:gd name="connsiteY40" fmla="*/ 2133600 h 2289366"/>
                <a:gd name="connsiteX41" fmla="*/ 1221486 w 2623566"/>
                <a:gd name="connsiteY41" fmla="*/ 1981200 h 2289366"/>
                <a:gd name="connsiteX42" fmla="*/ 581406 w 2623566"/>
                <a:gd name="connsiteY42" fmla="*/ 2011680 h 2289366"/>
                <a:gd name="connsiteX43" fmla="*/ 505206 w 2623566"/>
                <a:gd name="connsiteY43" fmla="*/ 2042160 h 2289366"/>
                <a:gd name="connsiteX44" fmla="*/ 459486 w 2623566"/>
                <a:gd name="connsiteY44" fmla="*/ 2057400 h 2289366"/>
                <a:gd name="connsiteX45" fmla="*/ 307086 w 2623566"/>
                <a:gd name="connsiteY45" fmla="*/ 2011680 h 2289366"/>
                <a:gd name="connsiteX46" fmla="*/ 215646 w 2623566"/>
                <a:gd name="connsiteY46" fmla="*/ 1950720 h 2289366"/>
                <a:gd name="connsiteX47" fmla="*/ 78486 w 2623566"/>
                <a:gd name="connsiteY47" fmla="*/ 1889760 h 2289366"/>
                <a:gd name="connsiteX48" fmla="*/ 48006 w 2623566"/>
                <a:gd name="connsiteY48" fmla="*/ 1844040 h 2289366"/>
                <a:gd name="connsiteX49" fmla="*/ 2286 w 2623566"/>
                <a:gd name="connsiteY49" fmla="*/ 1813560 h 2289366"/>
                <a:gd name="connsiteX50" fmla="*/ 93726 w 2623566"/>
                <a:gd name="connsiteY50" fmla="*/ 1798320 h 2289366"/>
                <a:gd name="connsiteX51" fmla="*/ 215646 w 2623566"/>
                <a:gd name="connsiteY51" fmla="*/ 1752600 h 2289366"/>
                <a:gd name="connsiteX52" fmla="*/ 261366 w 2623566"/>
                <a:gd name="connsiteY52" fmla="*/ 1722120 h 2289366"/>
                <a:gd name="connsiteX53" fmla="*/ 352806 w 2623566"/>
                <a:gd name="connsiteY53" fmla="*/ 1706880 h 2289366"/>
                <a:gd name="connsiteX54" fmla="*/ 459486 w 2623566"/>
                <a:gd name="connsiteY54" fmla="*/ 1645920 h 2289366"/>
                <a:gd name="connsiteX55" fmla="*/ 550926 w 2623566"/>
                <a:gd name="connsiteY55" fmla="*/ 1584960 h 2289366"/>
                <a:gd name="connsiteX56" fmla="*/ 581406 w 2623566"/>
                <a:gd name="connsiteY56" fmla="*/ 1539240 h 2289366"/>
                <a:gd name="connsiteX57" fmla="*/ 627126 w 2623566"/>
                <a:gd name="connsiteY57" fmla="*/ 1478280 h 2289366"/>
                <a:gd name="connsiteX58" fmla="*/ 642366 w 2623566"/>
                <a:gd name="connsiteY58" fmla="*/ 1432560 h 2289366"/>
                <a:gd name="connsiteX59" fmla="*/ 627126 w 2623566"/>
                <a:gd name="connsiteY59" fmla="*/ 853440 h 2289366"/>
                <a:gd name="connsiteX60" fmla="*/ 596646 w 2623566"/>
                <a:gd name="connsiteY60" fmla="*/ 777240 h 2289366"/>
                <a:gd name="connsiteX61" fmla="*/ 581406 w 2623566"/>
                <a:gd name="connsiteY61" fmla="*/ 731520 h 2289366"/>
                <a:gd name="connsiteX62" fmla="*/ 535686 w 2623566"/>
                <a:gd name="connsiteY62" fmla="*/ 594360 h 2289366"/>
                <a:gd name="connsiteX63" fmla="*/ 520446 w 2623566"/>
                <a:gd name="connsiteY63" fmla="*/ 533400 h 2289366"/>
                <a:gd name="connsiteX64" fmla="*/ 505206 w 2623566"/>
                <a:gd name="connsiteY64" fmla="*/ 487680 h 2289366"/>
                <a:gd name="connsiteX65" fmla="*/ 520446 w 2623566"/>
                <a:gd name="connsiteY65" fmla="*/ 304800 h 2289366"/>
                <a:gd name="connsiteX66" fmla="*/ 611886 w 2623566"/>
                <a:gd name="connsiteY66" fmla="*/ 213360 h 2289366"/>
                <a:gd name="connsiteX67" fmla="*/ 627126 w 2623566"/>
                <a:gd name="connsiteY67" fmla="*/ 167640 h 2289366"/>
                <a:gd name="connsiteX68" fmla="*/ 657606 w 2623566"/>
                <a:gd name="connsiteY68" fmla="*/ 45720 h 2289366"/>
                <a:gd name="connsiteX69" fmla="*/ 672846 w 2623566"/>
                <a:gd name="connsiteY69" fmla="*/ 15240 h 2289366"/>
                <a:gd name="connsiteX0" fmla="*/ 672846 w 2623566"/>
                <a:gd name="connsiteY0" fmla="*/ 15240 h 2289366"/>
                <a:gd name="connsiteX1" fmla="*/ 672846 w 2623566"/>
                <a:gd name="connsiteY1" fmla="*/ 15240 h 2289366"/>
                <a:gd name="connsiteX2" fmla="*/ 1328166 w 2623566"/>
                <a:gd name="connsiteY2" fmla="*/ 45720 h 2289366"/>
                <a:gd name="connsiteX3" fmla="*/ 1556766 w 2623566"/>
                <a:gd name="connsiteY3" fmla="*/ 0 h 2289366"/>
                <a:gd name="connsiteX4" fmla="*/ 1602486 w 2623566"/>
                <a:gd name="connsiteY4" fmla="*/ 15240 h 2289366"/>
                <a:gd name="connsiteX5" fmla="*/ 1572006 w 2623566"/>
                <a:gd name="connsiteY5" fmla="*/ 76200 h 2289366"/>
                <a:gd name="connsiteX6" fmla="*/ 1541526 w 2623566"/>
                <a:gd name="connsiteY6" fmla="*/ 121920 h 2289366"/>
                <a:gd name="connsiteX7" fmla="*/ 1572006 w 2623566"/>
                <a:gd name="connsiteY7" fmla="*/ 304800 h 2289366"/>
                <a:gd name="connsiteX8" fmla="*/ 1587246 w 2623566"/>
                <a:gd name="connsiteY8" fmla="*/ 472440 h 2289366"/>
                <a:gd name="connsiteX9" fmla="*/ 1632966 w 2623566"/>
                <a:gd name="connsiteY9" fmla="*/ 579120 h 2289366"/>
                <a:gd name="connsiteX10" fmla="*/ 1693926 w 2623566"/>
                <a:gd name="connsiteY10" fmla="*/ 701040 h 2289366"/>
                <a:gd name="connsiteX11" fmla="*/ 1709166 w 2623566"/>
                <a:gd name="connsiteY11" fmla="*/ 762000 h 2289366"/>
                <a:gd name="connsiteX12" fmla="*/ 1815846 w 2623566"/>
                <a:gd name="connsiteY12" fmla="*/ 899160 h 2289366"/>
                <a:gd name="connsiteX13" fmla="*/ 1876806 w 2623566"/>
                <a:gd name="connsiteY13" fmla="*/ 1036320 h 2289366"/>
                <a:gd name="connsiteX14" fmla="*/ 1953006 w 2623566"/>
                <a:gd name="connsiteY14" fmla="*/ 1158240 h 2289366"/>
                <a:gd name="connsiteX15" fmla="*/ 1983486 w 2623566"/>
                <a:gd name="connsiteY15" fmla="*/ 1219200 h 2289366"/>
                <a:gd name="connsiteX16" fmla="*/ 2044446 w 2623566"/>
                <a:gd name="connsiteY16" fmla="*/ 1249680 h 2289366"/>
                <a:gd name="connsiteX17" fmla="*/ 2090166 w 2623566"/>
                <a:gd name="connsiteY17" fmla="*/ 1295400 h 2289366"/>
                <a:gd name="connsiteX18" fmla="*/ 2135886 w 2623566"/>
                <a:gd name="connsiteY18" fmla="*/ 1325880 h 2289366"/>
                <a:gd name="connsiteX19" fmla="*/ 2212086 w 2623566"/>
                <a:gd name="connsiteY19" fmla="*/ 1386840 h 2289366"/>
                <a:gd name="connsiteX20" fmla="*/ 2242566 w 2623566"/>
                <a:gd name="connsiteY20" fmla="*/ 1432560 h 2289366"/>
                <a:gd name="connsiteX21" fmla="*/ 2349246 w 2623566"/>
                <a:gd name="connsiteY21" fmla="*/ 1463040 h 2289366"/>
                <a:gd name="connsiteX22" fmla="*/ 2410206 w 2623566"/>
                <a:gd name="connsiteY22" fmla="*/ 1493520 h 2289366"/>
                <a:gd name="connsiteX23" fmla="*/ 2455926 w 2623566"/>
                <a:gd name="connsiteY23" fmla="*/ 1508760 h 2289366"/>
                <a:gd name="connsiteX24" fmla="*/ 2562606 w 2623566"/>
                <a:gd name="connsiteY24" fmla="*/ 1645920 h 2289366"/>
                <a:gd name="connsiteX25" fmla="*/ 2623566 w 2623566"/>
                <a:gd name="connsiteY25" fmla="*/ 1783080 h 2289366"/>
                <a:gd name="connsiteX26" fmla="*/ 2577846 w 2623566"/>
                <a:gd name="connsiteY26" fmla="*/ 1813560 h 2289366"/>
                <a:gd name="connsiteX27" fmla="*/ 2440686 w 2623566"/>
                <a:gd name="connsiteY27" fmla="*/ 1844040 h 2289366"/>
                <a:gd name="connsiteX28" fmla="*/ 2334006 w 2623566"/>
                <a:gd name="connsiteY28" fmla="*/ 1874520 h 2289366"/>
                <a:gd name="connsiteX29" fmla="*/ 2303526 w 2623566"/>
                <a:gd name="connsiteY29" fmla="*/ 1920240 h 2289366"/>
                <a:gd name="connsiteX30" fmla="*/ 2212086 w 2623566"/>
                <a:gd name="connsiteY30" fmla="*/ 1981200 h 2289366"/>
                <a:gd name="connsiteX31" fmla="*/ 2166366 w 2623566"/>
                <a:gd name="connsiteY31" fmla="*/ 2103120 h 2289366"/>
                <a:gd name="connsiteX32" fmla="*/ 2120646 w 2623566"/>
                <a:gd name="connsiteY32" fmla="*/ 2164080 h 2289366"/>
                <a:gd name="connsiteX33" fmla="*/ 2074926 w 2623566"/>
                <a:gd name="connsiteY33" fmla="*/ 2286000 h 2289366"/>
                <a:gd name="connsiteX34" fmla="*/ 2013966 w 2623566"/>
                <a:gd name="connsiteY34" fmla="*/ 2270760 h 2289366"/>
                <a:gd name="connsiteX35" fmla="*/ 1922526 w 2623566"/>
                <a:gd name="connsiteY35" fmla="*/ 2179320 h 2289366"/>
                <a:gd name="connsiteX36" fmla="*/ 1876806 w 2623566"/>
                <a:gd name="connsiteY36" fmla="*/ 2164080 h 2289366"/>
                <a:gd name="connsiteX37" fmla="*/ 1831086 w 2623566"/>
                <a:gd name="connsiteY37" fmla="*/ 2133600 h 2289366"/>
                <a:gd name="connsiteX38" fmla="*/ 1663446 w 2623566"/>
                <a:gd name="connsiteY38" fmla="*/ 2118360 h 2289366"/>
                <a:gd name="connsiteX39" fmla="*/ 1572006 w 2623566"/>
                <a:gd name="connsiteY39" fmla="*/ 2042160 h 2289366"/>
                <a:gd name="connsiteX40" fmla="*/ 1389126 w 2623566"/>
                <a:gd name="connsiteY40" fmla="*/ 2133600 h 2289366"/>
                <a:gd name="connsiteX41" fmla="*/ 1069086 w 2623566"/>
                <a:gd name="connsiteY41" fmla="*/ 2133600 h 2289366"/>
                <a:gd name="connsiteX42" fmla="*/ 581406 w 2623566"/>
                <a:gd name="connsiteY42" fmla="*/ 2011680 h 2289366"/>
                <a:gd name="connsiteX43" fmla="*/ 505206 w 2623566"/>
                <a:gd name="connsiteY43" fmla="*/ 2042160 h 2289366"/>
                <a:gd name="connsiteX44" fmla="*/ 459486 w 2623566"/>
                <a:gd name="connsiteY44" fmla="*/ 2057400 h 2289366"/>
                <a:gd name="connsiteX45" fmla="*/ 307086 w 2623566"/>
                <a:gd name="connsiteY45" fmla="*/ 2011680 h 2289366"/>
                <a:gd name="connsiteX46" fmla="*/ 215646 w 2623566"/>
                <a:gd name="connsiteY46" fmla="*/ 1950720 h 2289366"/>
                <a:gd name="connsiteX47" fmla="*/ 78486 w 2623566"/>
                <a:gd name="connsiteY47" fmla="*/ 1889760 h 2289366"/>
                <a:gd name="connsiteX48" fmla="*/ 48006 w 2623566"/>
                <a:gd name="connsiteY48" fmla="*/ 1844040 h 2289366"/>
                <a:gd name="connsiteX49" fmla="*/ 2286 w 2623566"/>
                <a:gd name="connsiteY49" fmla="*/ 1813560 h 2289366"/>
                <a:gd name="connsiteX50" fmla="*/ 93726 w 2623566"/>
                <a:gd name="connsiteY50" fmla="*/ 1798320 h 2289366"/>
                <a:gd name="connsiteX51" fmla="*/ 215646 w 2623566"/>
                <a:gd name="connsiteY51" fmla="*/ 1752600 h 2289366"/>
                <a:gd name="connsiteX52" fmla="*/ 261366 w 2623566"/>
                <a:gd name="connsiteY52" fmla="*/ 1722120 h 2289366"/>
                <a:gd name="connsiteX53" fmla="*/ 352806 w 2623566"/>
                <a:gd name="connsiteY53" fmla="*/ 1706880 h 2289366"/>
                <a:gd name="connsiteX54" fmla="*/ 459486 w 2623566"/>
                <a:gd name="connsiteY54" fmla="*/ 1645920 h 2289366"/>
                <a:gd name="connsiteX55" fmla="*/ 550926 w 2623566"/>
                <a:gd name="connsiteY55" fmla="*/ 1584960 h 2289366"/>
                <a:gd name="connsiteX56" fmla="*/ 581406 w 2623566"/>
                <a:gd name="connsiteY56" fmla="*/ 1539240 h 2289366"/>
                <a:gd name="connsiteX57" fmla="*/ 627126 w 2623566"/>
                <a:gd name="connsiteY57" fmla="*/ 1478280 h 2289366"/>
                <a:gd name="connsiteX58" fmla="*/ 642366 w 2623566"/>
                <a:gd name="connsiteY58" fmla="*/ 1432560 h 2289366"/>
                <a:gd name="connsiteX59" fmla="*/ 627126 w 2623566"/>
                <a:gd name="connsiteY59" fmla="*/ 853440 h 2289366"/>
                <a:gd name="connsiteX60" fmla="*/ 596646 w 2623566"/>
                <a:gd name="connsiteY60" fmla="*/ 777240 h 2289366"/>
                <a:gd name="connsiteX61" fmla="*/ 581406 w 2623566"/>
                <a:gd name="connsiteY61" fmla="*/ 731520 h 2289366"/>
                <a:gd name="connsiteX62" fmla="*/ 535686 w 2623566"/>
                <a:gd name="connsiteY62" fmla="*/ 594360 h 2289366"/>
                <a:gd name="connsiteX63" fmla="*/ 520446 w 2623566"/>
                <a:gd name="connsiteY63" fmla="*/ 533400 h 2289366"/>
                <a:gd name="connsiteX64" fmla="*/ 505206 w 2623566"/>
                <a:gd name="connsiteY64" fmla="*/ 487680 h 2289366"/>
                <a:gd name="connsiteX65" fmla="*/ 520446 w 2623566"/>
                <a:gd name="connsiteY65" fmla="*/ 304800 h 2289366"/>
                <a:gd name="connsiteX66" fmla="*/ 611886 w 2623566"/>
                <a:gd name="connsiteY66" fmla="*/ 213360 h 2289366"/>
                <a:gd name="connsiteX67" fmla="*/ 627126 w 2623566"/>
                <a:gd name="connsiteY67" fmla="*/ 167640 h 2289366"/>
                <a:gd name="connsiteX68" fmla="*/ 657606 w 2623566"/>
                <a:gd name="connsiteY68" fmla="*/ 45720 h 2289366"/>
                <a:gd name="connsiteX69" fmla="*/ 672846 w 2623566"/>
                <a:gd name="connsiteY69" fmla="*/ 15240 h 2289366"/>
                <a:gd name="connsiteX0" fmla="*/ 672846 w 2623566"/>
                <a:gd name="connsiteY0" fmla="*/ 15240 h 2286053"/>
                <a:gd name="connsiteX1" fmla="*/ 672846 w 2623566"/>
                <a:gd name="connsiteY1" fmla="*/ 15240 h 2286053"/>
                <a:gd name="connsiteX2" fmla="*/ 1328166 w 2623566"/>
                <a:gd name="connsiteY2" fmla="*/ 45720 h 2286053"/>
                <a:gd name="connsiteX3" fmla="*/ 1556766 w 2623566"/>
                <a:gd name="connsiteY3" fmla="*/ 0 h 2286053"/>
                <a:gd name="connsiteX4" fmla="*/ 1602486 w 2623566"/>
                <a:gd name="connsiteY4" fmla="*/ 15240 h 2286053"/>
                <a:gd name="connsiteX5" fmla="*/ 1572006 w 2623566"/>
                <a:gd name="connsiteY5" fmla="*/ 76200 h 2286053"/>
                <a:gd name="connsiteX6" fmla="*/ 1541526 w 2623566"/>
                <a:gd name="connsiteY6" fmla="*/ 121920 h 2286053"/>
                <a:gd name="connsiteX7" fmla="*/ 1572006 w 2623566"/>
                <a:gd name="connsiteY7" fmla="*/ 304800 h 2286053"/>
                <a:gd name="connsiteX8" fmla="*/ 1587246 w 2623566"/>
                <a:gd name="connsiteY8" fmla="*/ 472440 h 2286053"/>
                <a:gd name="connsiteX9" fmla="*/ 1632966 w 2623566"/>
                <a:gd name="connsiteY9" fmla="*/ 579120 h 2286053"/>
                <a:gd name="connsiteX10" fmla="*/ 1693926 w 2623566"/>
                <a:gd name="connsiteY10" fmla="*/ 701040 h 2286053"/>
                <a:gd name="connsiteX11" fmla="*/ 1709166 w 2623566"/>
                <a:gd name="connsiteY11" fmla="*/ 762000 h 2286053"/>
                <a:gd name="connsiteX12" fmla="*/ 1815846 w 2623566"/>
                <a:gd name="connsiteY12" fmla="*/ 899160 h 2286053"/>
                <a:gd name="connsiteX13" fmla="*/ 1876806 w 2623566"/>
                <a:gd name="connsiteY13" fmla="*/ 1036320 h 2286053"/>
                <a:gd name="connsiteX14" fmla="*/ 1953006 w 2623566"/>
                <a:gd name="connsiteY14" fmla="*/ 1158240 h 2286053"/>
                <a:gd name="connsiteX15" fmla="*/ 1983486 w 2623566"/>
                <a:gd name="connsiteY15" fmla="*/ 1219200 h 2286053"/>
                <a:gd name="connsiteX16" fmla="*/ 2044446 w 2623566"/>
                <a:gd name="connsiteY16" fmla="*/ 1249680 h 2286053"/>
                <a:gd name="connsiteX17" fmla="*/ 2090166 w 2623566"/>
                <a:gd name="connsiteY17" fmla="*/ 1295400 h 2286053"/>
                <a:gd name="connsiteX18" fmla="*/ 2135886 w 2623566"/>
                <a:gd name="connsiteY18" fmla="*/ 1325880 h 2286053"/>
                <a:gd name="connsiteX19" fmla="*/ 2212086 w 2623566"/>
                <a:gd name="connsiteY19" fmla="*/ 1386840 h 2286053"/>
                <a:gd name="connsiteX20" fmla="*/ 2242566 w 2623566"/>
                <a:gd name="connsiteY20" fmla="*/ 1432560 h 2286053"/>
                <a:gd name="connsiteX21" fmla="*/ 2349246 w 2623566"/>
                <a:gd name="connsiteY21" fmla="*/ 1463040 h 2286053"/>
                <a:gd name="connsiteX22" fmla="*/ 2410206 w 2623566"/>
                <a:gd name="connsiteY22" fmla="*/ 1493520 h 2286053"/>
                <a:gd name="connsiteX23" fmla="*/ 2455926 w 2623566"/>
                <a:gd name="connsiteY23" fmla="*/ 1508760 h 2286053"/>
                <a:gd name="connsiteX24" fmla="*/ 2562606 w 2623566"/>
                <a:gd name="connsiteY24" fmla="*/ 1645920 h 2286053"/>
                <a:gd name="connsiteX25" fmla="*/ 2623566 w 2623566"/>
                <a:gd name="connsiteY25" fmla="*/ 1783080 h 2286053"/>
                <a:gd name="connsiteX26" fmla="*/ 2577846 w 2623566"/>
                <a:gd name="connsiteY26" fmla="*/ 1813560 h 2286053"/>
                <a:gd name="connsiteX27" fmla="*/ 2440686 w 2623566"/>
                <a:gd name="connsiteY27" fmla="*/ 1844040 h 2286053"/>
                <a:gd name="connsiteX28" fmla="*/ 2334006 w 2623566"/>
                <a:gd name="connsiteY28" fmla="*/ 1874520 h 2286053"/>
                <a:gd name="connsiteX29" fmla="*/ 2303526 w 2623566"/>
                <a:gd name="connsiteY29" fmla="*/ 1920240 h 2286053"/>
                <a:gd name="connsiteX30" fmla="*/ 2212086 w 2623566"/>
                <a:gd name="connsiteY30" fmla="*/ 1981200 h 2286053"/>
                <a:gd name="connsiteX31" fmla="*/ 2166366 w 2623566"/>
                <a:gd name="connsiteY31" fmla="*/ 2103120 h 2286053"/>
                <a:gd name="connsiteX32" fmla="*/ 2120646 w 2623566"/>
                <a:gd name="connsiteY32" fmla="*/ 2164080 h 2286053"/>
                <a:gd name="connsiteX33" fmla="*/ 2074926 w 2623566"/>
                <a:gd name="connsiteY33" fmla="*/ 2286000 h 2286053"/>
                <a:gd name="connsiteX34" fmla="*/ 1922526 w 2623566"/>
                <a:gd name="connsiteY34" fmla="*/ 2179320 h 2286053"/>
                <a:gd name="connsiteX35" fmla="*/ 1876806 w 2623566"/>
                <a:gd name="connsiteY35" fmla="*/ 2164080 h 2286053"/>
                <a:gd name="connsiteX36" fmla="*/ 1831086 w 2623566"/>
                <a:gd name="connsiteY36" fmla="*/ 2133600 h 2286053"/>
                <a:gd name="connsiteX37" fmla="*/ 1663446 w 2623566"/>
                <a:gd name="connsiteY37" fmla="*/ 2118360 h 2286053"/>
                <a:gd name="connsiteX38" fmla="*/ 1572006 w 2623566"/>
                <a:gd name="connsiteY38" fmla="*/ 2042160 h 2286053"/>
                <a:gd name="connsiteX39" fmla="*/ 1389126 w 2623566"/>
                <a:gd name="connsiteY39" fmla="*/ 2133600 h 2286053"/>
                <a:gd name="connsiteX40" fmla="*/ 1069086 w 2623566"/>
                <a:gd name="connsiteY40" fmla="*/ 2133600 h 2286053"/>
                <a:gd name="connsiteX41" fmla="*/ 581406 w 2623566"/>
                <a:gd name="connsiteY41" fmla="*/ 2011680 h 2286053"/>
                <a:gd name="connsiteX42" fmla="*/ 505206 w 2623566"/>
                <a:gd name="connsiteY42" fmla="*/ 2042160 h 2286053"/>
                <a:gd name="connsiteX43" fmla="*/ 459486 w 2623566"/>
                <a:gd name="connsiteY43" fmla="*/ 2057400 h 2286053"/>
                <a:gd name="connsiteX44" fmla="*/ 307086 w 2623566"/>
                <a:gd name="connsiteY44" fmla="*/ 2011680 h 2286053"/>
                <a:gd name="connsiteX45" fmla="*/ 215646 w 2623566"/>
                <a:gd name="connsiteY45" fmla="*/ 1950720 h 2286053"/>
                <a:gd name="connsiteX46" fmla="*/ 78486 w 2623566"/>
                <a:gd name="connsiteY46" fmla="*/ 1889760 h 2286053"/>
                <a:gd name="connsiteX47" fmla="*/ 48006 w 2623566"/>
                <a:gd name="connsiteY47" fmla="*/ 1844040 h 2286053"/>
                <a:gd name="connsiteX48" fmla="*/ 2286 w 2623566"/>
                <a:gd name="connsiteY48" fmla="*/ 1813560 h 2286053"/>
                <a:gd name="connsiteX49" fmla="*/ 93726 w 2623566"/>
                <a:gd name="connsiteY49" fmla="*/ 1798320 h 2286053"/>
                <a:gd name="connsiteX50" fmla="*/ 215646 w 2623566"/>
                <a:gd name="connsiteY50" fmla="*/ 1752600 h 2286053"/>
                <a:gd name="connsiteX51" fmla="*/ 261366 w 2623566"/>
                <a:gd name="connsiteY51" fmla="*/ 1722120 h 2286053"/>
                <a:gd name="connsiteX52" fmla="*/ 352806 w 2623566"/>
                <a:gd name="connsiteY52" fmla="*/ 1706880 h 2286053"/>
                <a:gd name="connsiteX53" fmla="*/ 459486 w 2623566"/>
                <a:gd name="connsiteY53" fmla="*/ 1645920 h 2286053"/>
                <a:gd name="connsiteX54" fmla="*/ 550926 w 2623566"/>
                <a:gd name="connsiteY54" fmla="*/ 1584960 h 2286053"/>
                <a:gd name="connsiteX55" fmla="*/ 581406 w 2623566"/>
                <a:gd name="connsiteY55" fmla="*/ 1539240 h 2286053"/>
                <a:gd name="connsiteX56" fmla="*/ 627126 w 2623566"/>
                <a:gd name="connsiteY56" fmla="*/ 1478280 h 2286053"/>
                <a:gd name="connsiteX57" fmla="*/ 642366 w 2623566"/>
                <a:gd name="connsiteY57" fmla="*/ 1432560 h 2286053"/>
                <a:gd name="connsiteX58" fmla="*/ 627126 w 2623566"/>
                <a:gd name="connsiteY58" fmla="*/ 853440 h 2286053"/>
                <a:gd name="connsiteX59" fmla="*/ 596646 w 2623566"/>
                <a:gd name="connsiteY59" fmla="*/ 777240 h 2286053"/>
                <a:gd name="connsiteX60" fmla="*/ 581406 w 2623566"/>
                <a:gd name="connsiteY60" fmla="*/ 731520 h 2286053"/>
                <a:gd name="connsiteX61" fmla="*/ 535686 w 2623566"/>
                <a:gd name="connsiteY61" fmla="*/ 594360 h 2286053"/>
                <a:gd name="connsiteX62" fmla="*/ 520446 w 2623566"/>
                <a:gd name="connsiteY62" fmla="*/ 533400 h 2286053"/>
                <a:gd name="connsiteX63" fmla="*/ 505206 w 2623566"/>
                <a:gd name="connsiteY63" fmla="*/ 487680 h 2286053"/>
                <a:gd name="connsiteX64" fmla="*/ 520446 w 2623566"/>
                <a:gd name="connsiteY64" fmla="*/ 304800 h 2286053"/>
                <a:gd name="connsiteX65" fmla="*/ 611886 w 2623566"/>
                <a:gd name="connsiteY65" fmla="*/ 213360 h 2286053"/>
                <a:gd name="connsiteX66" fmla="*/ 627126 w 2623566"/>
                <a:gd name="connsiteY66" fmla="*/ 167640 h 2286053"/>
                <a:gd name="connsiteX67" fmla="*/ 657606 w 2623566"/>
                <a:gd name="connsiteY67" fmla="*/ 45720 h 2286053"/>
                <a:gd name="connsiteX68" fmla="*/ 672846 w 2623566"/>
                <a:gd name="connsiteY68" fmla="*/ 15240 h 2286053"/>
                <a:gd name="connsiteX0" fmla="*/ 672846 w 2623566"/>
                <a:gd name="connsiteY0" fmla="*/ 15240 h 2179320"/>
                <a:gd name="connsiteX1" fmla="*/ 672846 w 2623566"/>
                <a:gd name="connsiteY1" fmla="*/ 15240 h 2179320"/>
                <a:gd name="connsiteX2" fmla="*/ 1328166 w 2623566"/>
                <a:gd name="connsiteY2" fmla="*/ 45720 h 2179320"/>
                <a:gd name="connsiteX3" fmla="*/ 1556766 w 2623566"/>
                <a:gd name="connsiteY3" fmla="*/ 0 h 2179320"/>
                <a:gd name="connsiteX4" fmla="*/ 1602486 w 2623566"/>
                <a:gd name="connsiteY4" fmla="*/ 15240 h 2179320"/>
                <a:gd name="connsiteX5" fmla="*/ 1572006 w 2623566"/>
                <a:gd name="connsiteY5" fmla="*/ 76200 h 2179320"/>
                <a:gd name="connsiteX6" fmla="*/ 1541526 w 2623566"/>
                <a:gd name="connsiteY6" fmla="*/ 121920 h 2179320"/>
                <a:gd name="connsiteX7" fmla="*/ 1572006 w 2623566"/>
                <a:gd name="connsiteY7" fmla="*/ 304800 h 2179320"/>
                <a:gd name="connsiteX8" fmla="*/ 1587246 w 2623566"/>
                <a:gd name="connsiteY8" fmla="*/ 472440 h 2179320"/>
                <a:gd name="connsiteX9" fmla="*/ 1632966 w 2623566"/>
                <a:gd name="connsiteY9" fmla="*/ 579120 h 2179320"/>
                <a:gd name="connsiteX10" fmla="*/ 1693926 w 2623566"/>
                <a:gd name="connsiteY10" fmla="*/ 701040 h 2179320"/>
                <a:gd name="connsiteX11" fmla="*/ 1709166 w 2623566"/>
                <a:gd name="connsiteY11" fmla="*/ 762000 h 2179320"/>
                <a:gd name="connsiteX12" fmla="*/ 1815846 w 2623566"/>
                <a:gd name="connsiteY12" fmla="*/ 899160 h 2179320"/>
                <a:gd name="connsiteX13" fmla="*/ 1876806 w 2623566"/>
                <a:gd name="connsiteY13" fmla="*/ 1036320 h 2179320"/>
                <a:gd name="connsiteX14" fmla="*/ 1953006 w 2623566"/>
                <a:gd name="connsiteY14" fmla="*/ 1158240 h 2179320"/>
                <a:gd name="connsiteX15" fmla="*/ 1983486 w 2623566"/>
                <a:gd name="connsiteY15" fmla="*/ 1219200 h 2179320"/>
                <a:gd name="connsiteX16" fmla="*/ 2044446 w 2623566"/>
                <a:gd name="connsiteY16" fmla="*/ 1249680 h 2179320"/>
                <a:gd name="connsiteX17" fmla="*/ 2090166 w 2623566"/>
                <a:gd name="connsiteY17" fmla="*/ 1295400 h 2179320"/>
                <a:gd name="connsiteX18" fmla="*/ 2135886 w 2623566"/>
                <a:gd name="connsiteY18" fmla="*/ 1325880 h 2179320"/>
                <a:gd name="connsiteX19" fmla="*/ 2212086 w 2623566"/>
                <a:gd name="connsiteY19" fmla="*/ 1386840 h 2179320"/>
                <a:gd name="connsiteX20" fmla="*/ 2242566 w 2623566"/>
                <a:gd name="connsiteY20" fmla="*/ 1432560 h 2179320"/>
                <a:gd name="connsiteX21" fmla="*/ 2349246 w 2623566"/>
                <a:gd name="connsiteY21" fmla="*/ 1463040 h 2179320"/>
                <a:gd name="connsiteX22" fmla="*/ 2410206 w 2623566"/>
                <a:gd name="connsiteY22" fmla="*/ 1493520 h 2179320"/>
                <a:gd name="connsiteX23" fmla="*/ 2455926 w 2623566"/>
                <a:gd name="connsiteY23" fmla="*/ 1508760 h 2179320"/>
                <a:gd name="connsiteX24" fmla="*/ 2562606 w 2623566"/>
                <a:gd name="connsiteY24" fmla="*/ 1645920 h 2179320"/>
                <a:gd name="connsiteX25" fmla="*/ 2623566 w 2623566"/>
                <a:gd name="connsiteY25" fmla="*/ 1783080 h 2179320"/>
                <a:gd name="connsiteX26" fmla="*/ 2577846 w 2623566"/>
                <a:gd name="connsiteY26" fmla="*/ 1813560 h 2179320"/>
                <a:gd name="connsiteX27" fmla="*/ 2440686 w 2623566"/>
                <a:gd name="connsiteY27" fmla="*/ 1844040 h 2179320"/>
                <a:gd name="connsiteX28" fmla="*/ 2334006 w 2623566"/>
                <a:gd name="connsiteY28" fmla="*/ 1874520 h 2179320"/>
                <a:gd name="connsiteX29" fmla="*/ 2303526 w 2623566"/>
                <a:gd name="connsiteY29" fmla="*/ 1920240 h 2179320"/>
                <a:gd name="connsiteX30" fmla="*/ 2212086 w 2623566"/>
                <a:gd name="connsiteY30" fmla="*/ 1981200 h 2179320"/>
                <a:gd name="connsiteX31" fmla="*/ 2166366 w 2623566"/>
                <a:gd name="connsiteY31" fmla="*/ 2103120 h 2179320"/>
                <a:gd name="connsiteX32" fmla="*/ 2120646 w 2623566"/>
                <a:gd name="connsiteY32" fmla="*/ 2164080 h 2179320"/>
                <a:gd name="connsiteX33" fmla="*/ 1922526 w 2623566"/>
                <a:gd name="connsiteY33" fmla="*/ 2179320 h 2179320"/>
                <a:gd name="connsiteX34" fmla="*/ 1876806 w 2623566"/>
                <a:gd name="connsiteY34" fmla="*/ 2164080 h 2179320"/>
                <a:gd name="connsiteX35" fmla="*/ 1831086 w 2623566"/>
                <a:gd name="connsiteY35" fmla="*/ 2133600 h 2179320"/>
                <a:gd name="connsiteX36" fmla="*/ 1663446 w 2623566"/>
                <a:gd name="connsiteY36" fmla="*/ 2118360 h 2179320"/>
                <a:gd name="connsiteX37" fmla="*/ 1572006 w 2623566"/>
                <a:gd name="connsiteY37" fmla="*/ 2042160 h 2179320"/>
                <a:gd name="connsiteX38" fmla="*/ 1389126 w 2623566"/>
                <a:gd name="connsiteY38" fmla="*/ 2133600 h 2179320"/>
                <a:gd name="connsiteX39" fmla="*/ 1069086 w 2623566"/>
                <a:gd name="connsiteY39" fmla="*/ 2133600 h 2179320"/>
                <a:gd name="connsiteX40" fmla="*/ 581406 w 2623566"/>
                <a:gd name="connsiteY40" fmla="*/ 2011680 h 2179320"/>
                <a:gd name="connsiteX41" fmla="*/ 505206 w 2623566"/>
                <a:gd name="connsiteY41" fmla="*/ 2042160 h 2179320"/>
                <a:gd name="connsiteX42" fmla="*/ 459486 w 2623566"/>
                <a:gd name="connsiteY42" fmla="*/ 2057400 h 2179320"/>
                <a:gd name="connsiteX43" fmla="*/ 307086 w 2623566"/>
                <a:gd name="connsiteY43" fmla="*/ 2011680 h 2179320"/>
                <a:gd name="connsiteX44" fmla="*/ 215646 w 2623566"/>
                <a:gd name="connsiteY44" fmla="*/ 1950720 h 2179320"/>
                <a:gd name="connsiteX45" fmla="*/ 78486 w 2623566"/>
                <a:gd name="connsiteY45" fmla="*/ 1889760 h 2179320"/>
                <a:gd name="connsiteX46" fmla="*/ 48006 w 2623566"/>
                <a:gd name="connsiteY46" fmla="*/ 1844040 h 2179320"/>
                <a:gd name="connsiteX47" fmla="*/ 2286 w 2623566"/>
                <a:gd name="connsiteY47" fmla="*/ 1813560 h 2179320"/>
                <a:gd name="connsiteX48" fmla="*/ 93726 w 2623566"/>
                <a:gd name="connsiteY48" fmla="*/ 1798320 h 2179320"/>
                <a:gd name="connsiteX49" fmla="*/ 215646 w 2623566"/>
                <a:gd name="connsiteY49" fmla="*/ 1752600 h 2179320"/>
                <a:gd name="connsiteX50" fmla="*/ 261366 w 2623566"/>
                <a:gd name="connsiteY50" fmla="*/ 1722120 h 2179320"/>
                <a:gd name="connsiteX51" fmla="*/ 352806 w 2623566"/>
                <a:gd name="connsiteY51" fmla="*/ 1706880 h 2179320"/>
                <a:gd name="connsiteX52" fmla="*/ 459486 w 2623566"/>
                <a:gd name="connsiteY52" fmla="*/ 1645920 h 2179320"/>
                <a:gd name="connsiteX53" fmla="*/ 550926 w 2623566"/>
                <a:gd name="connsiteY53" fmla="*/ 1584960 h 2179320"/>
                <a:gd name="connsiteX54" fmla="*/ 581406 w 2623566"/>
                <a:gd name="connsiteY54" fmla="*/ 1539240 h 2179320"/>
                <a:gd name="connsiteX55" fmla="*/ 627126 w 2623566"/>
                <a:gd name="connsiteY55" fmla="*/ 1478280 h 2179320"/>
                <a:gd name="connsiteX56" fmla="*/ 642366 w 2623566"/>
                <a:gd name="connsiteY56" fmla="*/ 1432560 h 2179320"/>
                <a:gd name="connsiteX57" fmla="*/ 627126 w 2623566"/>
                <a:gd name="connsiteY57" fmla="*/ 853440 h 2179320"/>
                <a:gd name="connsiteX58" fmla="*/ 596646 w 2623566"/>
                <a:gd name="connsiteY58" fmla="*/ 777240 h 2179320"/>
                <a:gd name="connsiteX59" fmla="*/ 581406 w 2623566"/>
                <a:gd name="connsiteY59" fmla="*/ 731520 h 2179320"/>
                <a:gd name="connsiteX60" fmla="*/ 535686 w 2623566"/>
                <a:gd name="connsiteY60" fmla="*/ 594360 h 2179320"/>
                <a:gd name="connsiteX61" fmla="*/ 520446 w 2623566"/>
                <a:gd name="connsiteY61" fmla="*/ 533400 h 2179320"/>
                <a:gd name="connsiteX62" fmla="*/ 505206 w 2623566"/>
                <a:gd name="connsiteY62" fmla="*/ 487680 h 2179320"/>
                <a:gd name="connsiteX63" fmla="*/ 520446 w 2623566"/>
                <a:gd name="connsiteY63" fmla="*/ 304800 h 2179320"/>
                <a:gd name="connsiteX64" fmla="*/ 611886 w 2623566"/>
                <a:gd name="connsiteY64" fmla="*/ 213360 h 2179320"/>
                <a:gd name="connsiteX65" fmla="*/ 627126 w 2623566"/>
                <a:gd name="connsiteY65" fmla="*/ 167640 h 2179320"/>
                <a:gd name="connsiteX66" fmla="*/ 657606 w 2623566"/>
                <a:gd name="connsiteY66" fmla="*/ 45720 h 2179320"/>
                <a:gd name="connsiteX67" fmla="*/ 672846 w 2623566"/>
                <a:gd name="connsiteY67" fmla="*/ 15240 h 2179320"/>
                <a:gd name="connsiteX0" fmla="*/ 672846 w 2623566"/>
                <a:gd name="connsiteY0" fmla="*/ 15240 h 2179320"/>
                <a:gd name="connsiteX1" fmla="*/ 672846 w 2623566"/>
                <a:gd name="connsiteY1" fmla="*/ 15240 h 2179320"/>
                <a:gd name="connsiteX2" fmla="*/ 1328166 w 2623566"/>
                <a:gd name="connsiteY2" fmla="*/ 45720 h 2179320"/>
                <a:gd name="connsiteX3" fmla="*/ 1556766 w 2623566"/>
                <a:gd name="connsiteY3" fmla="*/ 0 h 2179320"/>
                <a:gd name="connsiteX4" fmla="*/ 1602486 w 2623566"/>
                <a:gd name="connsiteY4" fmla="*/ 15240 h 2179320"/>
                <a:gd name="connsiteX5" fmla="*/ 1572006 w 2623566"/>
                <a:gd name="connsiteY5" fmla="*/ 76200 h 2179320"/>
                <a:gd name="connsiteX6" fmla="*/ 1541526 w 2623566"/>
                <a:gd name="connsiteY6" fmla="*/ 121920 h 2179320"/>
                <a:gd name="connsiteX7" fmla="*/ 1572006 w 2623566"/>
                <a:gd name="connsiteY7" fmla="*/ 304800 h 2179320"/>
                <a:gd name="connsiteX8" fmla="*/ 1587246 w 2623566"/>
                <a:gd name="connsiteY8" fmla="*/ 472440 h 2179320"/>
                <a:gd name="connsiteX9" fmla="*/ 1632966 w 2623566"/>
                <a:gd name="connsiteY9" fmla="*/ 579120 h 2179320"/>
                <a:gd name="connsiteX10" fmla="*/ 1693926 w 2623566"/>
                <a:gd name="connsiteY10" fmla="*/ 701040 h 2179320"/>
                <a:gd name="connsiteX11" fmla="*/ 1709166 w 2623566"/>
                <a:gd name="connsiteY11" fmla="*/ 762000 h 2179320"/>
                <a:gd name="connsiteX12" fmla="*/ 1815846 w 2623566"/>
                <a:gd name="connsiteY12" fmla="*/ 899160 h 2179320"/>
                <a:gd name="connsiteX13" fmla="*/ 1876806 w 2623566"/>
                <a:gd name="connsiteY13" fmla="*/ 1036320 h 2179320"/>
                <a:gd name="connsiteX14" fmla="*/ 1953006 w 2623566"/>
                <a:gd name="connsiteY14" fmla="*/ 1158240 h 2179320"/>
                <a:gd name="connsiteX15" fmla="*/ 1983486 w 2623566"/>
                <a:gd name="connsiteY15" fmla="*/ 1219200 h 2179320"/>
                <a:gd name="connsiteX16" fmla="*/ 2044446 w 2623566"/>
                <a:gd name="connsiteY16" fmla="*/ 1249680 h 2179320"/>
                <a:gd name="connsiteX17" fmla="*/ 2090166 w 2623566"/>
                <a:gd name="connsiteY17" fmla="*/ 1295400 h 2179320"/>
                <a:gd name="connsiteX18" fmla="*/ 2135886 w 2623566"/>
                <a:gd name="connsiteY18" fmla="*/ 1325880 h 2179320"/>
                <a:gd name="connsiteX19" fmla="*/ 2212086 w 2623566"/>
                <a:gd name="connsiteY19" fmla="*/ 1386840 h 2179320"/>
                <a:gd name="connsiteX20" fmla="*/ 2242566 w 2623566"/>
                <a:gd name="connsiteY20" fmla="*/ 1432560 h 2179320"/>
                <a:gd name="connsiteX21" fmla="*/ 2349246 w 2623566"/>
                <a:gd name="connsiteY21" fmla="*/ 1463040 h 2179320"/>
                <a:gd name="connsiteX22" fmla="*/ 2410206 w 2623566"/>
                <a:gd name="connsiteY22" fmla="*/ 1493520 h 2179320"/>
                <a:gd name="connsiteX23" fmla="*/ 2455926 w 2623566"/>
                <a:gd name="connsiteY23" fmla="*/ 1508760 h 2179320"/>
                <a:gd name="connsiteX24" fmla="*/ 2562606 w 2623566"/>
                <a:gd name="connsiteY24" fmla="*/ 1645920 h 2179320"/>
                <a:gd name="connsiteX25" fmla="*/ 2623566 w 2623566"/>
                <a:gd name="connsiteY25" fmla="*/ 1783080 h 2179320"/>
                <a:gd name="connsiteX26" fmla="*/ 2577846 w 2623566"/>
                <a:gd name="connsiteY26" fmla="*/ 1813560 h 2179320"/>
                <a:gd name="connsiteX27" fmla="*/ 2440686 w 2623566"/>
                <a:gd name="connsiteY27" fmla="*/ 1844040 h 2179320"/>
                <a:gd name="connsiteX28" fmla="*/ 2334006 w 2623566"/>
                <a:gd name="connsiteY28" fmla="*/ 1874520 h 2179320"/>
                <a:gd name="connsiteX29" fmla="*/ 2334006 w 2623566"/>
                <a:gd name="connsiteY29" fmla="*/ 2026920 h 2179320"/>
                <a:gd name="connsiteX30" fmla="*/ 2212086 w 2623566"/>
                <a:gd name="connsiteY30" fmla="*/ 1981200 h 2179320"/>
                <a:gd name="connsiteX31" fmla="*/ 2166366 w 2623566"/>
                <a:gd name="connsiteY31" fmla="*/ 2103120 h 2179320"/>
                <a:gd name="connsiteX32" fmla="*/ 2120646 w 2623566"/>
                <a:gd name="connsiteY32" fmla="*/ 2164080 h 2179320"/>
                <a:gd name="connsiteX33" fmla="*/ 1922526 w 2623566"/>
                <a:gd name="connsiteY33" fmla="*/ 2179320 h 2179320"/>
                <a:gd name="connsiteX34" fmla="*/ 1876806 w 2623566"/>
                <a:gd name="connsiteY34" fmla="*/ 2164080 h 2179320"/>
                <a:gd name="connsiteX35" fmla="*/ 1831086 w 2623566"/>
                <a:gd name="connsiteY35" fmla="*/ 2133600 h 2179320"/>
                <a:gd name="connsiteX36" fmla="*/ 1663446 w 2623566"/>
                <a:gd name="connsiteY36" fmla="*/ 2118360 h 2179320"/>
                <a:gd name="connsiteX37" fmla="*/ 1572006 w 2623566"/>
                <a:gd name="connsiteY37" fmla="*/ 2042160 h 2179320"/>
                <a:gd name="connsiteX38" fmla="*/ 1389126 w 2623566"/>
                <a:gd name="connsiteY38" fmla="*/ 2133600 h 2179320"/>
                <a:gd name="connsiteX39" fmla="*/ 1069086 w 2623566"/>
                <a:gd name="connsiteY39" fmla="*/ 2133600 h 2179320"/>
                <a:gd name="connsiteX40" fmla="*/ 581406 w 2623566"/>
                <a:gd name="connsiteY40" fmla="*/ 2011680 h 2179320"/>
                <a:gd name="connsiteX41" fmla="*/ 505206 w 2623566"/>
                <a:gd name="connsiteY41" fmla="*/ 2042160 h 2179320"/>
                <a:gd name="connsiteX42" fmla="*/ 459486 w 2623566"/>
                <a:gd name="connsiteY42" fmla="*/ 2057400 h 2179320"/>
                <a:gd name="connsiteX43" fmla="*/ 307086 w 2623566"/>
                <a:gd name="connsiteY43" fmla="*/ 2011680 h 2179320"/>
                <a:gd name="connsiteX44" fmla="*/ 215646 w 2623566"/>
                <a:gd name="connsiteY44" fmla="*/ 1950720 h 2179320"/>
                <a:gd name="connsiteX45" fmla="*/ 78486 w 2623566"/>
                <a:gd name="connsiteY45" fmla="*/ 1889760 h 2179320"/>
                <a:gd name="connsiteX46" fmla="*/ 48006 w 2623566"/>
                <a:gd name="connsiteY46" fmla="*/ 1844040 h 2179320"/>
                <a:gd name="connsiteX47" fmla="*/ 2286 w 2623566"/>
                <a:gd name="connsiteY47" fmla="*/ 1813560 h 2179320"/>
                <a:gd name="connsiteX48" fmla="*/ 93726 w 2623566"/>
                <a:gd name="connsiteY48" fmla="*/ 1798320 h 2179320"/>
                <a:gd name="connsiteX49" fmla="*/ 215646 w 2623566"/>
                <a:gd name="connsiteY49" fmla="*/ 1752600 h 2179320"/>
                <a:gd name="connsiteX50" fmla="*/ 261366 w 2623566"/>
                <a:gd name="connsiteY50" fmla="*/ 1722120 h 2179320"/>
                <a:gd name="connsiteX51" fmla="*/ 352806 w 2623566"/>
                <a:gd name="connsiteY51" fmla="*/ 1706880 h 2179320"/>
                <a:gd name="connsiteX52" fmla="*/ 459486 w 2623566"/>
                <a:gd name="connsiteY52" fmla="*/ 1645920 h 2179320"/>
                <a:gd name="connsiteX53" fmla="*/ 550926 w 2623566"/>
                <a:gd name="connsiteY53" fmla="*/ 1584960 h 2179320"/>
                <a:gd name="connsiteX54" fmla="*/ 581406 w 2623566"/>
                <a:gd name="connsiteY54" fmla="*/ 1539240 h 2179320"/>
                <a:gd name="connsiteX55" fmla="*/ 627126 w 2623566"/>
                <a:gd name="connsiteY55" fmla="*/ 1478280 h 2179320"/>
                <a:gd name="connsiteX56" fmla="*/ 642366 w 2623566"/>
                <a:gd name="connsiteY56" fmla="*/ 1432560 h 2179320"/>
                <a:gd name="connsiteX57" fmla="*/ 627126 w 2623566"/>
                <a:gd name="connsiteY57" fmla="*/ 853440 h 2179320"/>
                <a:gd name="connsiteX58" fmla="*/ 596646 w 2623566"/>
                <a:gd name="connsiteY58" fmla="*/ 777240 h 2179320"/>
                <a:gd name="connsiteX59" fmla="*/ 581406 w 2623566"/>
                <a:gd name="connsiteY59" fmla="*/ 731520 h 2179320"/>
                <a:gd name="connsiteX60" fmla="*/ 535686 w 2623566"/>
                <a:gd name="connsiteY60" fmla="*/ 594360 h 2179320"/>
                <a:gd name="connsiteX61" fmla="*/ 520446 w 2623566"/>
                <a:gd name="connsiteY61" fmla="*/ 533400 h 2179320"/>
                <a:gd name="connsiteX62" fmla="*/ 505206 w 2623566"/>
                <a:gd name="connsiteY62" fmla="*/ 487680 h 2179320"/>
                <a:gd name="connsiteX63" fmla="*/ 520446 w 2623566"/>
                <a:gd name="connsiteY63" fmla="*/ 304800 h 2179320"/>
                <a:gd name="connsiteX64" fmla="*/ 611886 w 2623566"/>
                <a:gd name="connsiteY64" fmla="*/ 213360 h 2179320"/>
                <a:gd name="connsiteX65" fmla="*/ 627126 w 2623566"/>
                <a:gd name="connsiteY65" fmla="*/ 167640 h 2179320"/>
                <a:gd name="connsiteX66" fmla="*/ 657606 w 2623566"/>
                <a:gd name="connsiteY66" fmla="*/ 45720 h 2179320"/>
                <a:gd name="connsiteX67" fmla="*/ 672846 w 2623566"/>
                <a:gd name="connsiteY67" fmla="*/ 15240 h 2179320"/>
                <a:gd name="connsiteX0" fmla="*/ 672846 w 2623566"/>
                <a:gd name="connsiteY0" fmla="*/ 15240 h 2179320"/>
                <a:gd name="connsiteX1" fmla="*/ 672846 w 2623566"/>
                <a:gd name="connsiteY1" fmla="*/ 15240 h 2179320"/>
                <a:gd name="connsiteX2" fmla="*/ 1328166 w 2623566"/>
                <a:gd name="connsiteY2" fmla="*/ 45720 h 2179320"/>
                <a:gd name="connsiteX3" fmla="*/ 1556766 w 2623566"/>
                <a:gd name="connsiteY3" fmla="*/ 0 h 2179320"/>
                <a:gd name="connsiteX4" fmla="*/ 1602486 w 2623566"/>
                <a:gd name="connsiteY4" fmla="*/ 15240 h 2179320"/>
                <a:gd name="connsiteX5" fmla="*/ 1572006 w 2623566"/>
                <a:gd name="connsiteY5" fmla="*/ 76200 h 2179320"/>
                <a:gd name="connsiteX6" fmla="*/ 1541526 w 2623566"/>
                <a:gd name="connsiteY6" fmla="*/ 121920 h 2179320"/>
                <a:gd name="connsiteX7" fmla="*/ 1572006 w 2623566"/>
                <a:gd name="connsiteY7" fmla="*/ 304800 h 2179320"/>
                <a:gd name="connsiteX8" fmla="*/ 1587246 w 2623566"/>
                <a:gd name="connsiteY8" fmla="*/ 472440 h 2179320"/>
                <a:gd name="connsiteX9" fmla="*/ 1632966 w 2623566"/>
                <a:gd name="connsiteY9" fmla="*/ 579120 h 2179320"/>
                <a:gd name="connsiteX10" fmla="*/ 1693926 w 2623566"/>
                <a:gd name="connsiteY10" fmla="*/ 701040 h 2179320"/>
                <a:gd name="connsiteX11" fmla="*/ 1709166 w 2623566"/>
                <a:gd name="connsiteY11" fmla="*/ 762000 h 2179320"/>
                <a:gd name="connsiteX12" fmla="*/ 1815846 w 2623566"/>
                <a:gd name="connsiteY12" fmla="*/ 899160 h 2179320"/>
                <a:gd name="connsiteX13" fmla="*/ 1876806 w 2623566"/>
                <a:gd name="connsiteY13" fmla="*/ 1036320 h 2179320"/>
                <a:gd name="connsiteX14" fmla="*/ 1953006 w 2623566"/>
                <a:gd name="connsiteY14" fmla="*/ 1158240 h 2179320"/>
                <a:gd name="connsiteX15" fmla="*/ 1983486 w 2623566"/>
                <a:gd name="connsiteY15" fmla="*/ 1219200 h 2179320"/>
                <a:gd name="connsiteX16" fmla="*/ 2044446 w 2623566"/>
                <a:gd name="connsiteY16" fmla="*/ 1249680 h 2179320"/>
                <a:gd name="connsiteX17" fmla="*/ 2090166 w 2623566"/>
                <a:gd name="connsiteY17" fmla="*/ 1295400 h 2179320"/>
                <a:gd name="connsiteX18" fmla="*/ 2135886 w 2623566"/>
                <a:gd name="connsiteY18" fmla="*/ 1325880 h 2179320"/>
                <a:gd name="connsiteX19" fmla="*/ 2212086 w 2623566"/>
                <a:gd name="connsiteY19" fmla="*/ 1386840 h 2179320"/>
                <a:gd name="connsiteX20" fmla="*/ 2242566 w 2623566"/>
                <a:gd name="connsiteY20" fmla="*/ 1432560 h 2179320"/>
                <a:gd name="connsiteX21" fmla="*/ 2349246 w 2623566"/>
                <a:gd name="connsiteY21" fmla="*/ 1463040 h 2179320"/>
                <a:gd name="connsiteX22" fmla="*/ 2410206 w 2623566"/>
                <a:gd name="connsiteY22" fmla="*/ 1493520 h 2179320"/>
                <a:gd name="connsiteX23" fmla="*/ 2455926 w 2623566"/>
                <a:gd name="connsiteY23" fmla="*/ 1508760 h 2179320"/>
                <a:gd name="connsiteX24" fmla="*/ 2562606 w 2623566"/>
                <a:gd name="connsiteY24" fmla="*/ 1645920 h 2179320"/>
                <a:gd name="connsiteX25" fmla="*/ 2623566 w 2623566"/>
                <a:gd name="connsiteY25" fmla="*/ 1783080 h 2179320"/>
                <a:gd name="connsiteX26" fmla="*/ 2577846 w 2623566"/>
                <a:gd name="connsiteY26" fmla="*/ 1813560 h 2179320"/>
                <a:gd name="connsiteX27" fmla="*/ 2440686 w 2623566"/>
                <a:gd name="connsiteY27" fmla="*/ 1844040 h 2179320"/>
                <a:gd name="connsiteX28" fmla="*/ 2440686 w 2623566"/>
                <a:gd name="connsiteY28" fmla="*/ 1889760 h 2179320"/>
                <a:gd name="connsiteX29" fmla="*/ 2334006 w 2623566"/>
                <a:gd name="connsiteY29" fmla="*/ 2026920 h 2179320"/>
                <a:gd name="connsiteX30" fmla="*/ 2212086 w 2623566"/>
                <a:gd name="connsiteY30" fmla="*/ 1981200 h 2179320"/>
                <a:gd name="connsiteX31" fmla="*/ 2166366 w 2623566"/>
                <a:gd name="connsiteY31" fmla="*/ 2103120 h 2179320"/>
                <a:gd name="connsiteX32" fmla="*/ 2120646 w 2623566"/>
                <a:gd name="connsiteY32" fmla="*/ 2164080 h 2179320"/>
                <a:gd name="connsiteX33" fmla="*/ 1922526 w 2623566"/>
                <a:gd name="connsiteY33" fmla="*/ 2179320 h 2179320"/>
                <a:gd name="connsiteX34" fmla="*/ 1876806 w 2623566"/>
                <a:gd name="connsiteY34" fmla="*/ 2164080 h 2179320"/>
                <a:gd name="connsiteX35" fmla="*/ 1831086 w 2623566"/>
                <a:gd name="connsiteY35" fmla="*/ 2133600 h 2179320"/>
                <a:gd name="connsiteX36" fmla="*/ 1663446 w 2623566"/>
                <a:gd name="connsiteY36" fmla="*/ 2118360 h 2179320"/>
                <a:gd name="connsiteX37" fmla="*/ 1572006 w 2623566"/>
                <a:gd name="connsiteY37" fmla="*/ 2042160 h 2179320"/>
                <a:gd name="connsiteX38" fmla="*/ 1389126 w 2623566"/>
                <a:gd name="connsiteY38" fmla="*/ 2133600 h 2179320"/>
                <a:gd name="connsiteX39" fmla="*/ 1069086 w 2623566"/>
                <a:gd name="connsiteY39" fmla="*/ 2133600 h 2179320"/>
                <a:gd name="connsiteX40" fmla="*/ 581406 w 2623566"/>
                <a:gd name="connsiteY40" fmla="*/ 2011680 h 2179320"/>
                <a:gd name="connsiteX41" fmla="*/ 505206 w 2623566"/>
                <a:gd name="connsiteY41" fmla="*/ 2042160 h 2179320"/>
                <a:gd name="connsiteX42" fmla="*/ 459486 w 2623566"/>
                <a:gd name="connsiteY42" fmla="*/ 2057400 h 2179320"/>
                <a:gd name="connsiteX43" fmla="*/ 307086 w 2623566"/>
                <a:gd name="connsiteY43" fmla="*/ 2011680 h 2179320"/>
                <a:gd name="connsiteX44" fmla="*/ 215646 w 2623566"/>
                <a:gd name="connsiteY44" fmla="*/ 1950720 h 2179320"/>
                <a:gd name="connsiteX45" fmla="*/ 78486 w 2623566"/>
                <a:gd name="connsiteY45" fmla="*/ 1889760 h 2179320"/>
                <a:gd name="connsiteX46" fmla="*/ 48006 w 2623566"/>
                <a:gd name="connsiteY46" fmla="*/ 1844040 h 2179320"/>
                <a:gd name="connsiteX47" fmla="*/ 2286 w 2623566"/>
                <a:gd name="connsiteY47" fmla="*/ 1813560 h 2179320"/>
                <a:gd name="connsiteX48" fmla="*/ 93726 w 2623566"/>
                <a:gd name="connsiteY48" fmla="*/ 1798320 h 2179320"/>
                <a:gd name="connsiteX49" fmla="*/ 215646 w 2623566"/>
                <a:gd name="connsiteY49" fmla="*/ 1752600 h 2179320"/>
                <a:gd name="connsiteX50" fmla="*/ 261366 w 2623566"/>
                <a:gd name="connsiteY50" fmla="*/ 1722120 h 2179320"/>
                <a:gd name="connsiteX51" fmla="*/ 352806 w 2623566"/>
                <a:gd name="connsiteY51" fmla="*/ 1706880 h 2179320"/>
                <a:gd name="connsiteX52" fmla="*/ 459486 w 2623566"/>
                <a:gd name="connsiteY52" fmla="*/ 1645920 h 2179320"/>
                <a:gd name="connsiteX53" fmla="*/ 550926 w 2623566"/>
                <a:gd name="connsiteY53" fmla="*/ 1584960 h 2179320"/>
                <a:gd name="connsiteX54" fmla="*/ 581406 w 2623566"/>
                <a:gd name="connsiteY54" fmla="*/ 1539240 h 2179320"/>
                <a:gd name="connsiteX55" fmla="*/ 627126 w 2623566"/>
                <a:gd name="connsiteY55" fmla="*/ 1478280 h 2179320"/>
                <a:gd name="connsiteX56" fmla="*/ 642366 w 2623566"/>
                <a:gd name="connsiteY56" fmla="*/ 1432560 h 2179320"/>
                <a:gd name="connsiteX57" fmla="*/ 627126 w 2623566"/>
                <a:gd name="connsiteY57" fmla="*/ 853440 h 2179320"/>
                <a:gd name="connsiteX58" fmla="*/ 596646 w 2623566"/>
                <a:gd name="connsiteY58" fmla="*/ 777240 h 2179320"/>
                <a:gd name="connsiteX59" fmla="*/ 581406 w 2623566"/>
                <a:gd name="connsiteY59" fmla="*/ 731520 h 2179320"/>
                <a:gd name="connsiteX60" fmla="*/ 535686 w 2623566"/>
                <a:gd name="connsiteY60" fmla="*/ 594360 h 2179320"/>
                <a:gd name="connsiteX61" fmla="*/ 520446 w 2623566"/>
                <a:gd name="connsiteY61" fmla="*/ 533400 h 2179320"/>
                <a:gd name="connsiteX62" fmla="*/ 505206 w 2623566"/>
                <a:gd name="connsiteY62" fmla="*/ 487680 h 2179320"/>
                <a:gd name="connsiteX63" fmla="*/ 520446 w 2623566"/>
                <a:gd name="connsiteY63" fmla="*/ 304800 h 2179320"/>
                <a:gd name="connsiteX64" fmla="*/ 611886 w 2623566"/>
                <a:gd name="connsiteY64" fmla="*/ 213360 h 2179320"/>
                <a:gd name="connsiteX65" fmla="*/ 627126 w 2623566"/>
                <a:gd name="connsiteY65" fmla="*/ 167640 h 2179320"/>
                <a:gd name="connsiteX66" fmla="*/ 657606 w 2623566"/>
                <a:gd name="connsiteY66" fmla="*/ 45720 h 2179320"/>
                <a:gd name="connsiteX67" fmla="*/ 672846 w 2623566"/>
                <a:gd name="connsiteY67" fmla="*/ 15240 h 2179320"/>
                <a:gd name="connsiteX0" fmla="*/ 672846 w 2623566"/>
                <a:gd name="connsiteY0" fmla="*/ 15240 h 2179320"/>
                <a:gd name="connsiteX1" fmla="*/ 672846 w 2623566"/>
                <a:gd name="connsiteY1" fmla="*/ 15240 h 2179320"/>
                <a:gd name="connsiteX2" fmla="*/ 1328166 w 2623566"/>
                <a:gd name="connsiteY2" fmla="*/ 45720 h 2179320"/>
                <a:gd name="connsiteX3" fmla="*/ 1556766 w 2623566"/>
                <a:gd name="connsiteY3" fmla="*/ 0 h 2179320"/>
                <a:gd name="connsiteX4" fmla="*/ 1602486 w 2623566"/>
                <a:gd name="connsiteY4" fmla="*/ 15240 h 2179320"/>
                <a:gd name="connsiteX5" fmla="*/ 1572006 w 2623566"/>
                <a:gd name="connsiteY5" fmla="*/ 76200 h 2179320"/>
                <a:gd name="connsiteX6" fmla="*/ 1541526 w 2623566"/>
                <a:gd name="connsiteY6" fmla="*/ 121920 h 2179320"/>
                <a:gd name="connsiteX7" fmla="*/ 1572006 w 2623566"/>
                <a:gd name="connsiteY7" fmla="*/ 304800 h 2179320"/>
                <a:gd name="connsiteX8" fmla="*/ 1587246 w 2623566"/>
                <a:gd name="connsiteY8" fmla="*/ 472440 h 2179320"/>
                <a:gd name="connsiteX9" fmla="*/ 1632966 w 2623566"/>
                <a:gd name="connsiteY9" fmla="*/ 579120 h 2179320"/>
                <a:gd name="connsiteX10" fmla="*/ 1693926 w 2623566"/>
                <a:gd name="connsiteY10" fmla="*/ 701040 h 2179320"/>
                <a:gd name="connsiteX11" fmla="*/ 1709166 w 2623566"/>
                <a:gd name="connsiteY11" fmla="*/ 762000 h 2179320"/>
                <a:gd name="connsiteX12" fmla="*/ 1815846 w 2623566"/>
                <a:gd name="connsiteY12" fmla="*/ 899160 h 2179320"/>
                <a:gd name="connsiteX13" fmla="*/ 1876806 w 2623566"/>
                <a:gd name="connsiteY13" fmla="*/ 1036320 h 2179320"/>
                <a:gd name="connsiteX14" fmla="*/ 1953006 w 2623566"/>
                <a:gd name="connsiteY14" fmla="*/ 1158240 h 2179320"/>
                <a:gd name="connsiteX15" fmla="*/ 1983486 w 2623566"/>
                <a:gd name="connsiteY15" fmla="*/ 1219200 h 2179320"/>
                <a:gd name="connsiteX16" fmla="*/ 2044446 w 2623566"/>
                <a:gd name="connsiteY16" fmla="*/ 1249680 h 2179320"/>
                <a:gd name="connsiteX17" fmla="*/ 2090166 w 2623566"/>
                <a:gd name="connsiteY17" fmla="*/ 1295400 h 2179320"/>
                <a:gd name="connsiteX18" fmla="*/ 2135886 w 2623566"/>
                <a:gd name="connsiteY18" fmla="*/ 1325880 h 2179320"/>
                <a:gd name="connsiteX19" fmla="*/ 2212086 w 2623566"/>
                <a:gd name="connsiteY19" fmla="*/ 1386840 h 2179320"/>
                <a:gd name="connsiteX20" fmla="*/ 2242566 w 2623566"/>
                <a:gd name="connsiteY20" fmla="*/ 1432560 h 2179320"/>
                <a:gd name="connsiteX21" fmla="*/ 2349246 w 2623566"/>
                <a:gd name="connsiteY21" fmla="*/ 1463040 h 2179320"/>
                <a:gd name="connsiteX22" fmla="*/ 2410206 w 2623566"/>
                <a:gd name="connsiteY22" fmla="*/ 1493520 h 2179320"/>
                <a:gd name="connsiteX23" fmla="*/ 2455926 w 2623566"/>
                <a:gd name="connsiteY23" fmla="*/ 1508760 h 2179320"/>
                <a:gd name="connsiteX24" fmla="*/ 2562606 w 2623566"/>
                <a:gd name="connsiteY24" fmla="*/ 1645920 h 2179320"/>
                <a:gd name="connsiteX25" fmla="*/ 2623566 w 2623566"/>
                <a:gd name="connsiteY25" fmla="*/ 1783080 h 2179320"/>
                <a:gd name="connsiteX26" fmla="*/ 2577846 w 2623566"/>
                <a:gd name="connsiteY26" fmla="*/ 1813560 h 2179320"/>
                <a:gd name="connsiteX27" fmla="*/ 2440686 w 2623566"/>
                <a:gd name="connsiteY27" fmla="*/ 1844040 h 2179320"/>
                <a:gd name="connsiteX28" fmla="*/ 2440686 w 2623566"/>
                <a:gd name="connsiteY28" fmla="*/ 1889760 h 2179320"/>
                <a:gd name="connsiteX29" fmla="*/ 2334006 w 2623566"/>
                <a:gd name="connsiteY29" fmla="*/ 2026920 h 2179320"/>
                <a:gd name="connsiteX30" fmla="*/ 2334006 w 2623566"/>
                <a:gd name="connsiteY30" fmla="*/ 2026920 h 2179320"/>
                <a:gd name="connsiteX31" fmla="*/ 2166366 w 2623566"/>
                <a:gd name="connsiteY31" fmla="*/ 2103120 h 2179320"/>
                <a:gd name="connsiteX32" fmla="*/ 2120646 w 2623566"/>
                <a:gd name="connsiteY32" fmla="*/ 2164080 h 2179320"/>
                <a:gd name="connsiteX33" fmla="*/ 1922526 w 2623566"/>
                <a:gd name="connsiteY33" fmla="*/ 2179320 h 2179320"/>
                <a:gd name="connsiteX34" fmla="*/ 1876806 w 2623566"/>
                <a:gd name="connsiteY34" fmla="*/ 2164080 h 2179320"/>
                <a:gd name="connsiteX35" fmla="*/ 1831086 w 2623566"/>
                <a:gd name="connsiteY35" fmla="*/ 2133600 h 2179320"/>
                <a:gd name="connsiteX36" fmla="*/ 1663446 w 2623566"/>
                <a:gd name="connsiteY36" fmla="*/ 2118360 h 2179320"/>
                <a:gd name="connsiteX37" fmla="*/ 1572006 w 2623566"/>
                <a:gd name="connsiteY37" fmla="*/ 2042160 h 2179320"/>
                <a:gd name="connsiteX38" fmla="*/ 1389126 w 2623566"/>
                <a:gd name="connsiteY38" fmla="*/ 2133600 h 2179320"/>
                <a:gd name="connsiteX39" fmla="*/ 1069086 w 2623566"/>
                <a:gd name="connsiteY39" fmla="*/ 2133600 h 2179320"/>
                <a:gd name="connsiteX40" fmla="*/ 581406 w 2623566"/>
                <a:gd name="connsiteY40" fmla="*/ 2011680 h 2179320"/>
                <a:gd name="connsiteX41" fmla="*/ 505206 w 2623566"/>
                <a:gd name="connsiteY41" fmla="*/ 2042160 h 2179320"/>
                <a:gd name="connsiteX42" fmla="*/ 459486 w 2623566"/>
                <a:gd name="connsiteY42" fmla="*/ 2057400 h 2179320"/>
                <a:gd name="connsiteX43" fmla="*/ 307086 w 2623566"/>
                <a:gd name="connsiteY43" fmla="*/ 2011680 h 2179320"/>
                <a:gd name="connsiteX44" fmla="*/ 215646 w 2623566"/>
                <a:gd name="connsiteY44" fmla="*/ 1950720 h 2179320"/>
                <a:gd name="connsiteX45" fmla="*/ 78486 w 2623566"/>
                <a:gd name="connsiteY45" fmla="*/ 1889760 h 2179320"/>
                <a:gd name="connsiteX46" fmla="*/ 48006 w 2623566"/>
                <a:gd name="connsiteY46" fmla="*/ 1844040 h 2179320"/>
                <a:gd name="connsiteX47" fmla="*/ 2286 w 2623566"/>
                <a:gd name="connsiteY47" fmla="*/ 1813560 h 2179320"/>
                <a:gd name="connsiteX48" fmla="*/ 93726 w 2623566"/>
                <a:gd name="connsiteY48" fmla="*/ 1798320 h 2179320"/>
                <a:gd name="connsiteX49" fmla="*/ 215646 w 2623566"/>
                <a:gd name="connsiteY49" fmla="*/ 1752600 h 2179320"/>
                <a:gd name="connsiteX50" fmla="*/ 261366 w 2623566"/>
                <a:gd name="connsiteY50" fmla="*/ 1722120 h 2179320"/>
                <a:gd name="connsiteX51" fmla="*/ 352806 w 2623566"/>
                <a:gd name="connsiteY51" fmla="*/ 1706880 h 2179320"/>
                <a:gd name="connsiteX52" fmla="*/ 459486 w 2623566"/>
                <a:gd name="connsiteY52" fmla="*/ 1645920 h 2179320"/>
                <a:gd name="connsiteX53" fmla="*/ 550926 w 2623566"/>
                <a:gd name="connsiteY53" fmla="*/ 1584960 h 2179320"/>
                <a:gd name="connsiteX54" fmla="*/ 581406 w 2623566"/>
                <a:gd name="connsiteY54" fmla="*/ 1539240 h 2179320"/>
                <a:gd name="connsiteX55" fmla="*/ 627126 w 2623566"/>
                <a:gd name="connsiteY55" fmla="*/ 1478280 h 2179320"/>
                <a:gd name="connsiteX56" fmla="*/ 642366 w 2623566"/>
                <a:gd name="connsiteY56" fmla="*/ 1432560 h 2179320"/>
                <a:gd name="connsiteX57" fmla="*/ 627126 w 2623566"/>
                <a:gd name="connsiteY57" fmla="*/ 853440 h 2179320"/>
                <a:gd name="connsiteX58" fmla="*/ 596646 w 2623566"/>
                <a:gd name="connsiteY58" fmla="*/ 777240 h 2179320"/>
                <a:gd name="connsiteX59" fmla="*/ 581406 w 2623566"/>
                <a:gd name="connsiteY59" fmla="*/ 731520 h 2179320"/>
                <a:gd name="connsiteX60" fmla="*/ 535686 w 2623566"/>
                <a:gd name="connsiteY60" fmla="*/ 594360 h 2179320"/>
                <a:gd name="connsiteX61" fmla="*/ 520446 w 2623566"/>
                <a:gd name="connsiteY61" fmla="*/ 533400 h 2179320"/>
                <a:gd name="connsiteX62" fmla="*/ 505206 w 2623566"/>
                <a:gd name="connsiteY62" fmla="*/ 487680 h 2179320"/>
                <a:gd name="connsiteX63" fmla="*/ 520446 w 2623566"/>
                <a:gd name="connsiteY63" fmla="*/ 304800 h 2179320"/>
                <a:gd name="connsiteX64" fmla="*/ 611886 w 2623566"/>
                <a:gd name="connsiteY64" fmla="*/ 213360 h 2179320"/>
                <a:gd name="connsiteX65" fmla="*/ 627126 w 2623566"/>
                <a:gd name="connsiteY65" fmla="*/ 167640 h 2179320"/>
                <a:gd name="connsiteX66" fmla="*/ 657606 w 2623566"/>
                <a:gd name="connsiteY66" fmla="*/ 45720 h 2179320"/>
                <a:gd name="connsiteX67" fmla="*/ 672846 w 2623566"/>
                <a:gd name="connsiteY67" fmla="*/ 15240 h 2179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623566" h="2179320">
                  <a:moveTo>
                    <a:pt x="672846" y="15240"/>
                  </a:moveTo>
                  <a:lnTo>
                    <a:pt x="672846" y="15240"/>
                  </a:lnTo>
                  <a:cubicBezTo>
                    <a:pt x="1030341" y="91846"/>
                    <a:pt x="813515" y="63467"/>
                    <a:pt x="1328166" y="45720"/>
                  </a:cubicBezTo>
                  <a:cubicBezTo>
                    <a:pt x="1386208" y="31209"/>
                    <a:pt x="1493273" y="0"/>
                    <a:pt x="1556766" y="0"/>
                  </a:cubicBezTo>
                  <a:cubicBezTo>
                    <a:pt x="1572830" y="0"/>
                    <a:pt x="1587246" y="10160"/>
                    <a:pt x="1602486" y="15240"/>
                  </a:cubicBezTo>
                  <a:cubicBezTo>
                    <a:pt x="1592326" y="35560"/>
                    <a:pt x="1583278" y="56475"/>
                    <a:pt x="1572006" y="76200"/>
                  </a:cubicBezTo>
                  <a:cubicBezTo>
                    <a:pt x="1562919" y="92103"/>
                    <a:pt x="1543184" y="103679"/>
                    <a:pt x="1541526" y="121920"/>
                  </a:cubicBezTo>
                  <a:cubicBezTo>
                    <a:pt x="1536769" y="174245"/>
                    <a:pt x="1558388" y="250327"/>
                    <a:pt x="1572006" y="304800"/>
                  </a:cubicBezTo>
                  <a:cubicBezTo>
                    <a:pt x="1577086" y="360680"/>
                    <a:pt x="1579311" y="416894"/>
                    <a:pt x="1587246" y="472440"/>
                  </a:cubicBezTo>
                  <a:cubicBezTo>
                    <a:pt x="1593068" y="513196"/>
                    <a:pt x="1618780" y="541292"/>
                    <a:pt x="1632966" y="579120"/>
                  </a:cubicBezTo>
                  <a:cubicBezTo>
                    <a:pt x="1675767" y="693255"/>
                    <a:pt x="1609687" y="588721"/>
                    <a:pt x="1693926" y="701040"/>
                  </a:cubicBezTo>
                  <a:cubicBezTo>
                    <a:pt x="1699006" y="721360"/>
                    <a:pt x="1698189" y="744162"/>
                    <a:pt x="1709166" y="762000"/>
                  </a:cubicBezTo>
                  <a:cubicBezTo>
                    <a:pt x="1739522" y="811329"/>
                    <a:pt x="1815846" y="899160"/>
                    <a:pt x="1815846" y="899160"/>
                  </a:cubicBezTo>
                  <a:cubicBezTo>
                    <a:pt x="1852118" y="1007976"/>
                    <a:pt x="1828504" y="963867"/>
                    <a:pt x="1876806" y="1036320"/>
                  </a:cubicBezTo>
                  <a:cubicBezTo>
                    <a:pt x="1905919" y="1152772"/>
                    <a:pt x="1867764" y="1044584"/>
                    <a:pt x="1953006" y="1158240"/>
                  </a:cubicBezTo>
                  <a:cubicBezTo>
                    <a:pt x="1966637" y="1176415"/>
                    <a:pt x="1967422" y="1203136"/>
                    <a:pt x="1983486" y="1219200"/>
                  </a:cubicBezTo>
                  <a:cubicBezTo>
                    <a:pt x="1999550" y="1235264"/>
                    <a:pt x="2025959" y="1236475"/>
                    <a:pt x="2044446" y="1249680"/>
                  </a:cubicBezTo>
                  <a:cubicBezTo>
                    <a:pt x="2061984" y="1262207"/>
                    <a:pt x="2073609" y="1281602"/>
                    <a:pt x="2090166" y="1295400"/>
                  </a:cubicBezTo>
                  <a:cubicBezTo>
                    <a:pt x="2104237" y="1307126"/>
                    <a:pt x="2120646" y="1315720"/>
                    <a:pt x="2135886" y="1325880"/>
                  </a:cubicBezTo>
                  <a:cubicBezTo>
                    <a:pt x="2223237" y="1456907"/>
                    <a:pt x="2106926" y="1302712"/>
                    <a:pt x="2212086" y="1386840"/>
                  </a:cubicBezTo>
                  <a:cubicBezTo>
                    <a:pt x="2226389" y="1398282"/>
                    <a:pt x="2228263" y="1421118"/>
                    <a:pt x="2242566" y="1432560"/>
                  </a:cubicBezTo>
                  <a:cubicBezTo>
                    <a:pt x="2253402" y="1441229"/>
                    <a:pt x="2344092" y="1461107"/>
                    <a:pt x="2349246" y="1463040"/>
                  </a:cubicBezTo>
                  <a:cubicBezTo>
                    <a:pt x="2370518" y="1471017"/>
                    <a:pt x="2389324" y="1484571"/>
                    <a:pt x="2410206" y="1493520"/>
                  </a:cubicBezTo>
                  <a:cubicBezTo>
                    <a:pt x="2424971" y="1499848"/>
                    <a:pt x="2440686" y="1503680"/>
                    <a:pt x="2455926" y="1508760"/>
                  </a:cubicBezTo>
                  <a:cubicBezTo>
                    <a:pt x="2528841" y="1618133"/>
                    <a:pt x="2490983" y="1574297"/>
                    <a:pt x="2562606" y="1645920"/>
                  </a:cubicBezTo>
                  <a:cubicBezTo>
                    <a:pt x="2598878" y="1754736"/>
                    <a:pt x="2575264" y="1710627"/>
                    <a:pt x="2623566" y="1783080"/>
                  </a:cubicBezTo>
                  <a:cubicBezTo>
                    <a:pt x="2608326" y="1793240"/>
                    <a:pt x="2595222" y="1807768"/>
                    <a:pt x="2577846" y="1813560"/>
                  </a:cubicBezTo>
                  <a:cubicBezTo>
                    <a:pt x="2533414" y="1828371"/>
                    <a:pt x="2463546" y="1831340"/>
                    <a:pt x="2440686" y="1844040"/>
                  </a:cubicBezTo>
                  <a:cubicBezTo>
                    <a:pt x="2417826" y="1856740"/>
                    <a:pt x="2495269" y="1871566"/>
                    <a:pt x="2440686" y="1889760"/>
                  </a:cubicBezTo>
                  <a:cubicBezTo>
                    <a:pt x="2430526" y="1905000"/>
                    <a:pt x="2351786" y="2004060"/>
                    <a:pt x="2334006" y="2026920"/>
                  </a:cubicBezTo>
                  <a:lnTo>
                    <a:pt x="2334006" y="2026920"/>
                  </a:lnTo>
                  <a:cubicBezTo>
                    <a:pt x="2306066" y="2039620"/>
                    <a:pt x="2201926" y="2080260"/>
                    <a:pt x="2166366" y="2103120"/>
                  </a:cubicBezTo>
                  <a:cubicBezTo>
                    <a:pt x="2130806" y="2125980"/>
                    <a:pt x="2135886" y="2143760"/>
                    <a:pt x="2120646" y="2164080"/>
                  </a:cubicBezTo>
                  <a:cubicBezTo>
                    <a:pt x="2080006" y="2176780"/>
                    <a:pt x="1963166" y="2179320"/>
                    <a:pt x="1922526" y="2179320"/>
                  </a:cubicBezTo>
                  <a:cubicBezTo>
                    <a:pt x="1881886" y="2179320"/>
                    <a:pt x="1891174" y="2171264"/>
                    <a:pt x="1876806" y="2164080"/>
                  </a:cubicBezTo>
                  <a:cubicBezTo>
                    <a:pt x="1860423" y="2155889"/>
                    <a:pt x="1848996" y="2137438"/>
                    <a:pt x="1831086" y="2133600"/>
                  </a:cubicBezTo>
                  <a:cubicBezTo>
                    <a:pt x="1776221" y="2121843"/>
                    <a:pt x="1719326" y="2123440"/>
                    <a:pt x="1663446" y="2118360"/>
                  </a:cubicBezTo>
                  <a:cubicBezTo>
                    <a:pt x="1529874" y="1984788"/>
                    <a:pt x="1617726" y="2039620"/>
                    <a:pt x="1572006" y="2042160"/>
                  </a:cubicBezTo>
                  <a:cubicBezTo>
                    <a:pt x="1526286" y="2044700"/>
                    <a:pt x="1549252" y="2229676"/>
                    <a:pt x="1389126" y="2133600"/>
                  </a:cubicBezTo>
                  <a:cubicBezTo>
                    <a:pt x="1350311" y="2139145"/>
                    <a:pt x="1203706" y="2153920"/>
                    <a:pt x="1069086" y="2133600"/>
                  </a:cubicBezTo>
                  <a:cubicBezTo>
                    <a:pt x="934466" y="2113280"/>
                    <a:pt x="794766" y="2001520"/>
                    <a:pt x="581406" y="2011680"/>
                  </a:cubicBezTo>
                  <a:cubicBezTo>
                    <a:pt x="556006" y="2021840"/>
                    <a:pt x="530821" y="2032554"/>
                    <a:pt x="505206" y="2042160"/>
                  </a:cubicBezTo>
                  <a:cubicBezTo>
                    <a:pt x="490164" y="2047801"/>
                    <a:pt x="475550" y="2057400"/>
                    <a:pt x="459486" y="2057400"/>
                  </a:cubicBezTo>
                  <a:cubicBezTo>
                    <a:pt x="419550" y="2057400"/>
                    <a:pt x="340707" y="2030019"/>
                    <a:pt x="307086" y="2011680"/>
                  </a:cubicBezTo>
                  <a:cubicBezTo>
                    <a:pt x="274927" y="1994138"/>
                    <a:pt x="250399" y="1962304"/>
                    <a:pt x="215646" y="1950720"/>
                  </a:cubicBezTo>
                  <a:cubicBezTo>
                    <a:pt x="106830" y="1914448"/>
                    <a:pt x="150939" y="1938062"/>
                    <a:pt x="78486" y="1889760"/>
                  </a:cubicBezTo>
                  <a:cubicBezTo>
                    <a:pt x="68326" y="1874520"/>
                    <a:pt x="60958" y="1856992"/>
                    <a:pt x="48006" y="1844040"/>
                  </a:cubicBezTo>
                  <a:cubicBezTo>
                    <a:pt x="35054" y="1831088"/>
                    <a:pt x="-10666" y="1826512"/>
                    <a:pt x="2286" y="1813560"/>
                  </a:cubicBezTo>
                  <a:cubicBezTo>
                    <a:pt x="24136" y="1791710"/>
                    <a:pt x="63426" y="1804380"/>
                    <a:pt x="93726" y="1798320"/>
                  </a:cubicBezTo>
                  <a:cubicBezTo>
                    <a:pt x="151423" y="1786781"/>
                    <a:pt x="163397" y="1782457"/>
                    <a:pt x="215646" y="1752600"/>
                  </a:cubicBezTo>
                  <a:cubicBezTo>
                    <a:pt x="231549" y="1743513"/>
                    <a:pt x="243990" y="1727912"/>
                    <a:pt x="261366" y="1722120"/>
                  </a:cubicBezTo>
                  <a:cubicBezTo>
                    <a:pt x="290681" y="1712348"/>
                    <a:pt x="322326" y="1711960"/>
                    <a:pt x="352806" y="1706880"/>
                  </a:cubicBezTo>
                  <a:cubicBezTo>
                    <a:pt x="390071" y="1688247"/>
                    <a:pt x="427175" y="1672846"/>
                    <a:pt x="459486" y="1645920"/>
                  </a:cubicBezTo>
                  <a:cubicBezTo>
                    <a:pt x="535592" y="1582499"/>
                    <a:pt x="470578" y="1611743"/>
                    <a:pt x="550926" y="1584960"/>
                  </a:cubicBezTo>
                  <a:cubicBezTo>
                    <a:pt x="561086" y="1569720"/>
                    <a:pt x="570760" y="1554145"/>
                    <a:pt x="581406" y="1539240"/>
                  </a:cubicBezTo>
                  <a:cubicBezTo>
                    <a:pt x="596169" y="1518571"/>
                    <a:pt x="614524" y="1500333"/>
                    <a:pt x="627126" y="1478280"/>
                  </a:cubicBezTo>
                  <a:cubicBezTo>
                    <a:pt x="635096" y="1464332"/>
                    <a:pt x="637286" y="1447800"/>
                    <a:pt x="642366" y="1432560"/>
                  </a:cubicBezTo>
                  <a:cubicBezTo>
                    <a:pt x="637286" y="1239520"/>
                    <a:pt x="640566" y="1046079"/>
                    <a:pt x="627126" y="853440"/>
                  </a:cubicBezTo>
                  <a:cubicBezTo>
                    <a:pt x="625222" y="826150"/>
                    <a:pt x="606252" y="802855"/>
                    <a:pt x="596646" y="777240"/>
                  </a:cubicBezTo>
                  <a:cubicBezTo>
                    <a:pt x="591005" y="762198"/>
                    <a:pt x="584891" y="747202"/>
                    <a:pt x="581406" y="731520"/>
                  </a:cubicBezTo>
                  <a:cubicBezTo>
                    <a:pt x="554029" y="608325"/>
                    <a:pt x="588716" y="673904"/>
                    <a:pt x="535686" y="594360"/>
                  </a:cubicBezTo>
                  <a:cubicBezTo>
                    <a:pt x="530606" y="574040"/>
                    <a:pt x="526200" y="553539"/>
                    <a:pt x="520446" y="533400"/>
                  </a:cubicBezTo>
                  <a:cubicBezTo>
                    <a:pt x="516033" y="517954"/>
                    <a:pt x="505206" y="503744"/>
                    <a:pt x="505206" y="487680"/>
                  </a:cubicBezTo>
                  <a:cubicBezTo>
                    <a:pt x="505206" y="426509"/>
                    <a:pt x="505610" y="364145"/>
                    <a:pt x="520446" y="304800"/>
                  </a:cubicBezTo>
                  <a:cubicBezTo>
                    <a:pt x="531788" y="259432"/>
                    <a:pt x="577747" y="236119"/>
                    <a:pt x="611886" y="213360"/>
                  </a:cubicBezTo>
                  <a:cubicBezTo>
                    <a:pt x="616966" y="198120"/>
                    <a:pt x="622899" y="183138"/>
                    <a:pt x="627126" y="167640"/>
                  </a:cubicBezTo>
                  <a:cubicBezTo>
                    <a:pt x="638148" y="127225"/>
                    <a:pt x="627985" y="75341"/>
                    <a:pt x="657606" y="45720"/>
                  </a:cubicBezTo>
                  <a:lnTo>
                    <a:pt x="672846" y="1524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Figura a mano libera 25"/>
            <p:cNvSpPr/>
            <p:nvPr/>
          </p:nvSpPr>
          <p:spPr>
            <a:xfrm>
              <a:off x="2700045" y="4133069"/>
              <a:ext cx="1673985" cy="2169805"/>
            </a:xfrm>
            <a:custGeom>
              <a:avLst/>
              <a:gdLst>
                <a:gd name="connsiteX0" fmla="*/ 70 w 1646141"/>
                <a:gd name="connsiteY0" fmla="*/ 292479 h 2168134"/>
                <a:gd name="connsiteX1" fmla="*/ 70 w 1646141"/>
                <a:gd name="connsiteY1" fmla="*/ 292479 h 2168134"/>
                <a:gd name="connsiteX2" fmla="*/ 167710 w 1646141"/>
                <a:gd name="connsiteY2" fmla="*/ 216279 h 2168134"/>
                <a:gd name="connsiteX3" fmla="*/ 274390 w 1646141"/>
                <a:gd name="connsiteY3" fmla="*/ 201039 h 2168134"/>
                <a:gd name="connsiteX4" fmla="*/ 335350 w 1646141"/>
                <a:gd name="connsiteY4" fmla="*/ 170559 h 2168134"/>
                <a:gd name="connsiteX5" fmla="*/ 426790 w 1646141"/>
                <a:gd name="connsiteY5" fmla="*/ 140079 h 2168134"/>
                <a:gd name="connsiteX6" fmla="*/ 472510 w 1646141"/>
                <a:gd name="connsiteY6" fmla="*/ 94359 h 2168134"/>
                <a:gd name="connsiteX7" fmla="*/ 579190 w 1646141"/>
                <a:gd name="connsiteY7" fmla="*/ 63879 h 2168134"/>
                <a:gd name="connsiteX8" fmla="*/ 624910 w 1646141"/>
                <a:gd name="connsiteY8" fmla="*/ 18159 h 2168134"/>
                <a:gd name="connsiteX9" fmla="*/ 1264990 w 1646141"/>
                <a:gd name="connsiteY9" fmla="*/ 94359 h 2168134"/>
                <a:gd name="connsiteX10" fmla="*/ 1371670 w 1646141"/>
                <a:gd name="connsiteY10" fmla="*/ 216279 h 2168134"/>
                <a:gd name="connsiteX11" fmla="*/ 1402150 w 1646141"/>
                <a:gd name="connsiteY11" fmla="*/ 261999 h 2168134"/>
                <a:gd name="connsiteX12" fmla="*/ 1447870 w 1646141"/>
                <a:gd name="connsiteY12" fmla="*/ 292479 h 2168134"/>
                <a:gd name="connsiteX13" fmla="*/ 1508830 w 1646141"/>
                <a:gd name="connsiteY13" fmla="*/ 338199 h 2168134"/>
                <a:gd name="connsiteX14" fmla="*/ 1585030 w 1646141"/>
                <a:gd name="connsiteY14" fmla="*/ 399159 h 2168134"/>
                <a:gd name="connsiteX15" fmla="*/ 1645990 w 1646141"/>
                <a:gd name="connsiteY15" fmla="*/ 490599 h 2168134"/>
                <a:gd name="connsiteX16" fmla="*/ 1615510 w 1646141"/>
                <a:gd name="connsiteY16" fmla="*/ 734439 h 2168134"/>
                <a:gd name="connsiteX17" fmla="*/ 1600270 w 1646141"/>
                <a:gd name="connsiteY17" fmla="*/ 810639 h 2168134"/>
                <a:gd name="connsiteX18" fmla="*/ 1539310 w 1646141"/>
                <a:gd name="connsiteY18" fmla="*/ 902079 h 2168134"/>
                <a:gd name="connsiteX19" fmla="*/ 1493590 w 1646141"/>
                <a:gd name="connsiteY19" fmla="*/ 1008759 h 2168134"/>
                <a:gd name="connsiteX20" fmla="*/ 1463110 w 1646141"/>
                <a:gd name="connsiteY20" fmla="*/ 1069719 h 2168134"/>
                <a:gd name="connsiteX21" fmla="*/ 1417390 w 1646141"/>
                <a:gd name="connsiteY21" fmla="*/ 1100199 h 2168134"/>
                <a:gd name="connsiteX22" fmla="*/ 1356430 w 1646141"/>
                <a:gd name="connsiteY22" fmla="*/ 1206879 h 2168134"/>
                <a:gd name="connsiteX23" fmla="*/ 1295470 w 1646141"/>
                <a:gd name="connsiteY23" fmla="*/ 1298319 h 2168134"/>
                <a:gd name="connsiteX24" fmla="*/ 1341190 w 1646141"/>
                <a:gd name="connsiteY24" fmla="*/ 1404999 h 2168134"/>
                <a:gd name="connsiteX25" fmla="*/ 1386910 w 1646141"/>
                <a:gd name="connsiteY25" fmla="*/ 1435479 h 2168134"/>
                <a:gd name="connsiteX26" fmla="*/ 1417390 w 1646141"/>
                <a:gd name="connsiteY26" fmla="*/ 1481199 h 2168134"/>
                <a:gd name="connsiteX27" fmla="*/ 1463110 w 1646141"/>
                <a:gd name="connsiteY27" fmla="*/ 1511679 h 2168134"/>
                <a:gd name="connsiteX28" fmla="*/ 1478350 w 1646141"/>
                <a:gd name="connsiteY28" fmla="*/ 1648839 h 2168134"/>
                <a:gd name="connsiteX29" fmla="*/ 1447870 w 1646141"/>
                <a:gd name="connsiteY29" fmla="*/ 1938399 h 2168134"/>
                <a:gd name="connsiteX30" fmla="*/ 1432630 w 1646141"/>
                <a:gd name="connsiteY30" fmla="*/ 1984119 h 2168134"/>
                <a:gd name="connsiteX31" fmla="*/ 1402150 w 1646141"/>
                <a:gd name="connsiteY31" fmla="*/ 2029839 h 2168134"/>
                <a:gd name="connsiteX32" fmla="*/ 1356430 w 1646141"/>
                <a:gd name="connsiteY32" fmla="*/ 2060319 h 2168134"/>
                <a:gd name="connsiteX33" fmla="*/ 1325950 w 1646141"/>
                <a:gd name="connsiteY33" fmla="*/ 2106039 h 2168134"/>
                <a:gd name="connsiteX34" fmla="*/ 1204030 w 1646141"/>
                <a:gd name="connsiteY34" fmla="*/ 2136519 h 2168134"/>
                <a:gd name="connsiteX35" fmla="*/ 1158310 w 1646141"/>
                <a:gd name="connsiteY35" fmla="*/ 2166999 h 2168134"/>
                <a:gd name="connsiteX36" fmla="*/ 1036390 w 1646141"/>
                <a:gd name="connsiteY36" fmla="*/ 2121279 h 2168134"/>
                <a:gd name="connsiteX37" fmla="*/ 990670 w 1646141"/>
                <a:gd name="connsiteY37" fmla="*/ 2014599 h 2168134"/>
                <a:gd name="connsiteX38" fmla="*/ 960190 w 1646141"/>
                <a:gd name="connsiteY38" fmla="*/ 1968879 h 2168134"/>
                <a:gd name="connsiteX39" fmla="*/ 944950 w 1646141"/>
                <a:gd name="connsiteY39" fmla="*/ 1923159 h 2168134"/>
                <a:gd name="connsiteX40" fmla="*/ 883990 w 1646141"/>
                <a:gd name="connsiteY40" fmla="*/ 1831719 h 2168134"/>
                <a:gd name="connsiteX41" fmla="*/ 853510 w 1646141"/>
                <a:gd name="connsiteY41" fmla="*/ 1770759 h 2168134"/>
                <a:gd name="connsiteX42" fmla="*/ 746830 w 1646141"/>
                <a:gd name="connsiteY42" fmla="*/ 1679319 h 2168134"/>
                <a:gd name="connsiteX43" fmla="*/ 685870 w 1646141"/>
                <a:gd name="connsiteY43" fmla="*/ 1664079 h 2168134"/>
                <a:gd name="connsiteX44" fmla="*/ 548710 w 1646141"/>
                <a:gd name="connsiteY44" fmla="*/ 1633599 h 2168134"/>
                <a:gd name="connsiteX45" fmla="*/ 487750 w 1646141"/>
                <a:gd name="connsiteY45" fmla="*/ 1587879 h 2168134"/>
                <a:gd name="connsiteX46" fmla="*/ 457270 w 1646141"/>
                <a:gd name="connsiteY46" fmla="*/ 1542159 h 2168134"/>
                <a:gd name="connsiteX47" fmla="*/ 411550 w 1646141"/>
                <a:gd name="connsiteY47" fmla="*/ 1496439 h 2168134"/>
                <a:gd name="connsiteX48" fmla="*/ 350590 w 1646141"/>
                <a:gd name="connsiteY48" fmla="*/ 1359279 h 2168134"/>
                <a:gd name="connsiteX49" fmla="*/ 304870 w 1646141"/>
                <a:gd name="connsiteY49" fmla="*/ 1252599 h 2168134"/>
                <a:gd name="connsiteX50" fmla="*/ 259150 w 1646141"/>
                <a:gd name="connsiteY50" fmla="*/ 1222119 h 2168134"/>
                <a:gd name="connsiteX51" fmla="*/ 213430 w 1646141"/>
                <a:gd name="connsiteY51" fmla="*/ 1115439 h 2168134"/>
                <a:gd name="connsiteX52" fmla="*/ 198190 w 1646141"/>
                <a:gd name="connsiteY52" fmla="*/ 1069719 h 2168134"/>
                <a:gd name="connsiteX53" fmla="*/ 182950 w 1646141"/>
                <a:gd name="connsiteY53" fmla="*/ 1008759 h 2168134"/>
                <a:gd name="connsiteX54" fmla="*/ 137230 w 1646141"/>
                <a:gd name="connsiteY54" fmla="*/ 963039 h 2168134"/>
                <a:gd name="connsiteX55" fmla="*/ 30550 w 1646141"/>
                <a:gd name="connsiteY55" fmla="*/ 856359 h 2168134"/>
                <a:gd name="connsiteX56" fmla="*/ 70 w 1646141"/>
                <a:gd name="connsiteY56" fmla="*/ 642999 h 2168134"/>
                <a:gd name="connsiteX57" fmla="*/ 30550 w 1646141"/>
                <a:gd name="connsiteY57" fmla="*/ 490599 h 2168134"/>
                <a:gd name="connsiteX58" fmla="*/ 45790 w 1646141"/>
                <a:gd name="connsiteY58" fmla="*/ 429639 h 2168134"/>
                <a:gd name="connsiteX59" fmla="*/ 91510 w 1646141"/>
                <a:gd name="connsiteY59" fmla="*/ 368679 h 2168134"/>
                <a:gd name="connsiteX60" fmla="*/ 121990 w 1646141"/>
                <a:gd name="connsiteY60" fmla="*/ 261999 h 2168134"/>
                <a:gd name="connsiteX61" fmla="*/ 152470 w 1646141"/>
                <a:gd name="connsiteY61" fmla="*/ 185799 h 2168134"/>
                <a:gd name="connsiteX62" fmla="*/ 167710 w 1646141"/>
                <a:gd name="connsiteY62" fmla="*/ 231519 h 2168134"/>
                <a:gd name="connsiteX63" fmla="*/ 167710 w 1646141"/>
                <a:gd name="connsiteY63" fmla="*/ 231519 h 2168134"/>
                <a:gd name="connsiteX64" fmla="*/ 152470 w 1646141"/>
                <a:gd name="connsiteY64" fmla="*/ 231519 h 2168134"/>
                <a:gd name="connsiteX65" fmla="*/ 121990 w 1646141"/>
                <a:gd name="connsiteY65" fmla="*/ 185799 h 2168134"/>
                <a:gd name="connsiteX66" fmla="*/ 137230 w 1646141"/>
                <a:gd name="connsiteY66" fmla="*/ 216279 h 2168134"/>
                <a:gd name="connsiteX0" fmla="*/ 70 w 1646141"/>
                <a:gd name="connsiteY0" fmla="*/ 292479 h 2168134"/>
                <a:gd name="connsiteX1" fmla="*/ 167710 w 1646141"/>
                <a:gd name="connsiteY1" fmla="*/ 216279 h 2168134"/>
                <a:gd name="connsiteX2" fmla="*/ 274390 w 1646141"/>
                <a:gd name="connsiteY2" fmla="*/ 201039 h 2168134"/>
                <a:gd name="connsiteX3" fmla="*/ 335350 w 1646141"/>
                <a:gd name="connsiteY3" fmla="*/ 170559 h 2168134"/>
                <a:gd name="connsiteX4" fmla="*/ 426790 w 1646141"/>
                <a:gd name="connsiteY4" fmla="*/ 140079 h 2168134"/>
                <a:gd name="connsiteX5" fmla="*/ 472510 w 1646141"/>
                <a:gd name="connsiteY5" fmla="*/ 94359 h 2168134"/>
                <a:gd name="connsiteX6" fmla="*/ 579190 w 1646141"/>
                <a:gd name="connsiteY6" fmla="*/ 63879 h 2168134"/>
                <a:gd name="connsiteX7" fmla="*/ 624910 w 1646141"/>
                <a:gd name="connsiteY7" fmla="*/ 18159 h 2168134"/>
                <a:gd name="connsiteX8" fmla="*/ 1264990 w 1646141"/>
                <a:gd name="connsiteY8" fmla="*/ 94359 h 2168134"/>
                <a:gd name="connsiteX9" fmla="*/ 1371670 w 1646141"/>
                <a:gd name="connsiteY9" fmla="*/ 216279 h 2168134"/>
                <a:gd name="connsiteX10" fmla="*/ 1402150 w 1646141"/>
                <a:gd name="connsiteY10" fmla="*/ 261999 h 2168134"/>
                <a:gd name="connsiteX11" fmla="*/ 1447870 w 1646141"/>
                <a:gd name="connsiteY11" fmla="*/ 292479 h 2168134"/>
                <a:gd name="connsiteX12" fmla="*/ 1508830 w 1646141"/>
                <a:gd name="connsiteY12" fmla="*/ 338199 h 2168134"/>
                <a:gd name="connsiteX13" fmla="*/ 1585030 w 1646141"/>
                <a:gd name="connsiteY13" fmla="*/ 399159 h 2168134"/>
                <a:gd name="connsiteX14" fmla="*/ 1645990 w 1646141"/>
                <a:gd name="connsiteY14" fmla="*/ 490599 h 2168134"/>
                <a:gd name="connsiteX15" fmla="*/ 1615510 w 1646141"/>
                <a:gd name="connsiteY15" fmla="*/ 734439 h 2168134"/>
                <a:gd name="connsiteX16" fmla="*/ 1600270 w 1646141"/>
                <a:gd name="connsiteY16" fmla="*/ 810639 h 2168134"/>
                <a:gd name="connsiteX17" fmla="*/ 1539310 w 1646141"/>
                <a:gd name="connsiteY17" fmla="*/ 902079 h 2168134"/>
                <a:gd name="connsiteX18" fmla="*/ 1493590 w 1646141"/>
                <a:gd name="connsiteY18" fmla="*/ 1008759 h 2168134"/>
                <a:gd name="connsiteX19" fmla="*/ 1463110 w 1646141"/>
                <a:gd name="connsiteY19" fmla="*/ 1069719 h 2168134"/>
                <a:gd name="connsiteX20" fmla="*/ 1417390 w 1646141"/>
                <a:gd name="connsiteY20" fmla="*/ 1100199 h 2168134"/>
                <a:gd name="connsiteX21" fmla="*/ 1356430 w 1646141"/>
                <a:gd name="connsiteY21" fmla="*/ 1206879 h 2168134"/>
                <a:gd name="connsiteX22" fmla="*/ 1295470 w 1646141"/>
                <a:gd name="connsiteY22" fmla="*/ 1298319 h 2168134"/>
                <a:gd name="connsiteX23" fmla="*/ 1341190 w 1646141"/>
                <a:gd name="connsiteY23" fmla="*/ 1404999 h 2168134"/>
                <a:gd name="connsiteX24" fmla="*/ 1386910 w 1646141"/>
                <a:gd name="connsiteY24" fmla="*/ 1435479 h 2168134"/>
                <a:gd name="connsiteX25" fmla="*/ 1417390 w 1646141"/>
                <a:gd name="connsiteY25" fmla="*/ 1481199 h 2168134"/>
                <a:gd name="connsiteX26" fmla="*/ 1463110 w 1646141"/>
                <a:gd name="connsiteY26" fmla="*/ 1511679 h 2168134"/>
                <a:gd name="connsiteX27" fmla="*/ 1478350 w 1646141"/>
                <a:gd name="connsiteY27" fmla="*/ 1648839 h 2168134"/>
                <a:gd name="connsiteX28" fmla="*/ 1447870 w 1646141"/>
                <a:gd name="connsiteY28" fmla="*/ 1938399 h 2168134"/>
                <a:gd name="connsiteX29" fmla="*/ 1432630 w 1646141"/>
                <a:gd name="connsiteY29" fmla="*/ 1984119 h 2168134"/>
                <a:gd name="connsiteX30" fmla="*/ 1402150 w 1646141"/>
                <a:gd name="connsiteY30" fmla="*/ 2029839 h 2168134"/>
                <a:gd name="connsiteX31" fmla="*/ 1356430 w 1646141"/>
                <a:gd name="connsiteY31" fmla="*/ 2060319 h 2168134"/>
                <a:gd name="connsiteX32" fmla="*/ 1325950 w 1646141"/>
                <a:gd name="connsiteY32" fmla="*/ 2106039 h 2168134"/>
                <a:gd name="connsiteX33" fmla="*/ 1204030 w 1646141"/>
                <a:gd name="connsiteY33" fmla="*/ 2136519 h 2168134"/>
                <a:gd name="connsiteX34" fmla="*/ 1158310 w 1646141"/>
                <a:gd name="connsiteY34" fmla="*/ 2166999 h 2168134"/>
                <a:gd name="connsiteX35" fmla="*/ 1036390 w 1646141"/>
                <a:gd name="connsiteY35" fmla="*/ 2121279 h 2168134"/>
                <a:gd name="connsiteX36" fmla="*/ 990670 w 1646141"/>
                <a:gd name="connsiteY36" fmla="*/ 2014599 h 2168134"/>
                <a:gd name="connsiteX37" fmla="*/ 960190 w 1646141"/>
                <a:gd name="connsiteY37" fmla="*/ 1968879 h 2168134"/>
                <a:gd name="connsiteX38" fmla="*/ 944950 w 1646141"/>
                <a:gd name="connsiteY38" fmla="*/ 1923159 h 2168134"/>
                <a:gd name="connsiteX39" fmla="*/ 883990 w 1646141"/>
                <a:gd name="connsiteY39" fmla="*/ 1831719 h 2168134"/>
                <a:gd name="connsiteX40" fmla="*/ 853510 w 1646141"/>
                <a:gd name="connsiteY40" fmla="*/ 1770759 h 2168134"/>
                <a:gd name="connsiteX41" fmla="*/ 746830 w 1646141"/>
                <a:gd name="connsiteY41" fmla="*/ 1679319 h 2168134"/>
                <a:gd name="connsiteX42" fmla="*/ 685870 w 1646141"/>
                <a:gd name="connsiteY42" fmla="*/ 1664079 h 2168134"/>
                <a:gd name="connsiteX43" fmla="*/ 548710 w 1646141"/>
                <a:gd name="connsiteY43" fmla="*/ 1633599 h 2168134"/>
                <a:gd name="connsiteX44" fmla="*/ 487750 w 1646141"/>
                <a:gd name="connsiteY44" fmla="*/ 1587879 h 2168134"/>
                <a:gd name="connsiteX45" fmla="*/ 457270 w 1646141"/>
                <a:gd name="connsiteY45" fmla="*/ 1542159 h 2168134"/>
                <a:gd name="connsiteX46" fmla="*/ 411550 w 1646141"/>
                <a:gd name="connsiteY46" fmla="*/ 1496439 h 2168134"/>
                <a:gd name="connsiteX47" fmla="*/ 350590 w 1646141"/>
                <a:gd name="connsiteY47" fmla="*/ 1359279 h 2168134"/>
                <a:gd name="connsiteX48" fmla="*/ 304870 w 1646141"/>
                <a:gd name="connsiteY48" fmla="*/ 1252599 h 2168134"/>
                <a:gd name="connsiteX49" fmla="*/ 259150 w 1646141"/>
                <a:gd name="connsiteY49" fmla="*/ 1222119 h 2168134"/>
                <a:gd name="connsiteX50" fmla="*/ 213430 w 1646141"/>
                <a:gd name="connsiteY50" fmla="*/ 1115439 h 2168134"/>
                <a:gd name="connsiteX51" fmla="*/ 198190 w 1646141"/>
                <a:gd name="connsiteY51" fmla="*/ 1069719 h 2168134"/>
                <a:gd name="connsiteX52" fmla="*/ 182950 w 1646141"/>
                <a:gd name="connsiteY52" fmla="*/ 1008759 h 2168134"/>
                <a:gd name="connsiteX53" fmla="*/ 137230 w 1646141"/>
                <a:gd name="connsiteY53" fmla="*/ 963039 h 2168134"/>
                <a:gd name="connsiteX54" fmla="*/ 30550 w 1646141"/>
                <a:gd name="connsiteY54" fmla="*/ 856359 h 2168134"/>
                <a:gd name="connsiteX55" fmla="*/ 70 w 1646141"/>
                <a:gd name="connsiteY55" fmla="*/ 642999 h 2168134"/>
                <a:gd name="connsiteX56" fmla="*/ 30550 w 1646141"/>
                <a:gd name="connsiteY56" fmla="*/ 490599 h 2168134"/>
                <a:gd name="connsiteX57" fmla="*/ 45790 w 1646141"/>
                <a:gd name="connsiteY57" fmla="*/ 429639 h 2168134"/>
                <a:gd name="connsiteX58" fmla="*/ 91510 w 1646141"/>
                <a:gd name="connsiteY58" fmla="*/ 368679 h 2168134"/>
                <a:gd name="connsiteX59" fmla="*/ 121990 w 1646141"/>
                <a:gd name="connsiteY59" fmla="*/ 261999 h 2168134"/>
                <a:gd name="connsiteX60" fmla="*/ 152470 w 1646141"/>
                <a:gd name="connsiteY60" fmla="*/ 185799 h 2168134"/>
                <a:gd name="connsiteX61" fmla="*/ 167710 w 1646141"/>
                <a:gd name="connsiteY61" fmla="*/ 231519 h 2168134"/>
                <a:gd name="connsiteX62" fmla="*/ 167710 w 1646141"/>
                <a:gd name="connsiteY62" fmla="*/ 231519 h 2168134"/>
                <a:gd name="connsiteX63" fmla="*/ 152470 w 1646141"/>
                <a:gd name="connsiteY63" fmla="*/ 231519 h 2168134"/>
                <a:gd name="connsiteX64" fmla="*/ 121990 w 1646141"/>
                <a:gd name="connsiteY64" fmla="*/ 185799 h 2168134"/>
                <a:gd name="connsiteX65" fmla="*/ 137230 w 1646141"/>
                <a:gd name="connsiteY65" fmla="*/ 216279 h 2168134"/>
                <a:gd name="connsiteX0" fmla="*/ 70 w 1646141"/>
                <a:gd name="connsiteY0" fmla="*/ 292479 h 2168134"/>
                <a:gd name="connsiteX1" fmla="*/ 167710 w 1646141"/>
                <a:gd name="connsiteY1" fmla="*/ 216279 h 2168134"/>
                <a:gd name="connsiteX2" fmla="*/ 274390 w 1646141"/>
                <a:gd name="connsiteY2" fmla="*/ 201039 h 2168134"/>
                <a:gd name="connsiteX3" fmla="*/ 335350 w 1646141"/>
                <a:gd name="connsiteY3" fmla="*/ 170559 h 2168134"/>
                <a:gd name="connsiteX4" fmla="*/ 426790 w 1646141"/>
                <a:gd name="connsiteY4" fmla="*/ 140079 h 2168134"/>
                <a:gd name="connsiteX5" fmla="*/ 472510 w 1646141"/>
                <a:gd name="connsiteY5" fmla="*/ 94359 h 2168134"/>
                <a:gd name="connsiteX6" fmla="*/ 579190 w 1646141"/>
                <a:gd name="connsiteY6" fmla="*/ 63879 h 2168134"/>
                <a:gd name="connsiteX7" fmla="*/ 624910 w 1646141"/>
                <a:gd name="connsiteY7" fmla="*/ 18159 h 2168134"/>
                <a:gd name="connsiteX8" fmla="*/ 1264990 w 1646141"/>
                <a:gd name="connsiteY8" fmla="*/ 94359 h 2168134"/>
                <a:gd name="connsiteX9" fmla="*/ 1371670 w 1646141"/>
                <a:gd name="connsiteY9" fmla="*/ 216279 h 2168134"/>
                <a:gd name="connsiteX10" fmla="*/ 1402150 w 1646141"/>
                <a:gd name="connsiteY10" fmla="*/ 261999 h 2168134"/>
                <a:gd name="connsiteX11" fmla="*/ 1447870 w 1646141"/>
                <a:gd name="connsiteY11" fmla="*/ 292479 h 2168134"/>
                <a:gd name="connsiteX12" fmla="*/ 1508830 w 1646141"/>
                <a:gd name="connsiteY12" fmla="*/ 338199 h 2168134"/>
                <a:gd name="connsiteX13" fmla="*/ 1585030 w 1646141"/>
                <a:gd name="connsiteY13" fmla="*/ 399159 h 2168134"/>
                <a:gd name="connsiteX14" fmla="*/ 1645990 w 1646141"/>
                <a:gd name="connsiteY14" fmla="*/ 490599 h 2168134"/>
                <a:gd name="connsiteX15" fmla="*/ 1615510 w 1646141"/>
                <a:gd name="connsiteY15" fmla="*/ 734439 h 2168134"/>
                <a:gd name="connsiteX16" fmla="*/ 1600270 w 1646141"/>
                <a:gd name="connsiteY16" fmla="*/ 810639 h 2168134"/>
                <a:gd name="connsiteX17" fmla="*/ 1539310 w 1646141"/>
                <a:gd name="connsiteY17" fmla="*/ 902079 h 2168134"/>
                <a:gd name="connsiteX18" fmla="*/ 1493590 w 1646141"/>
                <a:gd name="connsiteY18" fmla="*/ 1008759 h 2168134"/>
                <a:gd name="connsiteX19" fmla="*/ 1463110 w 1646141"/>
                <a:gd name="connsiteY19" fmla="*/ 1069719 h 2168134"/>
                <a:gd name="connsiteX20" fmla="*/ 1417390 w 1646141"/>
                <a:gd name="connsiteY20" fmla="*/ 1100199 h 2168134"/>
                <a:gd name="connsiteX21" fmla="*/ 1356430 w 1646141"/>
                <a:gd name="connsiteY21" fmla="*/ 1206879 h 2168134"/>
                <a:gd name="connsiteX22" fmla="*/ 1295470 w 1646141"/>
                <a:gd name="connsiteY22" fmla="*/ 1298319 h 2168134"/>
                <a:gd name="connsiteX23" fmla="*/ 1341190 w 1646141"/>
                <a:gd name="connsiteY23" fmla="*/ 1404999 h 2168134"/>
                <a:gd name="connsiteX24" fmla="*/ 1386910 w 1646141"/>
                <a:gd name="connsiteY24" fmla="*/ 1435479 h 2168134"/>
                <a:gd name="connsiteX25" fmla="*/ 1417390 w 1646141"/>
                <a:gd name="connsiteY25" fmla="*/ 1481199 h 2168134"/>
                <a:gd name="connsiteX26" fmla="*/ 1463110 w 1646141"/>
                <a:gd name="connsiteY26" fmla="*/ 1511679 h 2168134"/>
                <a:gd name="connsiteX27" fmla="*/ 1478350 w 1646141"/>
                <a:gd name="connsiteY27" fmla="*/ 1648839 h 2168134"/>
                <a:gd name="connsiteX28" fmla="*/ 1447870 w 1646141"/>
                <a:gd name="connsiteY28" fmla="*/ 1938399 h 2168134"/>
                <a:gd name="connsiteX29" fmla="*/ 1432630 w 1646141"/>
                <a:gd name="connsiteY29" fmla="*/ 1984119 h 2168134"/>
                <a:gd name="connsiteX30" fmla="*/ 1402150 w 1646141"/>
                <a:gd name="connsiteY30" fmla="*/ 2029839 h 2168134"/>
                <a:gd name="connsiteX31" fmla="*/ 1356430 w 1646141"/>
                <a:gd name="connsiteY31" fmla="*/ 2060319 h 2168134"/>
                <a:gd name="connsiteX32" fmla="*/ 1325950 w 1646141"/>
                <a:gd name="connsiteY32" fmla="*/ 2106039 h 2168134"/>
                <a:gd name="connsiteX33" fmla="*/ 1204030 w 1646141"/>
                <a:gd name="connsiteY33" fmla="*/ 2136519 h 2168134"/>
                <a:gd name="connsiteX34" fmla="*/ 1158310 w 1646141"/>
                <a:gd name="connsiteY34" fmla="*/ 2166999 h 2168134"/>
                <a:gd name="connsiteX35" fmla="*/ 1036390 w 1646141"/>
                <a:gd name="connsiteY35" fmla="*/ 2121279 h 2168134"/>
                <a:gd name="connsiteX36" fmla="*/ 990670 w 1646141"/>
                <a:gd name="connsiteY36" fmla="*/ 2014599 h 2168134"/>
                <a:gd name="connsiteX37" fmla="*/ 960190 w 1646141"/>
                <a:gd name="connsiteY37" fmla="*/ 1968879 h 2168134"/>
                <a:gd name="connsiteX38" fmla="*/ 944950 w 1646141"/>
                <a:gd name="connsiteY38" fmla="*/ 1923159 h 2168134"/>
                <a:gd name="connsiteX39" fmla="*/ 883990 w 1646141"/>
                <a:gd name="connsiteY39" fmla="*/ 1831719 h 2168134"/>
                <a:gd name="connsiteX40" fmla="*/ 853510 w 1646141"/>
                <a:gd name="connsiteY40" fmla="*/ 1770759 h 2168134"/>
                <a:gd name="connsiteX41" fmla="*/ 746830 w 1646141"/>
                <a:gd name="connsiteY41" fmla="*/ 1679319 h 2168134"/>
                <a:gd name="connsiteX42" fmla="*/ 685870 w 1646141"/>
                <a:gd name="connsiteY42" fmla="*/ 1664079 h 2168134"/>
                <a:gd name="connsiteX43" fmla="*/ 548710 w 1646141"/>
                <a:gd name="connsiteY43" fmla="*/ 1633599 h 2168134"/>
                <a:gd name="connsiteX44" fmla="*/ 487750 w 1646141"/>
                <a:gd name="connsiteY44" fmla="*/ 1587879 h 2168134"/>
                <a:gd name="connsiteX45" fmla="*/ 457270 w 1646141"/>
                <a:gd name="connsiteY45" fmla="*/ 1542159 h 2168134"/>
                <a:gd name="connsiteX46" fmla="*/ 411550 w 1646141"/>
                <a:gd name="connsiteY46" fmla="*/ 1496439 h 2168134"/>
                <a:gd name="connsiteX47" fmla="*/ 350590 w 1646141"/>
                <a:gd name="connsiteY47" fmla="*/ 1359279 h 2168134"/>
                <a:gd name="connsiteX48" fmla="*/ 304870 w 1646141"/>
                <a:gd name="connsiteY48" fmla="*/ 1252599 h 2168134"/>
                <a:gd name="connsiteX49" fmla="*/ 259150 w 1646141"/>
                <a:gd name="connsiteY49" fmla="*/ 1222119 h 2168134"/>
                <a:gd name="connsiteX50" fmla="*/ 213430 w 1646141"/>
                <a:gd name="connsiteY50" fmla="*/ 1115439 h 2168134"/>
                <a:gd name="connsiteX51" fmla="*/ 198190 w 1646141"/>
                <a:gd name="connsiteY51" fmla="*/ 1069719 h 2168134"/>
                <a:gd name="connsiteX52" fmla="*/ 182950 w 1646141"/>
                <a:gd name="connsiteY52" fmla="*/ 1008759 h 2168134"/>
                <a:gd name="connsiteX53" fmla="*/ 137230 w 1646141"/>
                <a:gd name="connsiteY53" fmla="*/ 963039 h 2168134"/>
                <a:gd name="connsiteX54" fmla="*/ 30550 w 1646141"/>
                <a:gd name="connsiteY54" fmla="*/ 856359 h 2168134"/>
                <a:gd name="connsiteX55" fmla="*/ 70 w 1646141"/>
                <a:gd name="connsiteY55" fmla="*/ 642999 h 2168134"/>
                <a:gd name="connsiteX56" fmla="*/ 30550 w 1646141"/>
                <a:gd name="connsiteY56" fmla="*/ 490599 h 2168134"/>
                <a:gd name="connsiteX57" fmla="*/ 45790 w 1646141"/>
                <a:gd name="connsiteY57" fmla="*/ 429639 h 2168134"/>
                <a:gd name="connsiteX58" fmla="*/ 91510 w 1646141"/>
                <a:gd name="connsiteY58" fmla="*/ 368679 h 2168134"/>
                <a:gd name="connsiteX59" fmla="*/ 152470 w 1646141"/>
                <a:gd name="connsiteY59" fmla="*/ 185799 h 2168134"/>
                <a:gd name="connsiteX60" fmla="*/ 167710 w 1646141"/>
                <a:gd name="connsiteY60" fmla="*/ 231519 h 2168134"/>
                <a:gd name="connsiteX61" fmla="*/ 167710 w 1646141"/>
                <a:gd name="connsiteY61" fmla="*/ 231519 h 2168134"/>
                <a:gd name="connsiteX62" fmla="*/ 152470 w 1646141"/>
                <a:gd name="connsiteY62" fmla="*/ 231519 h 2168134"/>
                <a:gd name="connsiteX63" fmla="*/ 121990 w 1646141"/>
                <a:gd name="connsiteY63" fmla="*/ 185799 h 2168134"/>
                <a:gd name="connsiteX64" fmla="*/ 137230 w 1646141"/>
                <a:gd name="connsiteY64" fmla="*/ 216279 h 2168134"/>
                <a:gd name="connsiteX0" fmla="*/ 70 w 1646141"/>
                <a:gd name="connsiteY0" fmla="*/ 292479 h 2168134"/>
                <a:gd name="connsiteX1" fmla="*/ 167710 w 1646141"/>
                <a:gd name="connsiteY1" fmla="*/ 216279 h 2168134"/>
                <a:gd name="connsiteX2" fmla="*/ 274390 w 1646141"/>
                <a:gd name="connsiteY2" fmla="*/ 201039 h 2168134"/>
                <a:gd name="connsiteX3" fmla="*/ 335350 w 1646141"/>
                <a:gd name="connsiteY3" fmla="*/ 170559 h 2168134"/>
                <a:gd name="connsiteX4" fmla="*/ 426790 w 1646141"/>
                <a:gd name="connsiteY4" fmla="*/ 140079 h 2168134"/>
                <a:gd name="connsiteX5" fmla="*/ 472510 w 1646141"/>
                <a:gd name="connsiteY5" fmla="*/ 94359 h 2168134"/>
                <a:gd name="connsiteX6" fmla="*/ 579190 w 1646141"/>
                <a:gd name="connsiteY6" fmla="*/ 63879 h 2168134"/>
                <a:gd name="connsiteX7" fmla="*/ 624910 w 1646141"/>
                <a:gd name="connsiteY7" fmla="*/ 18159 h 2168134"/>
                <a:gd name="connsiteX8" fmla="*/ 1264990 w 1646141"/>
                <a:gd name="connsiteY8" fmla="*/ 94359 h 2168134"/>
                <a:gd name="connsiteX9" fmla="*/ 1371670 w 1646141"/>
                <a:gd name="connsiteY9" fmla="*/ 216279 h 2168134"/>
                <a:gd name="connsiteX10" fmla="*/ 1402150 w 1646141"/>
                <a:gd name="connsiteY10" fmla="*/ 261999 h 2168134"/>
                <a:gd name="connsiteX11" fmla="*/ 1447870 w 1646141"/>
                <a:gd name="connsiteY11" fmla="*/ 292479 h 2168134"/>
                <a:gd name="connsiteX12" fmla="*/ 1508830 w 1646141"/>
                <a:gd name="connsiteY12" fmla="*/ 338199 h 2168134"/>
                <a:gd name="connsiteX13" fmla="*/ 1585030 w 1646141"/>
                <a:gd name="connsiteY13" fmla="*/ 399159 h 2168134"/>
                <a:gd name="connsiteX14" fmla="*/ 1645990 w 1646141"/>
                <a:gd name="connsiteY14" fmla="*/ 490599 h 2168134"/>
                <a:gd name="connsiteX15" fmla="*/ 1615510 w 1646141"/>
                <a:gd name="connsiteY15" fmla="*/ 734439 h 2168134"/>
                <a:gd name="connsiteX16" fmla="*/ 1600270 w 1646141"/>
                <a:gd name="connsiteY16" fmla="*/ 810639 h 2168134"/>
                <a:gd name="connsiteX17" fmla="*/ 1539310 w 1646141"/>
                <a:gd name="connsiteY17" fmla="*/ 902079 h 2168134"/>
                <a:gd name="connsiteX18" fmla="*/ 1493590 w 1646141"/>
                <a:gd name="connsiteY18" fmla="*/ 1008759 h 2168134"/>
                <a:gd name="connsiteX19" fmla="*/ 1463110 w 1646141"/>
                <a:gd name="connsiteY19" fmla="*/ 1069719 h 2168134"/>
                <a:gd name="connsiteX20" fmla="*/ 1417390 w 1646141"/>
                <a:gd name="connsiteY20" fmla="*/ 1100199 h 2168134"/>
                <a:gd name="connsiteX21" fmla="*/ 1356430 w 1646141"/>
                <a:gd name="connsiteY21" fmla="*/ 1206879 h 2168134"/>
                <a:gd name="connsiteX22" fmla="*/ 1295470 w 1646141"/>
                <a:gd name="connsiteY22" fmla="*/ 1298319 h 2168134"/>
                <a:gd name="connsiteX23" fmla="*/ 1341190 w 1646141"/>
                <a:gd name="connsiteY23" fmla="*/ 1404999 h 2168134"/>
                <a:gd name="connsiteX24" fmla="*/ 1386910 w 1646141"/>
                <a:gd name="connsiteY24" fmla="*/ 1435479 h 2168134"/>
                <a:gd name="connsiteX25" fmla="*/ 1417390 w 1646141"/>
                <a:gd name="connsiteY25" fmla="*/ 1481199 h 2168134"/>
                <a:gd name="connsiteX26" fmla="*/ 1463110 w 1646141"/>
                <a:gd name="connsiteY26" fmla="*/ 1511679 h 2168134"/>
                <a:gd name="connsiteX27" fmla="*/ 1478350 w 1646141"/>
                <a:gd name="connsiteY27" fmla="*/ 1648839 h 2168134"/>
                <a:gd name="connsiteX28" fmla="*/ 1447870 w 1646141"/>
                <a:gd name="connsiteY28" fmla="*/ 1938399 h 2168134"/>
                <a:gd name="connsiteX29" fmla="*/ 1432630 w 1646141"/>
                <a:gd name="connsiteY29" fmla="*/ 1984119 h 2168134"/>
                <a:gd name="connsiteX30" fmla="*/ 1402150 w 1646141"/>
                <a:gd name="connsiteY30" fmla="*/ 2029839 h 2168134"/>
                <a:gd name="connsiteX31" fmla="*/ 1356430 w 1646141"/>
                <a:gd name="connsiteY31" fmla="*/ 2060319 h 2168134"/>
                <a:gd name="connsiteX32" fmla="*/ 1325950 w 1646141"/>
                <a:gd name="connsiteY32" fmla="*/ 2106039 h 2168134"/>
                <a:gd name="connsiteX33" fmla="*/ 1204030 w 1646141"/>
                <a:gd name="connsiteY33" fmla="*/ 2136519 h 2168134"/>
                <a:gd name="connsiteX34" fmla="*/ 1158310 w 1646141"/>
                <a:gd name="connsiteY34" fmla="*/ 2166999 h 2168134"/>
                <a:gd name="connsiteX35" fmla="*/ 1036390 w 1646141"/>
                <a:gd name="connsiteY35" fmla="*/ 2121279 h 2168134"/>
                <a:gd name="connsiteX36" fmla="*/ 990670 w 1646141"/>
                <a:gd name="connsiteY36" fmla="*/ 2014599 h 2168134"/>
                <a:gd name="connsiteX37" fmla="*/ 960190 w 1646141"/>
                <a:gd name="connsiteY37" fmla="*/ 1968879 h 2168134"/>
                <a:gd name="connsiteX38" fmla="*/ 944950 w 1646141"/>
                <a:gd name="connsiteY38" fmla="*/ 1923159 h 2168134"/>
                <a:gd name="connsiteX39" fmla="*/ 883990 w 1646141"/>
                <a:gd name="connsiteY39" fmla="*/ 1831719 h 2168134"/>
                <a:gd name="connsiteX40" fmla="*/ 853510 w 1646141"/>
                <a:gd name="connsiteY40" fmla="*/ 1770759 h 2168134"/>
                <a:gd name="connsiteX41" fmla="*/ 746830 w 1646141"/>
                <a:gd name="connsiteY41" fmla="*/ 1679319 h 2168134"/>
                <a:gd name="connsiteX42" fmla="*/ 685870 w 1646141"/>
                <a:gd name="connsiteY42" fmla="*/ 1664079 h 2168134"/>
                <a:gd name="connsiteX43" fmla="*/ 548710 w 1646141"/>
                <a:gd name="connsiteY43" fmla="*/ 1633599 h 2168134"/>
                <a:gd name="connsiteX44" fmla="*/ 487750 w 1646141"/>
                <a:gd name="connsiteY44" fmla="*/ 1587879 h 2168134"/>
                <a:gd name="connsiteX45" fmla="*/ 457270 w 1646141"/>
                <a:gd name="connsiteY45" fmla="*/ 1542159 h 2168134"/>
                <a:gd name="connsiteX46" fmla="*/ 411550 w 1646141"/>
                <a:gd name="connsiteY46" fmla="*/ 1496439 h 2168134"/>
                <a:gd name="connsiteX47" fmla="*/ 350590 w 1646141"/>
                <a:gd name="connsiteY47" fmla="*/ 1359279 h 2168134"/>
                <a:gd name="connsiteX48" fmla="*/ 304870 w 1646141"/>
                <a:gd name="connsiteY48" fmla="*/ 1252599 h 2168134"/>
                <a:gd name="connsiteX49" fmla="*/ 259150 w 1646141"/>
                <a:gd name="connsiteY49" fmla="*/ 1222119 h 2168134"/>
                <a:gd name="connsiteX50" fmla="*/ 213430 w 1646141"/>
                <a:gd name="connsiteY50" fmla="*/ 1115439 h 2168134"/>
                <a:gd name="connsiteX51" fmla="*/ 198190 w 1646141"/>
                <a:gd name="connsiteY51" fmla="*/ 1069719 h 2168134"/>
                <a:gd name="connsiteX52" fmla="*/ 182950 w 1646141"/>
                <a:gd name="connsiteY52" fmla="*/ 1008759 h 2168134"/>
                <a:gd name="connsiteX53" fmla="*/ 137230 w 1646141"/>
                <a:gd name="connsiteY53" fmla="*/ 963039 h 2168134"/>
                <a:gd name="connsiteX54" fmla="*/ 30550 w 1646141"/>
                <a:gd name="connsiteY54" fmla="*/ 856359 h 2168134"/>
                <a:gd name="connsiteX55" fmla="*/ 70 w 1646141"/>
                <a:gd name="connsiteY55" fmla="*/ 642999 h 2168134"/>
                <a:gd name="connsiteX56" fmla="*/ 30550 w 1646141"/>
                <a:gd name="connsiteY56" fmla="*/ 490599 h 2168134"/>
                <a:gd name="connsiteX57" fmla="*/ 45790 w 1646141"/>
                <a:gd name="connsiteY57" fmla="*/ 429639 h 2168134"/>
                <a:gd name="connsiteX58" fmla="*/ 91510 w 1646141"/>
                <a:gd name="connsiteY58" fmla="*/ 368679 h 2168134"/>
                <a:gd name="connsiteX59" fmla="*/ 152470 w 1646141"/>
                <a:gd name="connsiteY59" fmla="*/ 185799 h 2168134"/>
                <a:gd name="connsiteX60" fmla="*/ 167710 w 1646141"/>
                <a:gd name="connsiteY60" fmla="*/ 231519 h 2168134"/>
                <a:gd name="connsiteX61" fmla="*/ 167710 w 1646141"/>
                <a:gd name="connsiteY61" fmla="*/ 231519 h 2168134"/>
                <a:gd name="connsiteX62" fmla="*/ 152470 w 1646141"/>
                <a:gd name="connsiteY62" fmla="*/ 231519 h 2168134"/>
                <a:gd name="connsiteX63" fmla="*/ 121990 w 1646141"/>
                <a:gd name="connsiteY63" fmla="*/ 185799 h 2168134"/>
                <a:gd name="connsiteX0" fmla="*/ 70 w 1646141"/>
                <a:gd name="connsiteY0" fmla="*/ 292479 h 2168134"/>
                <a:gd name="connsiteX1" fmla="*/ 167710 w 1646141"/>
                <a:gd name="connsiteY1" fmla="*/ 216279 h 2168134"/>
                <a:gd name="connsiteX2" fmla="*/ 274390 w 1646141"/>
                <a:gd name="connsiteY2" fmla="*/ 201039 h 2168134"/>
                <a:gd name="connsiteX3" fmla="*/ 335350 w 1646141"/>
                <a:gd name="connsiteY3" fmla="*/ 170559 h 2168134"/>
                <a:gd name="connsiteX4" fmla="*/ 426790 w 1646141"/>
                <a:gd name="connsiteY4" fmla="*/ 140079 h 2168134"/>
                <a:gd name="connsiteX5" fmla="*/ 472510 w 1646141"/>
                <a:gd name="connsiteY5" fmla="*/ 94359 h 2168134"/>
                <a:gd name="connsiteX6" fmla="*/ 579190 w 1646141"/>
                <a:gd name="connsiteY6" fmla="*/ 63879 h 2168134"/>
                <a:gd name="connsiteX7" fmla="*/ 624910 w 1646141"/>
                <a:gd name="connsiteY7" fmla="*/ 18159 h 2168134"/>
                <a:gd name="connsiteX8" fmla="*/ 1264990 w 1646141"/>
                <a:gd name="connsiteY8" fmla="*/ 94359 h 2168134"/>
                <a:gd name="connsiteX9" fmla="*/ 1371670 w 1646141"/>
                <a:gd name="connsiteY9" fmla="*/ 216279 h 2168134"/>
                <a:gd name="connsiteX10" fmla="*/ 1402150 w 1646141"/>
                <a:gd name="connsiteY10" fmla="*/ 261999 h 2168134"/>
                <a:gd name="connsiteX11" fmla="*/ 1447870 w 1646141"/>
                <a:gd name="connsiteY11" fmla="*/ 292479 h 2168134"/>
                <a:gd name="connsiteX12" fmla="*/ 1508830 w 1646141"/>
                <a:gd name="connsiteY12" fmla="*/ 338199 h 2168134"/>
                <a:gd name="connsiteX13" fmla="*/ 1585030 w 1646141"/>
                <a:gd name="connsiteY13" fmla="*/ 399159 h 2168134"/>
                <a:gd name="connsiteX14" fmla="*/ 1645990 w 1646141"/>
                <a:gd name="connsiteY14" fmla="*/ 490599 h 2168134"/>
                <a:gd name="connsiteX15" fmla="*/ 1615510 w 1646141"/>
                <a:gd name="connsiteY15" fmla="*/ 734439 h 2168134"/>
                <a:gd name="connsiteX16" fmla="*/ 1600270 w 1646141"/>
                <a:gd name="connsiteY16" fmla="*/ 810639 h 2168134"/>
                <a:gd name="connsiteX17" fmla="*/ 1539310 w 1646141"/>
                <a:gd name="connsiteY17" fmla="*/ 902079 h 2168134"/>
                <a:gd name="connsiteX18" fmla="*/ 1493590 w 1646141"/>
                <a:gd name="connsiteY18" fmla="*/ 1008759 h 2168134"/>
                <a:gd name="connsiteX19" fmla="*/ 1463110 w 1646141"/>
                <a:gd name="connsiteY19" fmla="*/ 1069719 h 2168134"/>
                <a:gd name="connsiteX20" fmla="*/ 1417390 w 1646141"/>
                <a:gd name="connsiteY20" fmla="*/ 1100199 h 2168134"/>
                <a:gd name="connsiteX21" fmla="*/ 1356430 w 1646141"/>
                <a:gd name="connsiteY21" fmla="*/ 1206879 h 2168134"/>
                <a:gd name="connsiteX22" fmla="*/ 1295470 w 1646141"/>
                <a:gd name="connsiteY22" fmla="*/ 1298319 h 2168134"/>
                <a:gd name="connsiteX23" fmla="*/ 1341190 w 1646141"/>
                <a:gd name="connsiteY23" fmla="*/ 1404999 h 2168134"/>
                <a:gd name="connsiteX24" fmla="*/ 1386910 w 1646141"/>
                <a:gd name="connsiteY24" fmla="*/ 1435479 h 2168134"/>
                <a:gd name="connsiteX25" fmla="*/ 1417390 w 1646141"/>
                <a:gd name="connsiteY25" fmla="*/ 1481199 h 2168134"/>
                <a:gd name="connsiteX26" fmla="*/ 1463110 w 1646141"/>
                <a:gd name="connsiteY26" fmla="*/ 1511679 h 2168134"/>
                <a:gd name="connsiteX27" fmla="*/ 1478350 w 1646141"/>
                <a:gd name="connsiteY27" fmla="*/ 1648839 h 2168134"/>
                <a:gd name="connsiteX28" fmla="*/ 1447870 w 1646141"/>
                <a:gd name="connsiteY28" fmla="*/ 1938399 h 2168134"/>
                <a:gd name="connsiteX29" fmla="*/ 1432630 w 1646141"/>
                <a:gd name="connsiteY29" fmla="*/ 1984119 h 2168134"/>
                <a:gd name="connsiteX30" fmla="*/ 1402150 w 1646141"/>
                <a:gd name="connsiteY30" fmla="*/ 2029839 h 2168134"/>
                <a:gd name="connsiteX31" fmla="*/ 1356430 w 1646141"/>
                <a:gd name="connsiteY31" fmla="*/ 2060319 h 2168134"/>
                <a:gd name="connsiteX32" fmla="*/ 1325950 w 1646141"/>
                <a:gd name="connsiteY32" fmla="*/ 2106039 h 2168134"/>
                <a:gd name="connsiteX33" fmla="*/ 1204030 w 1646141"/>
                <a:gd name="connsiteY33" fmla="*/ 2136519 h 2168134"/>
                <a:gd name="connsiteX34" fmla="*/ 1158310 w 1646141"/>
                <a:gd name="connsiteY34" fmla="*/ 2166999 h 2168134"/>
                <a:gd name="connsiteX35" fmla="*/ 1036390 w 1646141"/>
                <a:gd name="connsiteY35" fmla="*/ 2121279 h 2168134"/>
                <a:gd name="connsiteX36" fmla="*/ 990670 w 1646141"/>
                <a:gd name="connsiteY36" fmla="*/ 2014599 h 2168134"/>
                <a:gd name="connsiteX37" fmla="*/ 960190 w 1646141"/>
                <a:gd name="connsiteY37" fmla="*/ 1968879 h 2168134"/>
                <a:gd name="connsiteX38" fmla="*/ 944950 w 1646141"/>
                <a:gd name="connsiteY38" fmla="*/ 1923159 h 2168134"/>
                <a:gd name="connsiteX39" fmla="*/ 883990 w 1646141"/>
                <a:gd name="connsiteY39" fmla="*/ 1831719 h 2168134"/>
                <a:gd name="connsiteX40" fmla="*/ 853510 w 1646141"/>
                <a:gd name="connsiteY40" fmla="*/ 1770759 h 2168134"/>
                <a:gd name="connsiteX41" fmla="*/ 746830 w 1646141"/>
                <a:gd name="connsiteY41" fmla="*/ 1679319 h 2168134"/>
                <a:gd name="connsiteX42" fmla="*/ 685870 w 1646141"/>
                <a:gd name="connsiteY42" fmla="*/ 1664079 h 2168134"/>
                <a:gd name="connsiteX43" fmla="*/ 548710 w 1646141"/>
                <a:gd name="connsiteY43" fmla="*/ 1633599 h 2168134"/>
                <a:gd name="connsiteX44" fmla="*/ 487750 w 1646141"/>
                <a:gd name="connsiteY44" fmla="*/ 1587879 h 2168134"/>
                <a:gd name="connsiteX45" fmla="*/ 457270 w 1646141"/>
                <a:gd name="connsiteY45" fmla="*/ 1542159 h 2168134"/>
                <a:gd name="connsiteX46" fmla="*/ 411550 w 1646141"/>
                <a:gd name="connsiteY46" fmla="*/ 1496439 h 2168134"/>
                <a:gd name="connsiteX47" fmla="*/ 350590 w 1646141"/>
                <a:gd name="connsiteY47" fmla="*/ 1359279 h 2168134"/>
                <a:gd name="connsiteX48" fmla="*/ 304870 w 1646141"/>
                <a:gd name="connsiteY48" fmla="*/ 1252599 h 2168134"/>
                <a:gd name="connsiteX49" fmla="*/ 259150 w 1646141"/>
                <a:gd name="connsiteY49" fmla="*/ 1222119 h 2168134"/>
                <a:gd name="connsiteX50" fmla="*/ 213430 w 1646141"/>
                <a:gd name="connsiteY50" fmla="*/ 1115439 h 2168134"/>
                <a:gd name="connsiteX51" fmla="*/ 198190 w 1646141"/>
                <a:gd name="connsiteY51" fmla="*/ 1069719 h 2168134"/>
                <a:gd name="connsiteX52" fmla="*/ 182950 w 1646141"/>
                <a:gd name="connsiteY52" fmla="*/ 1008759 h 2168134"/>
                <a:gd name="connsiteX53" fmla="*/ 137230 w 1646141"/>
                <a:gd name="connsiteY53" fmla="*/ 963039 h 2168134"/>
                <a:gd name="connsiteX54" fmla="*/ 30550 w 1646141"/>
                <a:gd name="connsiteY54" fmla="*/ 856359 h 2168134"/>
                <a:gd name="connsiteX55" fmla="*/ 70 w 1646141"/>
                <a:gd name="connsiteY55" fmla="*/ 642999 h 2168134"/>
                <a:gd name="connsiteX56" fmla="*/ 30550 w 1646141"/>
                <a:gd name="connsiteY56" fmla="*/ 490599 h 2168134"/>
                <a:gd name="connsiteX57" fmla="*/ 45790 w 1646141"/>
                <a:gd name="connsiteY57" fmla="*/ 429639 h 2168134"/>
                <a:gd name="connsiteX58" fmla="*/ 152470 w 1646141"/>
                <a:gd name="connsiteY58" fmla="*/ 185799 h 2168134"/>
                <a:gd name="connsiteX59" fmla="*/ 167710 w 1646141"/>
                <a:gd name="connsiteY59" fmla="*/ 231519 h 2168134"/>
                <a:gd name="connsiteX60" fmla="*/ 167710 w 1646141"/>
                <a:gd name="connsiteY60" fmla="*/ 231519 h 2168134"/>
                <a:gd name="connsiteX61" fmla="*/ 152470 w 1646141"/>
                <a:gd name="connsiteY61" fmla="*/ 231519 h 2168134"/>
                <a:gd name="connsiteX62" fmla="*/ 121990 w 1646141"/>
                <a:gd name="connsiteY62" fmla="*/ 185799 h 2168134"/>
                <a:gd name="connsiteX0" fmla="*/ 167710 w 1646141"/>
                <a:gd name="connsiteY0" fmla="*/ 216279 h 2168134"/>
                <a:gd name="connsiteX1" fmla="*/ 274390 w 1646141"/>
                <a:gd name="connsiteY1" fmla="*/ 201039 h 2168134"/>
                <a:gd name="connsiteX2" fmla="*/ 335350 w 1646141"/>
                <a:gd name="connsiteY2" fmla="*/ 170559 h 2168134"/>
                <a:gd name="connsiteX3" fmla="*/ 426790 w 1646141"/>
                <a:gd name="connsiteY3" fmla="*/ 140079 h 2168134"/>
                <a:gd name="connsiteX4" fmla="*/ 472510 w 1646141"/>
                <a:gd name="connsiteY4" fmla="*/ 94359 h 2168134"/>
                <a:gd name="connsiteX5" fmla="*/ 579190 w 1646141"/>
                <a:gd name="connsiteY5" fmla="*/ 63879 h 2168134"/>
                <a:gd name="connsiteX6" fmla="*/ 624910 w 1646141"/>
                <a:gd name="connsiteY6" fmla="*/ 18159 h 2168134"/>
                <a:gd name="connsiteX7" fmla="*/ 1264990 w 1646141"/>
                <a:gd name="connsiteY7" fmla="*/ 94359 h 2168134"/>
                <a:gd name="connsiteX8" fmla="*/ 1371670 w 1646141"/>
                <a:gd name="connsiteY8" fmla="*/ 216279 h 2168134"/>
                <a:gd name="connsiteX9" fmla="*/ 1402150 w 1646141"/>
                <a:gd name="connsiteY9" fmla="*/ 261999 h 2168134"/>
                <a:gd name="connsiteX10" fmla="*/ 1447870 w 1646141"/>
                <a:gd name="connsiteY10" fmla="*/ 292479 h 2168134"/>
                <a:gd name="connsiteX11" fmla="*/ 1508830 w 1646141"/>
                <a:gd name="connsiteY11" fmla="*/ 338199 h 2168134"/>
                <a:gd name="connsiteX12" fmla="*/ 1585030 w 1646141"/>
                <a:gd name="connsiteY12" fmla="*/ 399159 h 2168134"/>
                <a:gd name="connsiteX13" fmla="*/ 1645990 w 1646141"/>
                <a:gd name="connsiteY13" fmla="*/ 490599 h 2168134"/>
                <a:gd name="connsiteX14" fmla="*/ 1615510 w 1646141"/>
                <a:gd name="connsiteY14" fmla="*/ 734439 h 2168134"/>
                <a:gd name="connsiteX15" fmla="*/ 1600270 w 1646141"/>
                <a:gd name="connsiteY15" fmla="*/ 810639 h 2168134"/>
                <a:gd name="connsiteX16" fmla="*/ 1539310 w 1646141"/>
                <a:gd name="connsiteY16" fmla="*/ 902079 h 2168134"/>
                <a:gd name="connsiteX17" fmla="*/ 1493590 w 1646141"/>
                <a:gd name="connsiteY17" fmla="*/ 1008759 h 2168134"/>
                <a:gd name="connsiteX18" fmla="*/ 1463110 w 1646141"/>
                <a:gd name="connsiteY18" fmla="*/ 1069719 h 2168134"/>
                <a:gd name="connsiteX19" fmla="*/ 1417390 w 1646141"/>
                <a:gd name="connsiteY19" fmla="*/ 1100199 h 2168134"/>
                <a:gd name="connsiteX20" fmla="*/ 1356430 w 1646141"/>
                <a:gd name="connsiteY20" fmla="*/ 1206879 h 2168134"/>
                <a:gd name="connsiteX21" fmla="*/ 1295470 w 1646141"/>
                <a:gd name="connsiteY21" fmla="*/ 1298319 h 2168134"/>
                <a:gd name="connsiteX22" fmla="*/ 1341190 w 1646141"/>
                <a:gd name="connsiteY22" fmla="*/ 1404999 h 2168134"/>
                <a:gd name="connsiteX23" fmla="*/ 1386910 w 1646141"/>
                <a:gd name="connsiteY23" fmla="*/ 1435479 h 2168134"/>
                <a:gd name="connsiteX24" fmla="*/ 1417390 w 1646141"/>
                <a:gd name="connsiteY24" fmla="*/ 1481199 h 2168134"/>
                <a:gd name="connsiteX25" fmla="*/ 1463110 w 1646141"/>
                <a:gd name="connsiteY25" fmla="*/ 1511679 h 2168134"/>
                <a:gd name="connsiteX26" fmla="*/ 1478350 w 1646141"/>
                <a:gd name="connsiteY26" fmla="*/ 1648839 h 2168134"/>
                <a:gd name="connsiteX27" fmla="*/ 1447870 w 1646141"/>
                <a:gd name="connsiteY27" fmla="*/ 1938399 h 2168134"/>
                <a:gd name="connsiteX28" fmla="*/ 1432630 w 1646141"/>
                <a:gd name="connsiteY28" fmla="*/ 1984119 h 2168134"/>
                <a:gd name="connsiteX29" fmla="*/ 1402150 w 1646141"/>
                <a:gd name="connsiteY29" fmla="*/ 2029839 h 2168134"/>
                <a:gd name="connsiteX30" fmla="*/ 1356430 w 1646141"/>
                <a:gd name="connsiteY30" fmla="*/ 2060319 h 2168134"/>
                <a:gd name="connsiteX31" fmla="*/ 1325950 w 1646141"/>
                <a:gd name="connsiteY31" fmla="*/ 2106039 h 2168134"/>
                <a:gd name="connsiteX32" fmla="*/ 1204030 w 1646141"/>
                <a:gd name="connsiteY32" fmla="*/ 2136519 h 2168134"/>
                <a:gd name="connsiteX33" fmla="*/ 1158310 w 1646141"/>
                <a:gd name="connsiteY33" fmla="*/ 2166999 h 2168134"/>
                <a:gd name="connsiteX34" fmla="*/ 1036390 w 1646141"/>
                <a:gd name="connsiteY34" fmla="*/ 2121279 h 2168134"/>
                <a:gd name="connsiteX35" fmla="*/ 990670 w 1646141"/>
                <a:gd name="connsiteY35" fmla="*/ 2014599 h 2168134"/>
                <a:gd name="connsiteX36" fmla="*/ 960190 w 1646141"/>
                <a:gd name="connsiteY36" fmla="*/ 1968879 h 2168134"/>
                <a:gd name="connsiteX37" fmla="*/ 944950 w 1646141"/>
                <a:gd name="connsiteY37" fmla="*/ 1923159 h 2168134"/>
                <a:gd name="connsiteX38" fmla="*/ 883990 w 1646141"/>
                <a:gd name="connsiteY38" fmla="*/ 1831719 h 2168134"/>
                <a:gd name="connsiteX39" fmla="*/ 853510 w 1646141"/>
                <a:gd name="connsiteY39" fmla="*/ 1770759 h 2168134"/>
                <a:gd name="connsiteX40" fmla="*/ 746830 w 1646141"/>
                <a:gd name="connsiteY40" fmla="*/ 1679319 h 2168134"/>
                <a:gd name="connsiteX41" fmla="*/ 685870 w 1646141"/>
                <a:gd name="connsiteY41" fmla="*/ 1664079 h 2168134"/>
                <a:gd name="connsiteX42" fmla="*/ 548710 w 1646141"/>
                <a:gd name="connsiteY42" fmla="*/ 1633599 h 2168134"/>
                <a:gd name="connsiteX43" fmla="*/ 487750 w 1646141"/>
                <a:gd name="connsiteY43" fmla="*/ 1587879 h 2168134"/>
                <a:gd name="connsiteX44" fmla="*/ 457270 w 1646141"/>
                <a:gd name="connsiteY44" fmla="*/ 1542159 h 2168134"/>
                <a:gd name="connsiteX45" fmla="*/ 411550 w 1646141"/>
                <a:gd name="connsiteY45" fmla="*/ 1496439 h 2168134"/>
                <a:gd name="connsiteX46" fmla="*/ 350590 w 1646141"/>
                <a:gd name="connsiteY46" fmla="*/ 1359279 h 2168134"/>
                <a:gd name="connsiteX47" fmla="*/ 304870 w 1646141"/>
                <a:gd name="connsiteY47" fmla="*/ 1252599 h 2168134"/>
                <a:gd name="connsiteX48" fmla="*/ 259150 w 1646141"/>
                <a:gd name="connsiteY48" fmla="*/ 1222119 h 2168134"/>
                <a:gd name="connsiteX49" fmla="*/ 213430 w 1646141"/>
                <a:gd name="connsiteY49" fmla="*/ 1115439 h 2168134"/>
                <a:gd name="connsiteX50" fmla="*/ 198190 w 1646141"/>
                <a:gd name="connsiteY50" fmla="*/ 1069719 h 2168134"/>
                <a:gd name="connsiteX51" fmla="*/ 182950 w 1646141"/>
                <a:gd name="connsiteY51" fmla="*/ 1008759 h 2168134"/>
                <a:gd name="connsiteX52" fmla="*/ 137230 w 1646141"/>
                <a:gd name="connsiteY52" fmla="*/ 963039 h 2168134"/>
                <a:gd name="connsiteX53" fmla="*/ 30550 w 1646141"/>
                <a:gd name="connsiteY53" fmla="*/ 856359 h 2168134"/>
                <a:gd name="connsiteX54" fmla="*/ 70 w 1646141"/>
                <a:gd name="connsiteY54" fmla="*/ 642999 h 2168134"/>
                <a:gd name="connsiteX55" fmla="*/ 30550 w 1646141"/>
                <a:gd name="connsiteY55" fmla="*/ 490599 h 2168134"/>
                <a:gd name="connsiteX56" fmla="*/ 45790 w 1646141"/>
                <a:gd name="connsiteY56" fmla="*/ 429639 h 2168134"/>
                <a:gd name="connsiteX57" fmla="*/ 152470 w 1646141"/>
                <a:gd name="connsiteY57" fmla="*/ 185799 h 2168134"/>
                <a:gd name="connsiteX58" fmla="*/ 167710 w 1646141"/>
                <a:gd name="connsiteY58" fmla="*/ 231519 h 2168134"/>
                <a:gd name="connsiteX59" fmla="*/ 167710 w 1646141"/>
                <a:gd name="connsiteY59" fmla="*/ 231519 h 2168134"/>
                <a:gd name="connsiteX60" fmla="*/ 152470 w 1646141"/>
                <a:gd name="connsiteY60" fmla="*/ 231519 h 2168134"/>
                <a:gd name="connsiteX61" fmla="*/ 121990 w 1646141"/>
                <a:gd name="connsiteY61" fmla="*/ 185799 h 2168134"/>
                <a:gd name="connsiteX0" fmla="*/ 167710 w 1646141"/>
                <a:gd name="connsiteY0" fmla="*/ 216279 h 2168134"/>
                <a:gd name="connsiteX1" fmla="*/ 274390 w 1646141"/>
                <a:gd name="connsiteY1" fmla="*/ 201039 h 2168134"/>
                <a:gd name="connsiteX2" fmla="*/ 335350 w 1646141"/>
                <a:gd name="connsiteY2" fmla="*/ 170559 h 2168134"/>
                <a:gd name="connsiteX3" fmla="*/ 426790 w 1646141"/>
                <a:gd name="connsiteY3" fmla="*/ 140079 h 2168134"/>
                <a:gd name="connsiteX4" fmla="*/ 472510 w 1646141"/>
                <a:gd name="connsiteY4" fmla="*/ 94359 h 2168134"/>
                <a:gd name="connsiteX5" fmla="*/ 579190 w 1646141"/>
                <a:gd name="connsiteY5" fmla="*/ 63879 h 2168134"/>
                <a:gd name="connsiteX6" fmla="*/ 624910 w 1646141"/>
                <a:gd name="connsiteY6" fmla="*/ 18159 h 2168134"/>
                <a:gd name="connsiteX7" fmla="*/ 1264990 w 1646141"/>
                <a:gd name="connsiteY7" fmla="*/ 94359 h 2168134"/>
                <a:gd name="connsiteX8" fmla="*/ 1371670 w 1646141"/>
                <a:gd name="connsiteY8" fmla="*/ 216279 h 2168134"/>
                <a:gd name="connsiteX9" fmla="*/ 1402150 w 1646141"/>
                <a:gd name="connsiteY9" fmla="*/ 261999 h 2168134"/>
                <a:gd name="connsiteX10" fmla="*/ 1447870 w 1646141"/>
                <a:gd name="connsiteY10" fmla="*/ 292479 h 2168134"/>
                <a:gd name="connsiteX11" fmla="*/ 1508830 w 1646141"/>
                <a:gd name="connsiteY11" fmla="*/ 338199 h 2168134"/>
                <a:gd name="connsiteX12" fmla="*/ 1585030 w 1646141"/>
                <a:gd name="connsiteY12" fmla="*/ 399159 h 2168134"/>
                <a:gd name="connsiteX13" fmla="*/ 1645990 w 1646141"/>
                <a:gd name="connsiteY13" fmla="*/ 490599 h 2168134"/>
                <a:gd name="connsiteX14" fmla="*/ 1615510 w 1646141"/>
                <a:gd name="connsiteY14" fmla="*/ 734439 h 2168134"/>
                <a:gd name="connsiteX15" fmla="*/ 1600270 w 1646141"/>
                <a:gd name="connsiteY15" fmla="*/ 810639 h 2168134"/>
                <a:gd name="connsiteX16" fmla="*/ 1539310 w 1646141"/>
                <a:gd name="connsiteY16" fmla="*/ 902079 h 2168134"/>
                <a:gd name="connsiteX17" fmla="*/ 1493590 w 1646141"/>
                <a:gd name="connsiteY17" fmla="*/ 1008759 h 2168134"/>
                <a:gd name="connsiteX18" fmla="*/ 1463110 w 1646141"/>
                <a:gd name="connsiteY18" fmla="*/ 1069719 h 2168134"/>
                <a:gd name="connsiteX19" fmla="*/ 1417390 w 1646141"/>
                <a:gd name="connsiteY19" fmla="*/ 1100199 h 2168134"/>
                <a:gd name="connsiteX20" fmla="*/ 1356430 w 1646141"/>
                <a:gd name="connsiteY20" fmla="*/ 1206879 h 2168134"/>
                <a:gd name="connsiteX21" fmla="*/ 1295470 w 1646141"/>
                <a:gd name="connsiteY21" fmla="*/ 1298319 h 2168134"/>
                <a:gd name="connsiteX22" fmla="*/ 1341190 w 1646141"/>
                <a:gd name="connsiteY22" fmla="*/ 1404999 h 2168134"/>
                <a:gd name="connsiteX23" fmla="*/ 1386910 w 1646141"/>
                <a:gd name="connsiteY23" fmla="*/ 1435479 h 2168134"/>
                <a:gd name="connsiteX24" fmla="*/ 1417390 w 1646141"/>
                <a:gd name="connsiteY24" fmla="*/ 1481199 h 2168134"/>
                <a:gd name="connsiteX25" fmla="*/ 1463110 w 1646141"/>
                <a:gd name="connsiteY25" fmla="*/ 1511679 h 2168134"/>
                <a:gd name="connsiteX26" fmla="*/ 1478350 w 1646141"/>
                <a:gd name="connsiteY26" fmla="*/ 1648839 h 2168134"/>
                <a:gd name="connsiteX27" fmla="*/ 1447870 w 1646141"/>
                <a:gd name="connsiteY27" fmla="*/ 1938399 h 2168134"/>
                <a:gd name="connsiteX28" fmla="*/ 1432630 w 1646141"/>
                <a:gd name="connsiteY28" fmla="*/ 1984119 h 2168134"/>
                <a:gd name="connsiteX29" fmla="*/ 1402150 w 1646141"/>
                <a:gd name="connsiteY29" fmla="*/ 2029839 h 2168134"/>
                <a:gd name="connsiteX30" fmla="*/ 1356430 w 1646141"/>
                <a:gd name="connsiteY30" fmla="*/ 2060319 h 2168134"/>
                <a:gd name="connsiteX31" fmla="*/ 1325950 w 1646141"/>
                <a:gd name="connsiteY31" fmla="*/ 2106039 h 2168134"/>
                <a:gd name="connsiteX32" fmla="*/ 1204030 w 1646141"/>
                <a:gd name="connsiteY32" fmla="*/ 2136519 h 2168134"/>
                <a:gd name="connsiteX33" fmla="*/ 1158310 w 1646141"/>
                <a:gd name="connsiteY33" fmla="*/ 2166999 h 2168134"/>
                <a:gd name="connsiteX34" fmla="*/ 1036390 w 1646141"/>
                <a:gd name="connsiteY34" fmla="*/ 2121279 h 2168134"/>
                <a:gd name="connsiteX35" fmla="*/ 990670 w 1646141"/>
                <a:gd name="connsiteY35" fmla="*/ 2014599 h 2168134"/>
                <a:gd name="connsiteX36" fmla="*/ 960190 w 1646141"/>
                <a:gd name="connsiteY36" fmla="*/ 1968879 h 2168134"/>
                <a:gd name="connsiteX37" fmla="*/ 944950 w 1646141"/>
                <a:gd name="connsiteY37" fmla="*/ 1923159 h 2168134"/>
                <a:gd name="connsiteX38" fmla="*/ 883990 w 1646141"/>
                <a:gd name="connsiteY38" fmla="*/ 1831719 h 2168134"/>
                <a:gd name="connsiteX39" fmla="*/ 853510 w 1646141"/>
                <a:gd name="connsiteY39" fmla="*/ 1770759 h 2168134"/>
                <a:gd name="connsiteX40" fmla="*/ 746830 w 1646141"/>
                <a:gd name="connsiteY40" fmla="*/ 1679319 h 2168134"/>
                <a:gd name="connsiteX41" fmla="*/ 685870 w 1646141"/>
                <a:gd name="connsiteY41" fmla="*/ 1664079 h 2168134"/>
                <a:gd name="connsiteX42" fmla="*/ 548710 w 1646141"/>
                <a:gd name="connsiteY42" fmla="*/ 1633599 h 2168134"/>
                <a:gd name="connsiteX43" fmla="*/ 487750 w 1646141"/>
                <a:gd name="connsiteY43" fmla="*/ 1587879 h 2168134"/>
                <a:gd name="connsiteX44" fmla="*/ 457270 w 1646141"/>
                <a:gd name="connsiteY44" fmla="*/ 1542159 h 2168134"/>
                <a:gd name="connsiteX45" fmla="*/ 411550 w 1646141"/>
                <a:gd name="connsiteY45" fmla="*/ 1496439 h 2168134"/>
                <a:gd name="connsiteX46" fmla="*/ 350590 w 1646141"/>
                <a:gd name="connsiteY46" fmla="*/ 1359279 h 2168134"/>
                <a:gd name="connsiteX47" fmla="*/ 304870 w 1646141"/>
                <a:gd name="connsiteY47" fmla="*/ 1252599 h 2168134"/>
                <a:gd name="connsiteX48" fmla="*/ 259150 w 1646141"/>
                <a:gd name="connsiteY48" fmla="*/ 1222119 h 2168134"/>
                <a:gd name="connsiteX49" fmla="*/ 213430 w 1646141"/>
                <a:gd name="connsiteY49" fmla="*/ 1115439 h 2168134"/>
                <a:gd name="connsiteX50" fmla="*/ 198190 w 1646141"/>
                <a:gd name="connsiteY50" fmla="*/ 1069719 h 2168134"/>
                <a:gd name="connsiteX51" fmla="*/ 182950 w 1646141"/>
                <a:gd name="connsiteY51" fmla="*/ 1008759 h 2168134"/>
                <a:gd name="connsiteX52" fmla="*/ 137230 w 1646141"/>
                <a:gd name="connsiteY52" fmla="*/ 963039 h 2168134"/>
                <a:gd name="connsiteX53" fmla="*/ 30550 w 1646141"/>
                <a:gd name="connsiteY53" fmla="*/ 856359 h 2168134"/>
                <a:gd name="connsiteX54" fmla="*/ 70 w 1646141"/>
                <a:gd name="connsiteY54" fmla="*/ 642999 h 2168134"/>
                <a:gd name="connsiteX55" fmla="*/ 30550 w 1646141"/>
                <a:gd name="connsiteY55" fmla="*/ 490599 h 2168134"/>
                <a:gd name="connsiteX56" fmla="*/ 45790 w 1646141"/>
                <a:gd name="connsiteY56" fmla="*/ 429639 h 2168134"/>
                <a:gd name="connsiteX57" fmla="*/ 152470 w 1646141"/>
                <a:gd name="connsiteY57" fmla="*/ 185799 h 2168134"/>
                <a:gd name="connsiteX58" fmla="*/ 167710 w 1646141"/>
                <a:gd name="connsiteY58" fmla="*/ 231519 h 2168134"/>
                <a:gd name="connsiteX59" fmla="*/ 167710 w 1646141"/>
                <a:gd name="connsiteY59" fmla="*/ 231519 h 2168134"/>
                <a:gd name="connsiteX60" fmla="*/ 152470 w 1646141"/>
                <a:gd name="connsiteY60" fmla="*/ 231519 h 2168134"/>
                <a:gd name="connsiteX0" fmla="*/ 167710 w 1646141"/>
                <a:gd name="connsiteY0" fmla="*/ 216279 h 2168134"/>
                <a:gd name="connsiteX1" fmla="*/ 274390 w 1646141"/>
                <a:gd name="connsiteY1" fmla="*/ 201039 h 2168134"/>
                <a:gd name="connsiteX2" fmla="*/ 335350 w 1646141"/>
                <a:gd name="connsiteY2" fmla="*/ 170559 h 2168134"/>
                <a:gd name="connsiteX3" fmla="*/ 426790 w 1646141"/>
                <a:gd name="connsiteY3" fmla="*/ 140079 h 2168134"/>
                <a:gd name="connsiteX4" fmla="*/ 472510 w 1646141"/>
                <a:gd name="connsiteY4" fmla="*/ 94359 h 2168134"/>
                <a:gd name="connsiteX5" fmla="*/ 579190 w 1646141"/>
                <a:gd name="connsiteY5" fmla="*/ 63879 h 2168134"/>
                <a:gd name="connsiteX6" fmla="*/ 624910 w 1646141"/>
                <a:gd name="connsiteY6" fmla="*/ 18159 h 2168134"/>
                <a:gd name="connsiteX7" fmla="*/ 1264990 w 1646141"/>
                <a:gd name="connsiteY7" fmla="*/ 94359 h 2168134"/>
                <a:gd name="connsiteX8" fmla="*/ 1371670 w 1646141"/>
                <a:gd name="connsiteY8" fmla="*/ 216279 h 2168134"/>
                <a:gd name="connsiteX9" fmla="*/ 1402150 w 1646141"/>
                <a:gd name="connsiteY9" fmla="*/ 261999 h 2168134"/>
                <a:gd name="connsiteX10" fmla="*/ 1447870 w 1646141"/>
                <a:gd name="connsiteY10" fmla="*/ 292479 h 2168134"/>
                <a:gd name="connsiteX11" fmla="*/ 1508830 w 1646141"/>
                <a:gd name="connsiteY11" fmla="*/ 338199 h 2168134"/>
                <a:gd name="connsiteX12" fmla="*/ 1585030 w 1646141"/>
                <a:gd name="connsiteY12" fmla="*/ 399159 h 2168134"/>
                <a:gd name="connsiteX13" fmla="*/ 1645990 w 1646141"/>
                <a:gd name="connsiteY13" fmla="*/ 490599 h 2168134"/>
                <a:gd name="connsiteX14" fmla="*/ 1615510 w 1646141"/>
                <a:gd name="connsiteY14" fmla="*/ 734439 h 2168134"/>
                <a:gd name="connsiteX15" fmla="*/ 1600270 w 1646141"/>
                <a:gd name="connsiteY15" fmla="*/ 810639 h 2168134"/>
                <a:gd name="connsiteX16" fmla="*/ 1539310 w 1646141"/>
                <a:gd name="connsiteY16" fmla="*/ 902079 h 2168134"/>
                <a:gd name="connsiteX17" fmla="*/ 1493590 w 1646141"/>
                <a:gd name="connsiteY17" fmla="*/ 1008759 h 2168134"/>
                <a:gd name="connsiteX18" fmla="*/ 1463110 w 1646141"/>
                <a:gd name="connsiteY18" fmla="*/ 1069719 h 2168134"/>
                <a:gd name="connsiteX19" fmla="*/ 1417390 w 1646141"/>
                <a:gd name="connsiteY19" fmla="*/ 1100199 h 2168134"/>
                <a:gd name="connsiteX20" fmla="*/ 1356430 w 1646141"/>
                <a:gd name="connsiteY20" fmla="*/ 1206879 h 2168134"/>
                <a:gd name="connsiteX21" fmla="*/ 1295470 w 1646141"/>
                <a:gd name="connsiteY21" fmla="*/ 1298319 h 2168134"/>
                <a:gd name="connsiteX22" fmla="*/ 1341190 w 1646141"/>
                <a:gd name="connsiteY22" fmla="*/ 1404999 h 2168134"/>
                <a:gd name="connsiteX23" fmla="*/ 1386910 w 1646141"/>
                <a:gd name="connsiteY23" fmla="*/ 1435479 h 2168134"/>
                <a:gd name="connsiteX24" fmla="*/ 1417390 w 1646141"/>
                <a:gd name="connsiteY24" fmla="*/ 1481199 h 2168134"/>
                <a:gd name="connsiteX25" fmla="*/ 1463110 w 1646141"/>
                <a:gd name="connsiteY25" fmla="*/ 1511679 h 2168134"/>
                <a:gd name="connsiteX26" fmla="*/ 1478350 w 1646141"/>
                <a:gd name="connsiteY26" fmla="*/ 1648839 h 2168134"/>
                <a:gd name="connsiteX27" fmla="*/ 1447870 w 1646141"/>
                <a:gd name="connsiteY27" fmla="*/ 1938399 h 2168134"/>
                <a:gd name="connsiteX28" fmla="*/ 1432630 w 1646141"/>
                <a:gd name="connsiteY28" fmla="*/ 1984119 h 2168134"/>
                <a:gd name="connsiteX29" fmla="*/ 1402150 w 1646141"/>
                <a:gd name="connsiteY29" fmla="*/ 2029839 h 2168134"/>
                <a:gd name="connsiteX30" fmla="*/ 1356430 w 1646141"/>
                <a:gd name="connsiteY30" fmla="*/ 2060319 h 2168134"/>
                <a:gd name="connsiteX31" fmla="*/ 1325950 w 1646141"/>
                <a:gd name="connsiteY31" fmla="*/ 2106039 h 2168134"/>
                <a:gd name="connsiteX32" fmla="*/ 1204030 w 1646141"/>
                <a:gd name="connsiteY32" fmla="*/ 2136519 h 2168134"/>
                <a:gd name="connsiteX33" fmla="*/ 1158310 w 1646141"/>
                <a:gd name="connsiteY33" fmla="*/ 2166999 h 2168134"/>
                <a:gd name="connsiteX34" fmla="*/ 1036390 w 1646141"/>
                <a:gd name="connsiteY34" fmla="*/ 2121279 h 2168134"/>
                <a:gd name="connsiteX35" fmla="*/ 990670 w 1646141"/>
                <a:gd name="connsiteY35" fmla="*/ 2014599 h 2168134"/>
                <a:gd name="connsiteX36" fmla="*/ 960190 w 1646141"/>
                <a:gd name="connsiteY36" fmla="*/ 1968879 h 2168134"/>
                <a:gd name="connsiteX37" fmla="*/ 944950 w 1646141"/>
                <a:gd name="connsiteY37" fmla="*/ 1923159 h 2168134"/>
                <a:gd name="connsiteX38" fmla="*/ 883990 w 1646141"/>
                <a:gd name="connsiteY38" fmla="*/ 1831719 h 2168134"/>
                <a:gd name="connsiteX39" fmla="*/ 853510 w 1646141"/>
                <a:gd name="connsiteY39" fmla="*/ 1770759 h 2168134"/>
                <a:gd name="connsiteX40" fmla="*/ 746830 w 1646141"/>
                <a:gd name="connsiteY40" fmla="*/ 1679319 h 2168134"/>
                <a:gd name="connsiteX41" fmla="*/ 685870 w 1646141"/>
                <a:gd name="connsiteY41" fmla="*/ 1664079 h 2168134"/>
                <a:gd name="connsiteX42" fmla="*/ 548710 w 1646141"/>
                <a:gd name="connsiteY42" fmla="*/ 1633599 h 2168134"/>
                <a:gd name="connsiteX43" fmla="*/ 487750 w 1646141"/>
                <a:gd name="connsiteY43" fmla="*/ 1587879 h 2168134"/>
                <a:gd name="connsiteX44" fmla="*/ 457270 w 1646141"/>
                <a:gd name="connsiteY44" fmla="*/ 1542159 h 2168134"/>
                <a:gd name="connsiteX45" fmla="*/ 411550 w 1646141"/>
                <a:gd name="connsiteY45" fmla="*/ 1496439 h 2168134"/>
                <a:gd name="connsiteX46" fmla="*/ 350590 w 1646141"/>
                <a:gd name="connsiteY46" fmla="*/ 1359279 h 2168134"/>
                <a:gd name="connsiteX47" fmla="*/ 304870 w 1646141"/>
                <a:gd name="connsiteY47" fmla="*/ 1252599 h 2168134"/>
                <a:gd name="connsiteX48" fmla="*/ 259150 w 1646141"/>
                <a:gd name="connsiteY48" fmla="*/ 1222119 h 2168134"/>
                <a:gd name="connsiteX49" fmla="*/ 213430 w 1646141"/>
                <a:gd name="connsiteY49" fmla="*/ 1115439 h 2168134"/>
                <a:gd name="connsiteX50" fmla="*/ 198190 w 1646141"/>
                <a:gd name="connsiteY50" fmla="*/ 1069719 h 2168134"/>
                <a:gd name="connsiteX51" fmla="*/ 182950 w 1646141"/>
                <a:gd name="connsiteY51" fmla="*/ 1008759 h 2168134"/>
                <a:gd name="connsiteX52" fmla="*/ 137230 w 1646141"/>
                <a:gd name="connsiteY52" fmla="*/ 963039 h 2168134"/>
                <a:gd name="connsiteX53" fmla="*/ 30550 w 1646141"/>
                <a:gd name="connsiteY53" fmla="*/ 856359 h 2168134"/>
                <a:gd name="connsiteX54" fmla="*/ 70 w 1646141"/>
                <a:gd name="connsiteY54" fmla="*/ 642999 h 2168134"/>
                <a:gd name="connsiteX55" fmla="*/ 30550 w 1646141"/>
                <a:gd name="connsiteY55" fmla="*/ 490599 h 2168134"/>
                <a:gd name="connsiteX56" fmla="*/ 45790 w 1646141"/>
                <a:gd name="connsiteY56" fmla="*/ 429639 h 2168134"/>
                <a:gd name="connsiteX57" fmla="*/ 152470 w 1646141"/>
                <a:gd name="connsiteY57" fmla="*/ 185799 h 2168134"/>
                <a:gd name="connsiteX58" fmla="*/ 167710 w 1646141"/>
                <a:gd name="connsiteY58" fmla="*/ 231519 h 2168134"/>
                <a:gd name="connsiteX59" fmla="*/ 167710 w 1646141"/>
                <a:gd name="connsiteY59" fmla="*/ 231519 h 2168134"/>
                <a:gd name="connsiteX60" fmla="*/ 70 w 1646141"/>
                <a:gd name="connsiteY60" fmla="*/ 338199 h 2168134"/>
                <a:gd name="connsiteX0" fmla="*/ 167710 w 1646141"/>
                <a:gd name="connsiteY0" fmla="*/ 216279 h 2168134"/>
                <a:gd name="connsiteX1" fmla="*/ 274390 w 1646141"/>
                <a:gd name="connsiteY1" fmla="*/ 201039 h 2168134"/>
                <a:gd name="connsiteX2" fmla="*/ 335350 w 1646141"/>
                <a:gd name="connsiteY2" fmla="*/ 170559 h 2168134"/>
                <a:gd name="connsiteX3" fmla="*/ 426790 w 1646141"/>
                <a:gd name="connsiteY3" fmla="*/ 140079 h 2168134"/>
                <a:gd name="connsiteX4" fmla="*/ 472510 w 1646141"/>
                <a:gd name="connsiteY4" fmla="*/ 2919 h 2168134"/>
                <a:gd name="connsiteX5" fmla="*/ 579190 w 1646141"/>
                <a:gd name="connsiteY5" fmla="*/ 63879 h 2168134"/>
                <a:gd name="connsiteX6" fmla="*/ 624910 w 1646141"/>
                <a:gd name="connsiteY6" fmla="*/ 18159 h 2168134"/>
                <a:gd name="connsiteX7" fmla="*/ 1264990 w 1646141"/>
                <a:gd name="connsiteY7" fmla="*/ 94359 h 2168134"/>
                <a:gd name="connsiteX8" fmla="*/ 1371670 w 1646141"/>
                <a:gd name="connsiteY8" fmla="*/ 216279 h 2168134"/>
                <a:gd name="connsiteX9" fmla="*/ 1402150 w 1646141"/>
                <a:gd name="connsiteY9" fmla="*/ 261999 h 2168134"/>
                <a:gd name="connsiteX10" fmla="*/ 1447870 w 1646141"/>
                <a:gd name="connsiteY10" fmla="*/ 292479 h 2168134"/>
                <a:gd name="connsiteX11" fmla="*/ 1508830 w 1646141"/>
                <a:gd name="connsiteY11" fmla="*/ 338199 h 2168134"/>
                <a:gd name="connsiteX12" fmla="*/ 1585030 w 1646141"/>
                <a:gd name="connsiteY12" fmla="*/ 399159 h 2168134"/>
                <a:gd name="connsiteX13" fmla="*/ 1645990 w 1646141"/>
                <a:gd name="connsiteY13" fmla="*/ 490599 h 2168134"/>
                <a:gd name="connsiteX14" fmla="*/ 1615510 w 1646141"/>
                <a:gd name="connsiteY14" fmla="*/ 734439 h 2168134"/>
                <a:gd name="connsiteX15" fmla="*/ 1600270 w 1646141"/>
                <a:gd name="connsiteY15" fmla="*/ 810639 h 2168134"/>
                <a:gd name="connsiteX16" fmla="*/ 1539310 w 1646141"/>
                <a:gd name="connsiteY16" fmla="*/ 902079 h 2168134"/>
                <a:gd name="connsiteX17" fmla="*/ 1493590 w 1646141"/>
                <a:gd name="connsiteY17" fmla="*/ 1008759 h 2168134"/>
                <a:gd name="connsiteX18" fmla="*/ 1463110 w 1646141"/>
                <a:gd name="connsiteY18" fmla="*/ 1069719 h 2168134"/>
                <a:gd name="connsiteX19" fmla="*/ 1417390 w 1646141"/>
                <a:gd name="connsiteY19" fmla="*/ 1100199 h 2168134"/>
                <a:gd name="connsiteX20" fmla="*/ 1356430 w 1646141"/>
                <a:gd name="connsiteY20" fmla="*/ 1206879 h 2168134"/>
                <a:gd name="connsiteX21" fmla="*/ 1295470 w 1646141"/>
                <a:gd name="connsiteY21" fmla="*/ 1298319 h 2168134"/>
                <a:gd name="connsiteX22" fmla="*/ 1341190 w 1646141"/>
                <a:gd name="connsiteY22" fmla="*/ 1404999 h 2168134"/>
                <a:gd name="connsiteX23" fmla="*/ 1386910 w 1646141"/>
                <a:gd name="connsiteY23" fmla="*/ 1435479 h 2168134"/>
                <a:gd name="connsiteX24" fmla="*/ 1417390 w 1646141"/>
                <a:gd name="connsiteY24" fmla="*/ 1481199 h 2168134"/>
                <a:gd name="connsiteX25" fmla="*/ 1463110 w 1646141"/>
                <a:gd name="connsiteY25" fmla="*/ 1511679 h 2168134"/>
                <a:gd name="connsiteX26" fmla="*/ 1478350 w 1646141"/>
                <a:gd name="connsiteY26" fmla="*/ 1648839 h 2168134"/>
                <a:gd name="connsiteX27" fmla="*/ 1447870 w 1646141"/>
                <a:gd name="connsiteY27" fmla="*/ 1938399 h 2168134"/>
                <a:gd name="connsiteX28" fmla="*/ 1432630 w 1646141"/>
                <a:gd name="connsiteY28" fmla="*/ 1984119 h 2168134"/>
                <a:gd name="connsiteX29" fmla="*/ 1402150 w 1646141"/>
                <a:gd name="connsiteY29" fmla="*/ 2029839 h 2168134"/>
                <a:gd name="connsiteX30" fmla="*/ 1356430 w 1646141"/>
                <a:gd name="connsiteY30" fmla="*/ 2060319 h 2168134"/>
                <a:gd name="connsiteX31" fmla="*/ 1325950 w 1646141"/>
                <a:gd name="connsiteY31" fmla="*/ 2106039 h 2168134"/>
                <a:gd name="connsiteX32" fmla="*/ 1204030 w 1646141"/>
                <a:gd name="connsiteY32" fmla="*/ 2136519 h 2168134"/>
                <a:gd name="connsiteX33" fmla="*/ 1158310 w 1646141"/>
                <a:gd name="connsiteY33" fmla="*/ 2166999 h 2168134"/>
                <a:gd name="connsiteX34" fmla="*/ 1036390 w 1646141"/>
                <a:gd name="connsiteY34" fmla="*/ 2121279 h 2168134"/>
                <a:gd name="connsiteX35" fmla="*/ 990670 w 1646141"/>
                <a:gd name="connsiteY35" fmla="*/ 2014599 h 2168134"/>
                <a:gd name="connsiteX36" fmla="*/ 960190 w 1646141"/>
                <a:gd name="connsiteY36" fmla="*/ 1968879 h 2168134"/>
                <a:gd name="connsiteX37" fmla="*/ 944950 w 1646141"/>
                <a:gd name="connsiteY37" fmla="*/ 1923159 h 2168134"/>
                <a:gd name="connsiteX38" fmla="*/ 883990 w 1646141"/>
                <a:gd name="connsiteY38" fmla="*/ 1831719 h 2168134"/>
                <a:gd name="connsiteX39" fmla="*/ 853510 w 1646141"/>
                <a:gd name="connsiteY39" fmla="*/ 1770759 h 2168134"/>
                <a:gd name="connsiteX40" fmla="*/ 746830 w 1646141"/>
                <a:gd name="connsiteY40" fmla="*/ 1679319 h 2168134"/>
                <a:gd name="connsiteX41" fmla="*/ 685870 w 1646141"/>
                <a:gd name="connsiteY41" fmla="*/ 1664079 h 2168134"/>
                <a:gd name="connsiteX42" fmla="*/ 548710 w 1646141"/>
                <a:gd name="connsiteY42" fmla="*/ 1633599 h 2168134"/>
                <a:gd name="connsiteX43" fmla="*/ 487750 w 1646141"/>
                <a:gd name="connsiteY43" fmla="*/ 1587879 h 2168134"/>
                <a:gd name="connsiteX44" fmla="*/ 457270 w 1646141"/>
                <a:gd name="connsiteY44" fmla="*/ 1542159 h 2168134"/>
                <a:gd name="connsiteX45" fmla="*/ 411550 w 1646141"/>
                <a:gd name="connsiteY45" fmla="*/ 1496439 h 2168134"/>
                <a:gd name="connsiteX46" fmla="*/ 350590 w 1646141"/>
                <a:gd name="connsiteY46" fmla="*/ 1359279 h 2168134"/>
                <a:gd name="connsiteX47" fmla="*/ 304870 w 1646141"/>
                <a:gd name="connsiteY47" fmla="*/ 1252599 h 2168134"/>
                <a:gd name="connsiteX48" fmla="*/ 259150 w 1646141"/>
                <a:gd name="connsiteY48" fmla="*/ 1222119 h 2168134"/>
                <a:gd name="connsiteX49" fmla="*/ 213430 w 1646141"/>
                <a:gd name="connsiteY49" fmla="*/ 1115439 h 2168134"/>
                <a:gd name="connsiteX50" fmla="*/ 198190 w 1646141"/>
                <a:gd name="connsiteY50" fmla="*/ 1069719 h 2168134"/>
                <a:gd name="connsiteX51" fmla="*/ 182950 w 1646141"/>
                <a:gd name="connsiteY51" fmla="*/ 1008759 h 2168134"/>
                <a:gd name="connsiteX52" fmla="*/ 137230 w 1646141"/>
                <a:gd name="connsiteY52" fmla="*/ 963039 h 2168134"/>
                <a:gd name="connsiteX53" fmla="*/ 30550 w 1646141"/>
                <a:gd name="connsiteY53" fmla="*/ 856359 h 2168134"/>
                <a:gd name="connsiteX54" fmla="*/ 70 w 1646141"/>
                <a:gd name="connsiteY54" fmla="*/ 642999 h 2168134"/>
                <a:gd name="connsiteX55" fmla="*/ 30550 w 1646141"/>
                <a:gd name="connsiteY55" fmla="*/ 490599 h 2168134"/>
                <a:gd name="connsiteX56" fmla="*/ 45790 w 1646141"/>
                <a:gd name="connsiteY56" fmla="*/ 429639 h 2168134"/>
                <a:gd name="connsiteX57" fmla="*/ 152470 w 1646141"/>
                <a:gd name="connsiteY57" fmla="*/ 185799 h 2168134"/>
                <a:gd name="connsiteX58" fmla="*/ 167710 w 1646141"/>
                <a:gd name="connsiteY58" fmla="*/ 231519 h 2168134"/>
                <a:gd name="connsiteX59" fmla="*/ 167710 w 1646141"/>
                <a:gd name="connsiteY59" fmla="*/ 231519 h 2168134"/>
                <a:gd name="connsiteX60" fmla="*/ 70 w 1646141"/>
                <a:gd name="connsiteY60" fmla="*/ 338199 h 2168134"/>
                <a:gd name="connsiteX0" fmla="*/ 167710 w 1646141"/>
                <a:gd name="connsiteY0" fmla="*/ 216279 h 2168134"/>
                <a:gd name="connsiteX1" fmla="*/ 274390 w 1646141"/>
                <a:gd name="connsiteY1" fmla="*/ 201039 h 2168134"/>
                <a:gd name="connsiteX2" fmla="*/ 335350 w 1646141"/>
                <a:gd name="connsiteY2" fmla="*/ 170559 h 2168134"/>
                <a:gd name="connsiteX3" fmla="*/ 426790 w 1646141"/>
                <a:gd name="connsiteY3" fmla="*/ 140079 h 2168134"/>
                <a:gd name="connsiteX4" fmla="*/ 472510 w 1646141"/>
                <a:gd name="connsiteY4" fmla="*/ 2919 h 2168134"/>
                <a:gd name="connsiteX5" fmla="*/ 579190 w 1646141"/>
                <a:gd name="connsiteY5" fmla="*/ 63879 h 2168134"/>
                <a:gd name="connsiteX6" fmla="*/ 624910 w 1646141"/>
                <a:gd name="connsiteY6" fmla="*/ 18159 h 2168134"/>
                <a:gd name="connsiteX7" fmla="*/ 1264990 w 1646141"/>
                <a:gd name="connsiteY7" fmla="*/ 94359 h 2168134"/>
                <a:gd name="connsiteX8" fmla="*/ 1371670 w 1646141"/>
                <a:gd name="connsiteY8" fmla="*/ 216279 h 2168134"/>
                <a:gd name="connsiteX9" fmla="*/ 1402150 w 1646141"/>
                <a:gd name="connsiteY9" fmla="*/ 261999 h 2168134"/>
                <a:gd name="connsiteX10" fmla="*/ 1447870 w 1646141"/>
                <a:gd name="connsiteY10" fmla="*/ 292479 h 2168134"/>
                <a:gd name="connsiteX11" fmla="*/ 1508830 w 1646141"/>
                <a:gd name="connsiteY11" fmla="*/ 338199 h 2168134"/>
                <a:gd name="connsiteX12" fmla="*/ 1585030 w 1646141"/>
                <a:gd name="connsiteY12" fmla="*/ 399159 h 2168134"/>
                <a:gd name="connsiteX13" fmla="*/ 1645990 w 1646141"/>
                <a:gd name="connsiteY13" fmla="*/ 490599 h 2168134"/>
                <a:gd name="connsiteX14" fmla="*/ 1615510 w 1646141"/>
                <a:gd name="connsiteY14" fmla="*/ 734439 h 2168134"/>
                <a:gd name="connsiteX15" fmla="*/ 1600270 w 1646141"/>
                <a:gd name="connsiteY15" fmla="*/ 810639 h 2168134"/>
                <a:gd name="connsiteX16" fmla="*/ 1539310 w 1646141"/>
                <a:gd name="connsiteY16" fmla="*/ 902079 h 2168134"/>
                <a:gd name="connsiteX17" fmla="*/ 1493590 w 1646141"/>
                <a:gd name="connsiteY17" fmla="*/ 1008759 h 2168134"/>
                <a:gd name="connsiteX18" fmla="*/ 1463110 w 1646141"/>
                <a:gd name="connsiteY18" fmla="*/ 1069719 h 2168134"/>
                <a:gd name="connsiteX19" fmla="*/ 1417390 w 1646141"/>
                <a:gd name="connsiteY19" fmla="*/ 1100199 h 2168134"/>
                <a:gd name="connsiteX20" fmla="*/ 1356430 w 1646141"/>
                <a:gd name="connsiteY20" fmla="*/ 1206879 h 2168134"/>
                <a:gd name="connsiteX21" fmla="*/ 1295470 w 1646141"/>
                <a:gd name="connsiteY21" fmla="*/ 1298319 h 2168134"/>
                <a:gd name="connsiteX22" fmla="*/ 1341190 w 1646141"/>
                <a:gd name="connsiteY22" fmla="*/ 1404999 h 2168134"/>
                <a:gd name="connsiteX23" fmla="*/ 1386910 w 1646141"/>
                <a:gd name="connsiteY23" fmla="*/ 1435479 h 2168134"/>
                <a:gd name="connsiteX24" fmla="*/ 1417390 w 1646141"/>
                <a:gd name="connsiteY24" fmla="*/ 1481199 h 2168134"/>
                <a:gd name="connsiteX25" fmla="*/ 1463110 w 1646141"/>
                <a:gd name="connsiteY25" fmla="*/ 1511679 h 2168134"/>
                <a:gd name="connsiteX26" fmla="*/ 1478350 w 1646141"/>
                <a:gd name="connsiteY26" fmla="*/ 1648839 h 2168134"/>
                <a:gd name="connsiteX27" fmla="*/ 1447870 w 1646141"/>
                <a:gd name="connsiteY27" fmla="*/ 1938399 h 2168134"/>
                <a:gd name="connsiteX28" fmla="*/ 1432630 w 1646141"/>
                <a:gd name="connsiteY28" fmla="*/ 1984119 h 2168134"/>
                <a:gd name="connsiteX29" fmla="*/ 1402150 w 1646141"/>
                <a:gd name="connsiteY29" fmla="*/ 2029839 h 2168134"/>
                <a:gd name="connsiteX30" fmla="*/ 1356430 w 1646141"/>
                <a:gd name="connsiteY30" fmla="*/ 2060319 h 2168134"/>
                <a:gd name="connsiteX31" fmla="*/ 1325950 w 1646141"/>
                <a:gd name="connsiteY31" fmla="*/ 2106039 h 2168134"/>
                <a:gd name="connsiteX32" fmla="*/ 1204030 w 1646141"/>
                <a:gd name="connsiteY32" fmla="*/ 2136519 h 2168134"/>
                <a:gd name="connsiteX33" fmla="*/ 1158310 w 1646141"/>
                <a:gd name="connsiteY33" fmla="*/ 2166999 h 2168134"/>
                <a:gd name="connsiteX34" fmla="*/ 1036390 w 1646141"/>
                <a:gd name="connsiteY34" fmla="*/ 2121279 h 2168134"/>
                <a:gd name="connsiteX35" fmla="*/ 990670 w 1646141"/>
                <a:gd name="connsiteY35" fmla="*/ 2014599 h 2168134"/>
                <a:gd name="connsiteX36" fmla="*/ 960190 w 1646141"/>
                <a:gd name="connsiteY36" fmla="*/ 1968879 h 2168134"/>
                <a:gd name="connsiteX37" fmla="*/ 944950 w 1646141"/>
                <a:gd name="connsiteY37" fmla="*/ 1923159 h 2168134"/>
                <a:gd name="connsiteX38" fmla="*/ 883990 w 1646141"/>
                <a:gd name="connsiteY38" fmla="*/ 1831719 h 2168134"/>
                <a:gd name="connsiteX39" fmla="*/ 853510 w 1646141"/>
                <a:gd name="connsiteY39" fmla="*/ 1770759 h 2168134"/>
                <a:gd name="connsiteX40" fmla="*/ 746830 w 1646141"/>
                <a:gd name="connsiteY40" fmla="*/ 1679319 h 2168134"/>
                <a:gd name="connsiteX41" fmla="*/ 685870 w 1646141"/>
                <a:gd name="connsiteY41" fmla="*/ 1664079 h 2168134"/>
                <a:gd name="connsiteX42" fmla="*/ 548710 w 1646141"/>
                <a:gd name="connsiteY42" fmla="*/ 1633599 h 2168134"/>
                <a:gd name="connsiteX43" fmla="*/ 487750 w 1646141"/>
                <a:gd name="connsiteY43" fmla="*/ 1587879 h 2168134"/>
                <a:gd name="connsiteX44" fmla="*/ 457270 w 1646141"/>
                <a:gd name="connsiteY44" fmla="*/ 1542159 h 2168134"/>
                <a:gd name="connsiteX45" fmla="*/ 411550 w 1646141"/>
                <a:gd name="connsiteY45" fmla="*/ 1496439 h 2168134"/>
                <a:gd name="connsiteX46" fmla="*/ 350590 w 1646141"/>
                <a:gd name="connsiteY46" fmla="*/ 1359279 h 2168134"/>
                <a:gd name="connsiteX47" fmla="*/ 304870 w 1646141"/>
                <a:gd name="connsiteY47" fmla="*/ 1252599 h 2168134"/>
                <a:gd name="connsiteX48" fmla="*/ 259150 w 1646141"/>
                <a:gd name="connsiteY48" fmla="*/ 1222119 h 2168134"/>
                <a:gd name="connsiteX49" fmla="*/ 213430 w 1646141"/>
                <a:gd name="connsiteY49" fmla="*/ 1115439 h 2168134"/>
                <a:gd name="connsiteX50" fmla="*/ 198190 w 1646141"/>
                <a:gd name="connsiteY50" fmla="*/ 1069719 h 2168134"/>
                <a:gd name="connsiteX51" fmla="*/ 182950 w 1646141"/>
                <a:gd name="connsiteY51" fmla="*/ 1008759 h 2168134"/>
                <a:gd name="connsiteX52" fmla="*/ 137230 w 1646141"/>
                <a:gd name="connsiteY52" fmla="*/ 963039 h 2168134"/>
                <a:gd name="connsiteX53" fmla="*/ 30550 w 1646141"/>
                <a:gd name="connsiteY53" fmla="*/ 856359 h 2168134"/>
                <a:gd name="connsiteX54" fmla="*/ 70 w 1646141"/>
                <a:gd name="connsiteY54" fmla="*/ 642999 h 2168134"/>
                <a:gd name="connsiteX55" fmla="*/ 30550 w 1646141"/>
                <a:gd name="connsiteY55" fmla="*/ 490599 h 2168134"/>
                <a:gd name="connsiteX56" fmla="*/ 45790 w 1646141"/>
                <a:gd name="connsiteY56" fmla="*/ 429639 h 2168134"/>
                <a:gd name="connsiteX57" fmla="*/ 152470 w 1646141"/>
                <a:gd name="connsiteY57" fmla="*/ 185799 h 2168134"/>
                <a:gd name="connsiteX58" fmla="*/ 167710 w 1646141"/>
                <a:gd name="connsiteY58" fmla="*/ 231519 h 2168134"/>
                <a:gd name="connsiteX59" fmla="*/ 167710 w 1646141"/>
                <a:gd name="connsiteY59" fmla="*/ 231519 h 2168134"/>
                <a:gd name="connsiteX0" fmla="*/ 180657 w 1659088"/>
                <a:gd name="connsiteY0" fmla="*/ 216279 h 2168134"/>
                <a:gd name="connsiteX1" fmla="*/ 287337 w 1659088"/>
                <a:gd name="connsiteY1" fmla="*/ 201039 h 2168134"/>
                <a:gd name="connsiteX2" fmla="*/ 348297 w 1659088"/>
                <a:gd name="connsiteY2" fmla="*/ 170559 h 2168134"/>
                <a:gd name="connsiteX3" fmla="*/ 439737 w 1659088"/>
                <a:gd name="connsiteY3" fmla="*/ 140079 h 2168134"/>
                <a:gd name="connsiteX4" fmla="*/ 485457 w 1659088"/>
                <a:gd name="connsiteY4" fmla="*/ 2919 h 2168134"/>
                <a:gd name="connsiteX5" fmla="*/ 592137 w 1659088"/>
                <a:gd name="connsiteY5" fmla="*/ 63879 h 2168134"/>
                <a:gd name="connsiteX6" fmla="*/ 637857 w 1659088"/>
                <a:gd name="connsiteY6" fmla="*/ 18159 h 2168134"/>
                <a:gd name="connsiteX7" fmla="*/ 1277937 w 1659088"/>
                <a:gd name="connsiteY7" fmla="*/ 94359 h 2168134"/>
                <a:gd name="connsiteX8" fmla="*/ 1384617 w 1659088"/>
                <a:gd name="connsiteY8" fmla="*/ 216279 h 2168134"/>
                <a:gd name="connsiteX9" fmla="*/ 1415097 w 1659088"/>
                <a:gd name="connsiteY9" fmla="*/ 261999 h 2168134"/>
                <a:gd name="connsiteX10" fmla="*/ 1460817 w 1659088"/>
                <a:gd name="connsiteY10" fmla="*/ 292479 h 2168134"/>
                <a:gd name="connsiteX11" fmla="*/ 1521777 w 1659088"/>
                <a:gd name="connsiteY11" fmla="*/ 338199 h 2168134"/>
                <a:gd name="connsiteX12" fmla="*/ 1597977 w 1659088"/>
                <a:gd name="connsiteY12" fmla="*/ 399159 h 2168134"/>
                <a:gd name="connsiteX13" fmla="*/ 1658937 w 1659088"/>
                <a:gd name="connsiteY13" fmla="*/ 490599 h 2168134"/>
                <a:gd name="connsiteX14" fmla="*/ 1628457 w 1659088"/>
                <a:gd name="connsiteY14" fmla="*/ 734439 h 2168134"/>
                <a:gd name="connsiteX15" fmla="*/ 1613217 w 1659088"/>
                <a:gd name="connsiteY15" fmla="*/ 810639 h 2168134"/>
                <a:gd name="connsiteX16" fmla="*/ 1552257 w 1659088"/>
                <a:gd name="connsiteY16" fmla="*/ 902079 h 2168134"/>
                <a:gd name="connsiteX17" fmla="*/ 1506537 w 1659088"/>
                <a:gd name="connsiteY17" fmla="*/ 1008759 h 2168134"/>
                <a:gd name="connsiteX18" fmla="*/ 1476057 w 1659088"/>
                <a:gd name="connsiteY18" fmla="*/ 1069719 h 2168134"/>
                <a:gd name="connsiteX19" fmla="*/ 1430337 w 1659088"/>
                <a:gd name="connsiteY19" fmla="*/ 1100199 h 2168134"/>
                <a:gd name="connsiteX20" fmla="*/ 1369377 w 1659088"/>
                <a:gd name="connsiteY20" fmla="*/ 1206879 h 2168134"/>
                <a:gd name="connsiteX21" fmla="*/ 1308417 w 1659088"/>
                <a:gd name="connsiteY21" fmla="*/ 1298319 h 2168134"/>
                <a:gd name="connsiteX22" fmla="*/ 1354137 w 1659088"/>
                <a:gd name="connsiteY22" fmla="*/ 1404999 h 2168134"/>
                <a:gd name="connsiteX23" fmla="*/ 1399857 w 1659088"/>
                <a:gd name="connsiteY23" fmla="*/ 1435479 h 2168134"/>
                <a:gd name="connsiteX24" fmla="*/ 1430337 w 1659088"/>
                <a:gd name="connsiteY24" fmla="*/ 1481199 h 2168134"/>
                <a:gd name="connsiteX25" fmla="*/ 1476057 w 1659088"/>
                <a:gd name="connsiteY25" fmla="*/ 1511679 h 2168134"/>
                <a:gd name="connsiteX26" fmla="*/ 1491297 w 1659088"/>
                <a:gd name="connsiteY26" fmla="*/ 1648839 h 2168134"/>
                <a:gd name="connsiteX27" fmla="*/ 1460817 w 1659088"/>
                <a:gd name="connsiteY27" fmla="*/ 1938399 h 2168134"/>
                <a:gd name="connsiteX28" fmla="*/ 1445577 w 1659088"/>
                <a:gd name="connsiteY28" fmla="*/ 1984119 h 2168134"/>
                <a:gd name="connsiteX29" fmla="*/ 1415097 w 1659088"/>
                <a:gd name="connsiteY29" fmla="*/ 2029839 h 2168134"/>
                <a:gd name="connsiteX30" fmla="*/ 1369377 w 1659088"/>
                <a:gd name="connsiteY30" fmla="*/ 2060319 h 2168134"/>
                <a:gd name="connsiteX31" fmla="*/ 1338897 w 1659088"/>
                <a:gd name="connsiteY31" fmla="*/ 2106039 h 2168134"/>
                <a:gd name="connsiteX32" fmla="*/ 1216977 w 1659088"/>
                <a:gd name="connsiteY32" fmla="*/ 2136519 h 2168134"/>
                <a:gd name="connsiteX33" fmla="*/ 1171257 w 1659088"/>
                <a:gd name="connsiteY33" fmla="*/ 2166999 h 2168134"/>
                <a:gd name="connsiteX34" fmla="*/ 1049337 w 1659088"/>
                <a:gd name="connsiteY34" fmla="*/ 2121279 h 2168134"/>
                <a:gd name="connsiteX35" fmla="*/ 1003617 w 1659088"/>
                <a:gd name="connsiteY35" fmla="*/ 2014599 h 2168134"/>
                <a:gd name="connsiteX36" fmla="*/ 973137 w 1659088"/>
                <a:gd name="connsiteY36" fmla="*/ 1968879 h 2168134"/>
                <a:gd name="connsiteX37" fmla="*/ 957897 w 1659088"/>
                <a:gd name="connsiteY37" fmla="*/ 1923159 h 2168134"/>
                <a:gd name="connsiteX38" fmla="*/ 896937 w 1659088"/>
                <a:gd name="connsiteY38" fmla="*/ 1831719 h 2168134"/>
                <a:gd name="connsiteX39" fmla="*/ 866457 w 1659088"/>
                <a:gd name="connsiteY39" fmla="*/ 1770759 h 2168134"/>
                <a:gd name="connsiteX40" fmla="*/ 759777 w 1659088"/>
                <a:gd name="connsiteY40" fmla="*/ 1679319 h 2168134"/>
                <a:gd name="connsiteX41" fmla="*/ 698817 w 1659088"/>
                <a:gd name="connsiteY41" fmla="*/ 1664079 h 2168134"/>
                <a:gd name="connsiteX42" fmla="*/ 561657 w 1659088"/>
                <a:gd name="connsiteY42" fmla="*/ 1633599 h 2168134"/>
                <a:gd name="connsiteX43" fmla="*/ 500697 w 1659088"/>
                <a:gd name="connsiteY43" fmla="*/ 1587879 h 2168134"/>
                <a:gd name="connsiteX44" fmla="*/ 470217 w 1659088"/>
                <a:gd name="connsiteY44" fmla="*/ 1542159 h 2168134"/>
                <a:gd name="connsiteX45" fmla="*/ 424497 w 1659088"/>
                <a:gd name="connsiteY45" fmla="*/ 1496439 h 2168134"/>
                <a:gd name="connsiteX46" fmla="*/ 363537 w 1659088"/>
                <a:gd name="connsiteY46" fmla="*/ 1359279 h 2168134"/>
                <a:gd name="connsiteX47" fmla="*/ 317817 w 1659088"/>
                <a:gd name="connsiteY47" fmla="*/ 1252599 h 2168134"/>
                <a:gd name="connsiteX48" fmla="*/ 272097 w 1659088"/>
                <a:gd name="connsiteY48" fmla="*/ 1222119 h 2168134"/>
                <a:gd name="connsiteX49" fmla="*/ 226377 w 1659088"/>
                <a:gd name="connsiteY49" fmla="*/ 1115439 h 2168134"/>
                <a:gd name="connsiteX50" fmla="*/ 211137 w 1659088"/>
                <a:gd name="connsiteY50" fmla="*/ 1069719 h 2168134"/>
                <a:gd name="connsiteX51" fmla="*/ 195897 w 1659088"/>
                <a:gd name="connsiteY51" fmla="*/ 1008759 h 2168134"/>
                <a:gd name="connsiteX52" fmla="*/ 150177 w 1659088"/>
                <a:gd name="connsiteY52" fmla="*/ 963039 h 2168134"/>
                <a:gd name="connsiteX53" fmla="*/ 43497 w 1659088"/>
                <a:gd name="connsiteY53" fmla="*/ 856359 h 2168134"/>
                <a:gd name="connsiteX54" fmla="*/ 13017 w 1659088"/>
                <a:gd name="connsiteY54" fmla="*/ 642999 h 2168134"/>
                <a:gd name="connsiteX55" fmla="*/ 43497 w 1659088"/>
                <a:gd name="connsiteY55" fmla="*/ 490599 h 2168134"/>
                <a:gd name="connsiteX56" fmla="*/ 4309 w 1659088"/>
                <a:gd name="connsiteY56" fmla="*/ 309896 h 2168134"/>
                <a:gd name="connsiteX57" fmla="*/ 165417 w 1659088"/>
                <a:gd name="connsiteY57" fmla="*/ 185799 h 2168134"/>
                <a:gd name="connsiteX58" fmla="*/ 180657 w 1659088"/>
                <a:gd name="connsiteY58" fmla="*/ 231519 h 2168134"/>
                <a:gd name="connsiteX59" fmla="*/ 180657 w 1659088"/>
                <a:gd name="connsiteY59" fmla="*/ 231519 h 2168134"/>
                <a:gd name="connsiteX0" fmla="*/ 195554 w 1673985"/>
                <a:gd name="connsiteY0" fmla="*/ 216279 h 2168134"/>
                <a:gd name="connsiteX1" fmla="*/ 302234 w 1673985"/>
                <a:gd name="connsiteY1" fmla="*/ 201039 h 2168134"/>
                <a:gd name="connsiteX2" fmla="*/ 363194 w 1673985"/>
                <a:gd name="connsiteY2" fmla="*/ 170559 h 2168134"/>
                <a:gd name="connsiteX3" fmla="*/ 454634 w 1673985"/>
                <a:gd name="connsiteY3" fmla="*/ 140079 h 2168134"/>
                <a:gd name="connsiteX4" fmla="*/ 500354 w 1673985"/>
                <a:gd name="connsiteY4" fmla="*/ 2919 h 2168134"/>
                <a:gd name="connsiteX5" fmla="*/ 607034 w 1673985"/>
                <a:gd name="connsiteY5" fmla="*/ 63879 h 2168134"/>
                <a:gd name="connsiteX6" fmla="*/ 652754 w 1673985"/>
                <a:gd name="connsiteY6" fmla="*/ 18159 h 2168134"/>
                <a:gd name="connsiteX7" fmla="*/ 1292834 w 1673985"/>
                <a:gd name="connsiteY7" fmla="*/ 94359 h 2168134"/>
                <a:gd name="connsiteX8" fmla="*/ 1399514 w 1673985"/>
                <a:gd name="connsiteY8" fmla="*/ 216279 h 2168134"/>
                <a:gd name="connsiteX9" fmla="*/ 1429994 w 1673985"/>
                <a:gd name="connsiteY9" fmla="*/ 261999 h 2168134"/>
                <a:gd name="connsiteX10" fmla="*/ 1475714 w 1673985"/>
                <a:gd name="connsiteY10" fmla="*/ 292479 h 2168134"/>
                <a:gd name="connsiteX11" fmla="*/ 1536674 w 1673985"/>
                <a:gd name="connsiteY11" fmla="*/ 338199 h 2168134"/>
                <a:gd name="connsiteX12" fmla="*/ 1612874 w 1673985"/>
                <a:gd name="connsiteY12" fmla="*/ 399159 h 2168134"/>
                <a:gd name="connsiteX13" fmla="*/ 1673834 w 1673985"/>
                <a:gd name="connsiteY13" fmla="*/ 490599 h 2168134"/>
                <a:gd name="connsiteX14" fmla="*/ 1643354 w 1673985"/>
                <a:gd name="connsiteY14" fmla="*/ 734439 h 2168134"/>
                <a:gd name="connsiteX15" fmla="*/ 1628114 w 1673985"/>
                <a:gd name="connsiteY15" fmla="*/ 810639 h 2168134"/>
                <a:gd name="connsiteX16" fmla="*/ 1567154 w 1673985"/>
                <a:gd name="connsiteY16" fmla="*/ 902079 h 2168134"/>
                <a:gd name="connsiteX17" fmla="*/ 1521434 w 1673985"/>
                <a:gd name="connsiteY17" fmla="*/ 1008759 h 2168134"/>
                <a:gd name="connsiteX18" fmla="*/ 1490954 w 1673985"/>
                <a:gd name="connsiteY18" fmla="*/ 1069719 h 2168134"/>
                <a:gd name="connsiteX19" fmla="*/ 1445234 w 1673985"/>
                <a:gd name="connsiteY19" fmla="*/ 1100199 h 2168134"/>
                <a:gd name="connsiteX20" fmla="*/ 1384274 w 1673985"/>
                <a:gd name="connsiteY20" fmla="*/ 1206879 h 2168134"/>
                <a:gd name="connsiteX21" fmla="*/ 1323314 w 1673985"/>
                <a:gd name="connsiteY21" fmla="*/ 1298319 h 2168134"/>
                <a:gd name="connsiteX22" fmla="*/ 1369034 w 1673985"/>
                <a:gd name="connsiteY22" fmla="*/ 1404999 h 2168134"/>
                <a:gd name="connsiteX23" fmla="*/ 1414754 w 1673985"/>
                <a:gd name="connsiteY23" fmla="*/ 1435479 h 2168134"/>
                <a:gd name="connsiteX24" fmla="*/ 1445234 w 1673985"/>
                <a:gd name="connsiteY24" fmla="*/ 1481199 h 2168134"/>
                <a:gd name="connsiteX25" fmla="*/ 1490954 w 1673985"/>
                <a:gd name="connsiteY25" fmla="*/ 1511679 h 2168134"/>
                <a:gd name="connsiteX26" fmla="*/ 1506194 w 1673985"/>
                <a:gd name="connsiteY26" fmla="*/ 1648839 h 2168134"/>
                <a:gd name="connsiteX27" fmla="*/ 1475714 w 1673985"/>
                <a:gd name="connsiteY27" fmla="*/ 1938399 h 2168134"/>
                <a:gd name="connsiteX28" fmla="*/ 1460474 w 1673985"/>
                <a:gd name="connsiteY28" fmla="*/ 1984119 h 2168134"/>
                <a:gd name="connsiteX29" fmla="*/ 1429994 w 1673985"/>
                <a:gd name="connsiteY29" fmla="*/ 2029839 h 2168134"/>
                <a:gd name="connsiteX30" fmla="*/ 1384274 w 1673985"/>
                <a:gd name="connsiteY30" fmla="*/ 2060319 h 2168134"/>
                <a:gd name="connsiteX31" fmla="*/ 1353794 w 1673985"/>
                <a:gd name="connsiteY31" fmla="*/ 2106039 h 2168134"/>
                <a:gd name="connsiteX32" fmla="*/ 1231874 w 1673985"/>
                <a:gd name="connsiteY32" fmla="*/ 2136519 h 2168134"/>
                <a:gd name="connsiteX33" fmla="*/ 1186154 w 1673985"/>
                <a:gd name="connsiteY33" fmla="*/ 2166999 h 2168134"/>
                <a:gd name="connsiteX34" fmla="*/ 1064234 w 1673985"/>
                <a:gd name="connsiteY34" fmla="*/ 2121279 h 2168134"/>
                <a:gd name="connsiteX35" fmla="*/ 1018514 w 1673985"/>
                <a:gd name="connsiteY35" fmla="*/ 2014599 h 2168134"/>
                <a:gd name="connsiteX36" fmla="*/ 988034 w 1673985"/>
                <a:gd name="connsiteY36" fmla="*/ 1968879 h 2168134"/>
                <a:gd name="connsiteX37" fmla="*/ 972794 w 1673985"/>
                <a:gd name="connsiteY37" fmla="*/ 1923159 h 2168134"/>
                <a:gd name="connsiteX38" fmla="*/ 911834 w 1673985"/>
                <a:gd name="connsiteY38" fmla="*/ 1831719 h 2168134"/>
                <a:gd name="connsiteX39" fmla="*/ 881354 w 1673985"/>
                <a:gd name="connsiteY39" fmla="*/ 1770759 h 2168134"/>
                <a:gd name="connsiteX40" fmla="*/ 774674 w 1673985"/>
                <a:gd name="connsiteY40" fmla="*/ 1679319 h 2168134"/>
                <a:gd name="connsiteX41" fmla="*/ 713714 w 1673985"/>
                <a:gd name="connsiteY41" fmla="*/ 1664079 h 2168134"/>
                <a:gd name="connsiteX42" fmla="*/ 576554 w 1673985"/>
                <a:gd name="connsiteY42" fmla="*/ 1633599 h 2168134"/>
                <a:gd name="connsiteX43" fmla="*/ 515594 w 1673985"/>
                <a:gd name="connsiteY43" fmla="*/ 1587879 h 2168134"/>
                <a:gd name="connsiteX44" fmla="*/ 485114 w 1673985"/>
                <a:gd name="connsiteY44" fmla="*/ 1542159 h 2168134"/>
                <a:gd name="connsiteX45" fmla="*/ 439394 w 1673985"/>
                <a:gd name="connsiteY45" fmla="*/ 1496439 h 2168134"/>
                <a:gd name="connsiteX46" fmla="*/ 378434 w 1673985"/>
                <a:gd name="connsiteY46" fmla="*/ 1359279 h 2168134"/>
                <a:gd name="connsiteX47" fmla="*/ 332714 w 1673985"/>
                <a:gd name="connsiteY47" fmla="*/ 1252599 h 2168134"/>
                <a:gd name="connsiteX48" fmla="*/ 286994 w 1673985"/>
                <a:gd name="connsiteY48" fmla="*/ 1222119 h 2168134"/>
                <a:gd name="connsiteX49" fmla="*/ 241274 w 1673985"/>
                <a:gd name="connsiteY49" fmla="*/ 1115439 h 2168134"/>
                <a:gd name="connsiteX50" fmla="*/ 226034 w 1673985"/>
                <a:gd name="connsiteY50" fmla="*/ 1069719 h 2168134"/>
                <a:gd name="connsiteX51" fmla="*/ 210794 w 1673985"/>
                <a:gd name="connsiteY51" fmla="*/ 1008759 h 2168134"/>
                <a:gd name="connsiteX52" fmla="*/ 165074 w 1673985"/>
                <a:gd name="connsiteY52" fmla="*/ 963039 h 2168134"/>
                <a:gd name="connsiteX53" fmla="*/ 58394 w 1673985"/>
                <a:gd name="connsiteY53" fmla="*/ 856359 h 2168134"/>
                <a:gd name="connsiteX54" fmla="*/ 27914 w 1673985"/>
                <a:gd name="connsiteY54" fmla="*/ 642999 h 2168134"/>
                <a:gd name="connsiteX55" fmla="*/ 3965 w 1673985"/>
                <a:gd name="connsiteY55" fmla="*/ 501484 h 2168134"/>
                <a:gd name="connsiteX56" fmla="*/ 19206 w 1673985"/>
                <a:gd name="connsiteY56" fmla="*/ 309896 h 2168134"/>
                <a:gd name="connsiteX57" fmla="*/ 180314 w 1673985"/>
                <a:gd name="connsiteY57" fmla="*/ 185799 h 2168134"/>
                <a:gd name="connsiteX58" fmla="*/ 195554 w 1673985"/>
                <a:gd name="connsiteY58" fmla="*/ 231519 h 2168134"/>
                <a:gd name="connsiteX59" fmla="*/ 195554 w 1673985"/>
                <a:gd name="connsiteY59" fmla="*/ 231519 h 2168134"/>
                <a:gd name="connsiteX0" fmla="*/ 195554 w 1673985"/>
                <a:gd name="connsiteY0" fmla="*/ 216279 h 2168134"/>
                <a:gd name="connsiteX1" fmla="*/ 302234 w 1673985"/>
                <a:gd name="connsiteY1" fmla="*/ 201039 h 2168134"/>
                <a:gd name="connsiteX2" fmla="*/ 454634 w 1673985"/>
                <a:gd name="connsiteY2" fmla="*/ 140079 h 2168134"/>
                <a:gd name="connsiteX3" fmla="*/ 500354 w 1673985"/>
                <a:gd name="connsiteY3" fmla="*/ 2919 h 2168134"/>
                <a:gd name="connsiteX4" fmla="*/ 607034 w 1673985"/>
                <a:gd name="connsiteY4" fmla="*/ 63879 h 2168134"/>
                <a:gd name="connsiteX5" fmla="*/ 652754 w 1673985"/>
                <a:gd name="connsiteY5" fmla="*/ 18159 h 2168134"/>
                <a:gd name="connsiteX6" fmla="*/ 1292834 w 1673985"/>
                <a:gd name="connsiteY6" fmla="*/ 94359 h 2168134"/>
                <a:gd name="connsiteX7" fmla="*/ 1399514 w 1673985"/>
                <a:gd name="connsiteY7" fmla="*/ 216279 h 2168134"/>
                <a:gd name="connsiteX8" fmla="*/ 1429994 w 1673985"/>
                <a:gd name="connsiteY8" fmla="*/ 261999 h 2168134"/>
                <a:gd name="connsiteX9" fmla="*/ 1475714 w 1673985"/>
                <a:gd name="connsiteY9" fmla="*/ 292479 h 2168134"/>
                <a:gd name="connsiteX10" fmla="*/ 1536674 w 1673985"/>
                <a:gd name="connsiteY10" fmla="*/ 338199 h 2168134"/>
                <a:gd name="connsiteX11" fmla="*/ 1612874 w 1673985"/>
                <a:gd name="connsiteY11" fmla="*/ 399159 h 2168134"/>
                <a:gd name="connsiteX12" fmla="*/ 1673834 w 1673985"/>
                <a:gd name="connsiteY12" fmla="*/ 490599 h 2168134"/>
                <a:gd name="connsiteX13" fmla="*/ 1643354 w 1673985"/>
                <a:gd name="connsiteY13" fmla="*/ 734439 h 2168134"/>
                <a:gd name="connsiteX14" fmla="*/ 1628114 w 1673985"/>
                <a:gd name="connsiteY14" fmla="*/ 810639 h 2168134"/>
                <a:gd name="connsiteX15" fmla="*/ 1567154 w 1673985"/>
                <a:gd name="connsiteY15" fmla="*/ 902079 h 2168134"/>
                <a:gd name="connsiteX16" fmla="*/ 1521434 w 1673985"/>
                <a:gd name="connsiteY16" fmla="*/ 1008759 h 2168134"/>
                <a:gd name="connsiteX17" fmla="*/ 1490954 w 1673985"/>
                <a:gd name="connsiteY17" fmla="*/ 1069719 h 2168134"/>
                <a:gd name="connsiteX18" fmla="*/ 1445234 w 1673985"/>
                <a:gd name="connsiteY18" fmla="*/ 1100199 h 2168134"/>
                <a:gd name="connsiteX19" fmla="*/ 1384274 w 1673985"/>
                <a:gd name="connsiteY19" fmla="*/ 1206879 h 2168134"/>
                <a:gd name="connsiteX20" fmla="*/ 1323314 w 1673985"/>
                <a:gd name="connsiteY20" fmla="*/ 1298319 h 2168134"/>
                <a:gd name="connsiteX21" fmla="*/ 1369034 w 1673985"/>
                <a:gd name="connsiteY21" fmla="*/ 1404999 h 2168134"/>
                <a:gd name="connsiteX22" fmla="*/ 1414754 w 1673985"/>
                <a:gd name="connsiteY22" fmla="*/ 1435479 h 2168134"/>
                <a:gd name="connsiteX23" fmla="*/ 1445234 w 1673985"/>
                <a:gd name="connsiteY23" fmla="*/ 1481199 h 2168134"/>
                <a:gd name="connsiteX24" fmla="*/ 1490954 w 1673985"/>
                <a:gd name="connsiteY24" fmla="*/ 1511679 h 2168134"/>
                <a:gd name="connsiteX25" fmla="*/ 1506194 w 1673985"/>
                <a:gd name="connsiteY25" fmla="*/ 1648839 h 2168134"/>
                <a:gd name="connsiteX26" fmla="*/ 1475714 w 1673985"/>
                <a:gd name="connsiteY26" fmla="*/ 1938399 h 2168134"/>
                <a:gd name="connsiteX27" fmla="*/ 1460474 w 1673985"/>
                <a:gd name="connsiteY27" fmla="*/ 1984119 h 2168134"/>
                <a:gd name="connsiteX28" fmla="*/ 1429994 w 1673985"/>
                <a:gd name="connsiteY28" fmla="*/ 2029839 h 2168134"/>
                <a:gd name="connsiteX29" fmla="*/ 1384274 w 1673985"/>
                <a:gd name="connsiteY29" fmla="*/ 2060319 h 2168134"/>
                <a:gd name="connsiteX30" fmla="*/ 1353794 w 1673985"/>
                <a:gd name="connsiteY30" fmla="*/ 2106039 h 2168134"/>
                <a:gd name="connsiteX31" fmla="*/ 1231874 w 1673985"/>
                <a:gd name="connsiteY31" fmla="*/ 2136519 h 2168134"/>
                <a:gd name="connsiteX32" fmla="*/ 1186154 w 1673985"/>
                <a:gd name="connsiteY32" fmla="*/ 2166999 h 2168134"/>
                <a:gd name="connsiteX33" fmla="*/ 1064234 w 1673985"/>
                <a:gd name="connsiteY33" fmla="*/ 2121279 h 2168134"/>
                <a:gd name="connsiteX34" fmla="*/ 1018514 w 1673985"/>
                <a:gd name="connsiteY34" fmla="*/ 2014599 h 2168134"/>
                <a:gd name="connsiteX35" fmla="*/ 988034 w 1673985"/>
                <a:gd name="connsiteY35" fmla="*/ 1968879 h 2168134"/>
                <a:gd name="connsiteX36" fmla="*/ 972794 w 1673985"/>
                <a:gd name="connsiteY36" fmla="*/ 1923159 h 2168134"/>
                <a:gd name="connsiteX37" fmla="*/ 911834 w 1673985"/>
                <a:gd name="connsiteY37" fmla="*/ 1831719 h 2168134"/>
                <a:gd name="connsiteX38" fmla="*/ 881354 w 1673985"/>
                <a:gd name="connsiteY38" fmla="*/ 1770759 h 2168134"/>
                <a:gd name="connsiteX39" fmla="*/ 774674 w 1673985"/>
                <a:gd name="connsiteY39" fmla="*/ 1679319 h 2168134"/>
                <a:gd name="connsiteX40" fmla="*/ 713714 w 1673985"/>
                <a:gd name="connsiteY40" fmla="*/ 1664079 h 2168134"/>
                <a:gd name="connsiteX41" fmla="*/ 576554 w 1673985"/>
                <a:gd name="connsiteY41" fmla="*/ 1633599 h 2168134"/>
                <a:gd name="connsiteX42" fmla="*/ 515594 w 1673985"/>
                <a:gd name="connsiteY42" fmla="*/ 1587879 h 2168134"/>
                <a:gd name="connsiteX43" fmla="*/ 485114 w 1673985"/>
                <a:gd name="connsiteY43" fmla="*/ 1542159 h 2168134"/>
                <a:gd name="connsiteX44" fmla="*/ 439394 w 1673985"/>
                <a:gd name="connsiteY44" fmla="*/ 1496439 h 2168134"/>
                <a:gd name="connsiteX45" fmla="*/ 378434 w 1673985"/>
                <a:gd name="connsiteY45" fmla="*/ 1359279 h 2168134"/>
                <a:gd name="connsiteX46" fmla="*/ 332714 w 1673985"/>
                <a:gd name="connsiteY46" fmla="*/ 1252599 h 2168134"/>
                <a:gd name="connsiteX47" fmla="*/ 286994 w 1673985"/>
                <a:gd name="connsiteY47" fmla="*/ 1222119 h 2168134"/>
                <a:gd name="connsiteX48" fmla="*/ 241274 w 1673985"/>
                <a:gd name="connsiteY48" fmla="*/ 1115439 h 2168134"/>
                <a:gd name="connsiteX49" fmla="*/ 226034 w 1673985"/>
                <a:gd name="connsiteY49" fmla="*/ 1069719 h 2168134"/>
                <a:gd name="connsiteX50" fmla="*/ 210794 w 1673985"/>
                <a:gd name="connsiteY50" fmla="*/ 1008759 h 2168134"/>
                <a:gd name="connsiteX51" fmla="*/ 165074 w 1673985"/>
                <a:gd name="connsiteY51" fmla="*/ 963039 h 2168134"/>
                <a:gd name="connsiteX52" fmla="*/ 58394 w 1673985"/>
                <a:gd name="connsiteY52" fmla="*/ 856359 h 2168134"/>
                <a:gd name="connsiteX53" fmla="*/ 27914 w 1673985"/>
                <a:gd name="connsiteY53" fmla="*/ 642999 h 2168134"/>
                <a:gd name="connsiteX54" fmla="*/ 3965 w 1673985"/>
                <a:gd name="connsiteY54" fmla="*/ 501484 h 2168134"/>
                <a:gd name="connsiteX55" fmla="*/ 19206 w 1673985"/>
                <a:gd name="connsiteY55" fmla="*/ 309896 h 2168134"/>
                <a:gd name="connsiteX56" fmla="*/ 180314 w 1673985"/>
                <a:gd name="connsiteY56" fmla="*/ 185799 h 2168134"/>
                <a:gd name="connsiteX57" fmla="*/ 195554 w 1673985"/>
                <a:gd name="connsiteY57" fmla="*/ 231519 h 2168134"/>
                <a:gd name="connsiteX58" fmla="*/ 195554 w 1673985"/>
                <a:gd name="connsiteY58" fmla="*/ 231519 h 2168134"/>
                <a:gd name="connsiteX0" fmla="*/ 195554 w 1673985"/>
                <a:gd name="connsiteY0" fmla="*/ 217234 h 2169089"/>
                <a:gd name="connsiteX1" fmla="*/ 302234 w 1673985"/>
                <a:gd name="connsiteY1" fmla="*/ 201994 h 2169089"/>
                <a:gd name="connsiteX2" fmla="*/ 500354 w 1673985"/>
                <a:gd name="connsiteY2" fmla="*/ 3874 h 2169089"/>
                <a:gd name="connsiteX3" fmla="*/ 607034 w 1673985"/>
                <a:gd name="connsiteY3" fmla="*/ 64834 h 2169089"/>
                <a:gd name="connsiteX4" fmla="*/ 652754 w 1673985"/>
                <a:gd name="connsiteY4" fmla="*/ 19114 h 2169089"/>
                <a:gd name="connsiteX5" fmla="*/ 1292834 w 1673985"/>
                <a:gd name="connsiteY5" fmla="*/ 95314 h 2169089"/>
                <a:gd name="connsiteX6" fmla="*/ 1399514 w 1673985"/>
                <a:gd name="connsiteY6" fmla="*/ 217234 h 2169089"/>
                <a:gd name="connsiteX7" fmla="*/ 1429994 w 1673985"/>
                <a:gd name="connsiteY7" fmla="*/ 262954 h 2169089"/>
                <a:gd name="connsiteX8" fmla="*/ 1475714 w 1673985"/>
                <a:gd name="connsiteY8" fmla="*/ 293434 h 2169089"/>
                <a:gd name="connsiteX9" fmla="*/ 1536674 w 1673985"/>
                <a:gd name="connsiteY9" fmla="*/ 339154 h 2169089"/>
                <a:gd name="connsiteX10" fmla="*/ 1612874 w 1673985"/>
                <a:gd name="connsiteY10" fmla="*/ 400114 h 2169089"/>
                <a:gd name="connsiteX11" fmla="*/ 1673834 w 1673985"/>
                <a:gd name="connsiteY11" fmla="*/ 491554 h 2169089"/>
                <a:gd name="connsiteX12" fmla="*/ 1643354 w 1673985"/>
                <a:gd name="connsiteY12" fmla="*/ 735394 h 2169089"/>
                <a:gd name="connsiteX13" fmla="*/ 1628114 w 1673985"/>
                <a:gd name="connsiteY13" fmla="*/ 811594 h 2169089"/>
                <a:gd name="connsiteX14" fmla="*/ 1567154 w 1673985"/>
                <a:gd name="connsiteY14" fmla="*/ 903034 h 2169089"/>
                <a:gd name="connsiteX15" fmla="*/ 1521434 w 1673985"/>
                <a:gd name="connsiteY15" fmla="*/ 1009714 h 2169089"/>
                <a:gd name="connsiteX16" fmla="*/ 1490954 w 1673985"/>
                <a:gd name="connsiteY16" fmla="*/ 1070674 h 2169089"/>
                <a:gd name="connsiteX17" fmla="*/ 1445234 w 1673985"/>
                <a:gd name="connsiteY17" fmla="*/ 1101154 h 2169089"/>
                <a:gd name="connsiteX18" fmla="*/ 1384274 w 1673985"/>
                <a:gd name="connsiteY18" fmla="*/ 1207834 h 2169089"/>
                <a:gd name="connsiteX19" fmla="*/ 1323314 w 1673985"/>
                <a:gd name="connsiteY19" fmla="*/ 1299274 h 2169089"/>
                <a:gd name="connsiteX20" fmla="*/ 1369034 w 1673985"/>
                <a:gd name="connsiteY20" fmla="*/ 1405954 h 2169089"/>
                <a:gd name="connsiteX21" fmla="*/ 1414754 w 1673985"/>
                <a:gd name="connsiteY21" fmla="*/ 1436434 h 2169089"/>
                <a:gd name="connsiteX22" fmla="*/ 1445234 w 1673985"/>
                <a:gd name="connsiteY22" fmla="*/ 1482154 h 2169089"/>
                <a:gd name="connsiteX23" fmla="*/ 1490954 w 1673985"/>
                <a:gd name="connsiteY23" fmla="*/ 1512634 h 2169089"/>
                <a:gd name="connsiteX24" fmla="*/ 1506194 w 1673985"/>
                <a:gd name="connsiteY24" fmla="*/ 1649794 h 2169089"/>
                <a:gd name="connsiteX25" fmla="*/ 1475714 w 1673985"/>
                <a:gd name="connsiteY25" fmla="*/ 1939354 h 2169089"/>
                <a:gd name="connsiteX26" fmla="*/ 1460474 w 1673985"/>
                <a:gd name="connsiteY26" fmla="*/ 1985074 h 2169089"/>
                <a:gd name="connsiteX27" fmla="*/ 1429994 w 1673985"/>
                <a:gd name="connsiteY27" fmla="*/ 2030794 h 2169089"/>
                <a:gd name="connsiteX28" fmla="*/ 1384274 w 1673985"/>
                <a:gd name="connsiteY28" fmla="*/ 2061274 h 2169089"/>
                <a:gd name="connsiteX29" fmla="*/ 1353794 w 1673985"/>
                <a:gd name="connsiteY29" fmla="*/ 2106994 h 2169089"/>
                <a:gd name="connsiteX30" fmla="*/ 1231874 w 1673985"/>
                <a:gd name="connsiteY30" fmla="*/ 2137474 h 2169089"/>
                <a:gd name="connsiteX31" fmla="*/ 1186154 w 1673985"/>
                <a:gd name="connsiteY31" fmla="*/ 2167954 h 2169089"/>
                <a:gd name="connsiteX32" fmla="*/ 1064234 w 1673985"/>
                <a:gd name="connsiteY32" fmla="*/ 2122234 h 2169089"/>
                <a:gd name="connsiteX33" fmla="*/ 1018514 w 1673985"/>
                <a:gd name="connsiteY33" fmla="*/ 2015554 h 2169089"/>
                <a:gd name="connsiteX34" fmla="*/ 988034 w 1673985"/>
                <a:gd name="connsiteY34" fmla="*/ 1969834 h 2169089"/>
                <a:gd name="connsiteX35" fmla="*/ 972794 w 1673985"/>
                <a:gd name="connsiteY35" fmla="*/ 1924114 h 2169089"/>
                <a:gd name="connsiteX36" fmla="*/ 911834 w 1673985"/>
                <a:gd name="connsiteY36" fmla="*/ 1832674 h 2169089"/>
                <a:gd name="connsiteX37" fmla="*/ 881354 w 1673985"/>
                <a:gd name="connsiteY37" fmla="*/ 1771714 h 2169089"/>
                <a:gd name="connsiteX38" fmla="*/ 774674 w 1673985"/>
                <a:gd name="connsiteY38" fmla="*/ 1680274 h 2169089"/>
                <a:gd name="connsiteX39" fmla="*/ 713714 w 1673985"/>
                <a:gd name="connsiteY39" fmla="*/ 1665034 h 2169089"/>
                <a:gd name="connsiteX40" fmla="*/ 576554 w 1673985"/>
                <a:gd name="connsiteY40" fmla="*/ 1634554 h 2169089"/>
                <a:gd name="connsiteX41" fmla="*/ 515594 w 1673985"/>
                <a:gd name="connsiteY41" fmla="*/ 1588834 h 2169089"/>
                <a:gd name="connsiteX42" fmla="*/ 485114 w 1673985"/>
                <a:gd name="connsiteY42" fmla="*/ 1543114 h 2169089"/>
                <a:gd name="connsiteX43" fmla="*/ 439394 w 1673985"/>
                <a:gd name="connsiteY43" fmla="*/ 1497394 h 2169089"/>
                <a:gd name="connsiteX44" fmla="*/ 378434 w 1673985"/>
                <a:gd name="connsiteY44" fmla="*/ 1360234 h 2169089"/>
                <a:gd name="connsiteX45" fmla="*/ 332714 w 1673985"/>
                <a:gd name="connsiteY45" fmla="*/ 1253554 h 2169089"/>
                <a:gd name="connsiteX46" fmla="*/ 286994 w 1673985"/>
                <a:gd name="connsiteY46" fmla="*/ 1223074 h 2169089"/>
                <a:gd name="connsiteX47" fmla="*/ 241274 w 1673985"/>
                <a:gd name="connsiteY47" fmla="*/ 1116394 h 2169089"/>
                <a:gd name="connsiteX48" fmla="*/ 226034 w 1673985"/>
                <a:gd name="connsiteY48" fmla="*/ 1070674 h 2169089"/>
                <a:gd name="connsiteX49" fmla="*/ 210794 w 1673985"/>
                <a:gd name="connsiteY49" fmla="*/ 1009714 h 2169089"/>
                <a:gd name="connsiteX50" fmla="*/ 165074 w 1673985"/>
                <a:gd name="connsiteY50" fmla="*/ 963994 h 2169089"/>
                <a:gd name="connsiteX51" fmla="*/ 58394 w 1673985"/>
                <a:gd name="connsiteY51" fmla="*/ 857314 h 2169089"/>
                <a:gd name="connsiteX52" fmla="*/ 27914 w 1673985"/>
                <a:gd name="connsiteY52" fmla="*/ 643954 h 2169089"/>
                <a:gd name="connsiteX53" fmla="*/ 3965 w 1673985"/>
                <a:gd name="connsiteY53" fmla="*/ 502439 h 2169089"/>
                <a:gd name="connsiteX54" fmla="*/ 19206 w 1673985"/>
                <a:gd name="connsiteY54" fmla="*/ 310851 h 2169089"/>
                <a:gd name="connsiteX55" fmla="*/ 180314 w 1673985"/>
                <a:gd name="connsiteY55" fmla="*/ 186754 h 2169089"/>
                <a:gd name="connsiteX56" fmla="*/ 195554 w 1673985"/>
                <a:gd name="connsiteY56" fmla="*/ 232474 h 2169089"/>
                <a:gd name="connsiteX57" fmla="*/ 195554 w 1673985"/>
                <a:gd name="connsiteY57" fmla="*/ 232474 h 2169089"/>
                <a:gd name="connsiteX0" fmla="*/ 195554 w 1673985"/>
                <a:gd name="connsiteY0" fmla="*/ 217950 h 2169805"/>
                <a:gd name="connsiteX1" fmla="*/ 500354 w 1673985"/>
                <a:gd name="connsiteY1" fmla="*/ 4590 h 2169805"/>
                <a:gd name="connsiteX2" fmla="*/ 607034 w 1673985"/>
                <a:gd name="connsiteY2" fmla="*/ 65550 h 2169805"/>
                <a:gd name="connsiteX3" fmla="*/ 652754 w 1673985"/>
                <a:gd name="connsiteY3" fmla="*/ 19830 h 2169805"/>
                <a:gd name="connsiteX4" fmla="*/ 1292834 w 1673985"/>
                <a:gd name="connsiteY4" fmla="*/ 96030 h 2169805"/>
                <a:gd name="connsiteX5" fmla="*/ 1399514 w 1673985"/>
                <a:gd name="connsiteY5" fmla="*/ 217950 h 2169805"/>
                <a:gd name="connsiteX6" fmla="*/ 1429994 w 1673985"/>
                <a:gd name="connsiteY6" fmla="*/ 263670 h 2169805"/>
                <a:gd name="connsiteX7" fmla="*/ 1475714 w 1673985"/>
                <a:gd name="connsiteY7" fmla="*/ 294150 h 2169805"/>
                <a:gd name="connsiteX8" fmla="*/ 1536674 w 1673985"/>
                <a:gd name="connsiteY8" fmla="*/ 339870 h 2169805"/>
                <a:gd name="connsiteX9" fmla="*/ 1612874 w 1673985"/>
                <a:gd name="connsiteY9" fmla="*/ 400830 h 2169805"/>
                <a:gd name="connsiteX10" fmla="*/ 1673834 w 1673985"/>
                <a:gd name="connsiteY10" fmla="*/ 492270 h 2169805"/>
                <a:gd name="connsiteX11" fmla="*/ 1643354 w 1673985"/>
                <a:gd name="connsiteY11" fmla="*/ 736110 h 2169805"/>
                <a:gd name="connsiteX12" fmla="*/ 1628114 w 1673985"/>
                <a:gd name="connsiteY12" fmla="*/ 812310 h 2169805"/>
                <a:gd name="connsiteX13" fmla="*/ 1567154 w 1673985"/>
                <a:gd name="connsiteY13" fmla="*/ 903750 h 2169805"/>
                <a:gd name="connsiteX14" fmla="*/ 1521434 w 1673985"/>
                <a:gd name="connsiteY14" fmla="*/ 1010430 h 2169805"/>
                <a:gd name="connsiteX15" fmla="*/ 1490954 w 1673985"/>
                <a:gd name="connsiteY15" fmla="*/ 1071390 h 2169805"/>
                <a:gd name="connsiteX16" fmla="*/ 1445234 w 1673985"/>
                <a:gd name="connsiteY16" fmla="*/ 1101870 h 2169805"/>
                <a:gd name="connsiteX17" fmla="*/ 1384274 w 1673985"/>
                <a:gd name="connsiteY17" fmla="*/ 1208550 h 2169805"/>
                <a:gd name="connsiteX18" fmla="*/ 1323314 w 1673985"/>
                <a:gd name="connsiteY18" fmla="*/ 1299990 h 2169805"/>
                <a:gd name="connsiteX19" fmla="*/ 1369034 w 1673985"/>
                <a:gd name="connsiteY19" fmla="*/ 1406670 h 2169805"/>
                <a:gd name="connsiteX20" fmla="*/ 1414754 w 1673985"/>
                <a:gd name="connsiteY20" fmla="*/ 1437150 h 2169805"/>
                <a:gd name="connsiteX21" fmla="*/ 1445234 w 1673985"/>
                <a:gd name="connsiteY21" fmla="*/ 1482870 h 2169805"/>
                <a:gd name="connsiteX22" fmla="*/ 1490954 w 1673985"/>
                <a:gd name="connsiteY22" fmla="*/ 1513350 h 2169805"/>
                <a:gd name="connsiteX23" fmla="*/ 1506194 w 1673985"/>
                <a:gd name="connsiteY23" fmla="*/ 1650510 h 2169805"/>
                <a:gd name="connsiteX24" fmla="*/ 1475714 w 1673985"/>
                <a:gd name="connsiteY24" fmla="*/ 1940070 h 2169805"/>
                <a:gd name="connsiteX25" fmla="*/ 1460474 w 1673985"/>
                <a:gd name="connsiteY25" fmla="*/ 1985790 h 2169805"/>
                <a:gd name="connsiteX26" fmla="*/ 1429994 w 1673985"/>
                <a:gd name="connsiteY26" fmla="*/ 2031510 h 2169805"/>
                <a:gd name="connsiteX27" fmla="*/ 1384274 w 1673985"/>
                <a:gd name="connsiteY27" fmla="*/ 2061990 h 2169805"/>
                <a:gd name="connsiteX28" fmla="*/ 1353794 w 1673985"/>
                <a:gd name="connsiteY28" fmla="*/ 2107710 h 2169805"/>
                <a:gd name="connsiteX29" fmla="*/ 1231874 w 1673985"/>
                <a:gd name="connsiteY29" fmla="*/ 2138190 h 2169805"/>
                <a:gd name="connsiteX30" fmla="*/ 1186154 w 1673985"/>
                <a:gd name="connsiteY30" fmla="*/ 2168670 h 2169805"/>
                <a:gd name="connsiteX31" fmla="*/ 1064234 w 1673985"/>
                <a:gd name="connsiteY31" fmla="*/ 2122950 h 2169805"/>
                <a:gd name="connsiteX32" fmla="*/ 1018514 w 1673985"/>
                <a:gd name="connsiteY32" fmla="*/ 2016270 h 2169805"/>
                <a:gd name="connsiteX33" fmla="*/ 988034 w 1673985"/>
                <a:gd name="connsiteY33" fmla="*/ 1970550 h 2169805"/>
                <a:gd name="connsiteX34" fmla="*/ 972794 w 1673985"/>
                <a:gd name="connsiteY34" fmla="*/ 1924830 h 2169805"/>
                <a:gd name="connsiteX35" fmla="*/ 911834 w 1673985"/>
                <a:gd name="connsiteY35" fmla="*/ 1833390 h 2169805"/>
                <a:gd name="connsiteX36" fmla="*/ 881354 w 1673985"/>
                <a:gd name="connsiteY36" fmla="*/ 1772430 h 2169805"/>
                <a:gd name="connsiteX37" fmla="*/ 774674 w 1673985"/>
                <a:gd name="connsiteY37" fmla="*/ 1680990 h 2169805"/>
                <a:gd name="connsiteX38" fmla="*/ 713714 w 1673985"/>
                <a:gd name="connsiteY38" fmla="*/ 1665750 h 2169805"/>
                <a:gd name="connsiteX39" fmla="*/ 576554 w 1673985"/>
                <a:gd name="connsiteY39" fmla="*/ 1635270 h 2169805"/>
                <a:gd name="connsiteX40" fmla="*/ 515594 w 1673985"/>
                <a:gd name="connsiteY40" fmla="*/ 1589550 h 2169805"/>
                <a:gd name="connsiteX41" fmla="*/ 485114 w 1673985"/>
                <a:gd name="connsiteY41" fmla="*/ 1543830 h 2169805"/>
                <a:gd name="connsiteX42" fmla="*/ 439394 w 1673985"/>
                <a:gd name="connsiteY42" fmla="*/ 1498110 h 2169805"/>
                <a:gd name="connsiteX43" fmla="*/ 378434 w 1673985"/>
                <a:gd name="connsiteY43" fmla="*/ 1360950 h 2169805"/>
                <a:gd name="connsiteX44" fmla="*/ 332714 w 1673985"/>
                <a:gd name="connsiteY44" fmla="*/ 1254270 h 2169805"/>
                <a:gd name="connsiteX45" fmla="*/ 286994 w 1673985"/>
                <a:gd name="connsiteY45" fmla="*/ 1223790 h 2169805"/>
                <a:gd name="connsiteX46" fmla="*/ 241274 w 1673985"/>
                <a:gd name="connsiteY46" fmla="*/ 1117110 h 2169805"/>
                <a:gd name="connsiteX47" fmla="*/ 226034 w 1673985"/>
                <a:gd name="connsiteY47" fmla="*/ 1071390 h 2169805"/>
                <a:gd name="connsiteX48" fmla="*/ 210794 w 1673985"/>
                <a:gd name="connsiteY48" fmla="*/ 1010430 h 2169805"/>
                <a:gd name="connsiteX49" fmla="*/ 165074 w 1673985"/>
                <a:gd name="connsiteY49" fmla="*/ 964710 h 2169805"/>
                <a:gd name="connsiteX50" fmla="*/ 58394 w 1673985"/>
                <a:gd name="connsiteY50" fmla="*/ 858030 h 2169805"/>
                <a:gd name="connsiteX51" fmla="*/ 27914 w 1673985"/>
                <a:gd name="connsiteY51" fmla="*/ 644670 h 2169805"/>
                <a:gd name="connsiteX52" fmla="*/ 3965 w 1673985"/>
                <a:gd name="connsiteY52" fmla="*/ 503155 h 2169805"/>
                <a:gd name="connsiteX53" fmla="*/ 19206 w 1673985"/>
                <a:gd name="connsiteY53" fmla="*/ 311567 h 2169805"/>
                <a:gd name="connsiteX54" fmla="*/ 180314 w 1673985"/>
                <a:gd name="connsiteY54" fmla="*/ 187470 h 2169805"/>
                <a:gd name="connsiteX55" fmla="*/ 195554 w 1673985"/>
                <a:gd name="connsiteY55" fmla="*/ 233190 h 2169805"/>
                <a:gd name="connsiteX56" fmla="*/ 195554 w 1673985"/>
                <a:gd name="connsiteY56" fmla="*/ 233190 h 2169805"/>
                <a:gd name="connsiteX0" fmla="*/ 195554 w 1673985"/>
                <a:gd name="connsiteY0" fmla="*/ 217950 h 2169805"/>
                <a:gd name="connsiteX1" fmla="*/ 500354 w 1673985"/>
                <a:gd name="connsiteY1" fmla="*/ 4590 h 2169805"/>
                <a:gd name="connsiteX2" fmla="*/ 607034 w 1673985"/>
                <a:gd name="connsiteY2" fmla="*/ 65550 h 2169805"/>
                <a:gd name="connsiteX3" fmla="*/ 652754 w 1673985"/>
                <a:gd name="connsiteY3" fmla="*/ 19830 h 2169805"/>
                <a:gd name="connsiteX4" fmla="*/ 1292834 w 1673985"/>
                <a:gd name="connsiteY4" fmla="*/ 96030 h 2169805"/>
                <a:gd name="connsiteX5" fmla="*/ 1399514 w 1673985"/>
                <a:gd name="connsiteY5" fmla="*/ 217950 h 2169805"/>
                <a:gd name="connsiteX6" fmla="*/ 1429994 w 1673985"/>
                <a:gd name="connsiteY6" fmla="*/ 263670 h 2169805"/>
                <a:gd name="connsiteX7" fmla="*/ 1475714 w 1673985"/>
                <a:gd name="connsiteY7" fmla="*/ 294150 h 2169805"/>
                <a:gd name="connsiteX8" fmla="*/ 1536674 w 1673985"/>
                <a:gd name="connsiteY8" fmla="*/ 339870 h 2169805"/>
                <a:gd name="connsiteX9" fmla="*/ 1612874 w 1673985"/>
                <a:gd name="connsiteY9" fmla="*/ 400830 h 2169805"/>
                <a:gd name="connsiteX10" fmla="*/ 1673834 w 1673985"/>
                <a:gd name="connsiteY10" fmla="*/ 492270 h 2169805"/>
                <a:gd name="connsiteX11" fmla="*/ 1643354 w 1673985"/>
                <a:gd name="connsiteY11" fmla="*/ 736110 h 2169805"/>
                <a:gd name="connsiteX12" fmla="*/ 1628114 w 1673985"/>
                <a:gd name="connsiteY12" fmla="*/ 812310 h 2169805"/>
                <a:gd name="connsiteX13" fmla="*/ 1567154 w 1673985"/>
                <a:gd name="connsiteY13" fmla="*/ 903750 h 2169805"/>
                <a:gd name="connsiteX14" fmla="*/ 1521434 w 1673985"/>
                <a:gd name="connsiteY14" fmla="*/ 1010430 h 2169805"/>
                <a:gd name="connsiteX15" fmla="*/ 1490954 w 1673985"/>
                <a:gd name="connsiteY15" fmla="*/ 1071390 h 2169805"/>
                <a:gd name="connsiteX16" fmla="*/ 1445234 w 1673985"/>
                <a:gd name="connsiteY16" fmla="*/ 1101870 h 2169805"/>
                <a:gd name="connsiteX17" fmla="*/ 1384274 w 1673985"/>
                <a:gd name="connsiteY17" fmla="*/ 1208550 h 2169805"/>
                <a:gd name="connsiteX18" fmla="*/ 1323314 w 1673985"/>
                <a:gd name="connsiteY18" fmla="*/ 1299990 h 2169805"/>
                <a:gd name="connsiteX19" fmla="*/ 1369034 w 1673985"/>
                <a:gd name="connsiteY19" fmla="*/ 1406670 h 2169805"/>
                <a:gd name="connsiteX20" fmla="*/ 1414754 w 1673985"/>
                <a:gd name="connsiteY20" fmla="*/ 1437150 h 2169805"/>
                <a:gd name="connsiteX21" fmla="*/ 1445234 w 1673985"/>
                <a:gd name="connsiteY21" fmla="*/ 1482870 h 2169805"/>
                <a:gd name="connsiteX22" fmla="*/ 1490954 w 1673985"/>
                <a:gd name="connsiteY22" fmla="*/ 1513350 h 2169805"/>
                <a:gd name="connsiteX23" fmla="*/ 1506194 w 1673985"/>
                <a:gd name="connsiteY23" fmla="*/ 1650510 h 2169805"/>
                <a:gd name="connsiteX24" fmla="*/ 1475714 w 1673985"/>
                <a:gd name="connsiteY24" fmla="*/ 1940070 h 2169805"/>
                <a:gd name="connsiteX25" fmla="*/ 1460474 w 1673985"/>
                <a:gd name="connsiteY25" fmla="*/ 1985790 h 2169805"/>
                <a:gd name="connsiteX26" fmla="*/ 1429994 w 1673985"/>
                <a:gd name="connsiteY26" fmla="*/ 2031510 h 2169805"/>
                <a:gd name="connsiteX27" fmla="*/ 1384274 w 1673985"/>
                <a:gd name="connsiteY27" fmla="*/ 2061990 h 2169805"/>
                <a:gd name="connsiteX28" fmla="*/ 1353794 w 1673985"/>
                <a:gd name="connsiteY28" fmla="*/ 2107710 h 2169805"/>
                <a:gd name="connsiteX29" fmla="*/ 1231874 w 1673985"/>
                <a:gd name="connsiteY29" fmla="*/ 2138190 h 2169805"/>
                <a:gd name="connsiteX30" fmla="*/ 1186154 w 1673985"/>
                <a:gd name="connsiteY30" fmla="*/ 2168670 h 2169805"/>
                <a:gd name="connsiteX31" fmla="*/ 1064234 w 1673985"/>
                <a:gd name="connsiteY31" fmla="*/ 2122950 h 2169805"/>
                <a:gd name="connsiteX32" fmla="*/ 1018514 w 1673985"/>
                <a:gd name="connsiteY32" fmla="*/ 2016270 h 2169805"/>
                <a:gd name="connsiteX33" fmla="*/ 988034 w 1673985"/>
                <a:gd name="connsiteY33" fmla="*/ 1970550 h 2169805"/>
                <a:gd name="connsiteX34" fmla="*/ 972794 w 1673985"/>
                <a:gd name="connsiteY34" fmla="*/ 1924830 h 2169805"/>
                <a:gd name="connsiteX35" fmla="*/ 911834 w 1673985"/>
                <a:gd name="connsiteY35" fmla="*/ 1833390 h 2169805"/>
                <a:gd name="connsiteX36" fmla="*/ 881354 w 1673985"/>
                <a:gd name="connsiteY36" fmla="*/ 1772430 h 2169805"/>
                <a:gd name="connsiteX37" fmla="*/ 713714 w 1673985"/>
                <a:gd name="connsiteY37" fmla="*/ 1665750 h 2169805"/>
                <a:gd name="connsiteX38" fmla="*/ 576554 w 1673985"/>
                <a:gd name="connsiteY38" fmla="*/ 1635270 h 2169805"/>
                <a:gd name="connsiteX39" fmla="*/ 515594 w 1673985"/>
                <a:gd name="connsiteY39" fmla="*/ 1589550 h 2169805"/>
                <a:gd name="connsiteX40" fmla="*/ 485114 w 1673985"/>
                <a:gd name="connsiteY40" fmla="*/ 1543830 h 2169805"/>
                <a:gd name="connsiteX41" fmla="*/ 439394 w 1673985"/>
                <a:gd name="connsiteY41" fmla="*/ 1498110 h 2169805"/>
                <a:gd name="connsiteX42" fmla="*/ 378434 w 1673985"/>
                <a:gd name="connsiteY42" fmla="*/ 1360950 h 2169805"/>
                <a:gd name="connsiteX43" fmla="*/ 332714 w 1673985"/>
                <a:gd name="connsiteY43" fmla="*/ 1254270 h 2169805"/>
                <a:gd name="connsiteX44" fmla="*/ 286994 w 1673985"/>
                <a:gd name="connsiteY44" fmla="*/ 1223790 h 2169805"/>
                <a:gd name="connsiteX45" fmla="*/ 241274 w 1673985"/>
                <a:gd name="connsiteY45" fmla="*/ 1117110 h 2169805"/>
                <a:gd name="connsiteX46" fmla="*/ 226034 w 1673985"/>
                <a:gd name="connsiteY46" fmla="*/ 1071390 h 2169805"/>
                <a:gd name="connsiteX47" fmla="*/ 210794 w 1673985"/>
                <a:gd name="connsiteY47" fmla="*/ 1010430 h 2169805"/>
                <a:gd name="connsiteX48" fmla="*/ 165074 w 1673985"/>
                <a:gd name="connsiteY48" fmla="*/ 964710 h 2169805"/>
                <a:gd name="connsiteX49" fmla="*/ 58394 w 1673985"/>
                <a:gd name="connsiteY49" fmla="*/ 858030 h 2169805"/>
                <a:gd name="connsiteX50" fmla="*/ 27914 w 1673985"/>
                <a:gd name="connsiteY50" fmla="*/ 644670 h 2169805"/>
                <a:gd name="connsiteX51" fmla="*/ 3965 w 1673985"/>
                <a:gd name="connsiteY51" fmla="*/ 503155 h 2169805"/>
                <a:gd name="connsiteX52" fmla="*/ 19206 w 1673985"/>
                <a:gd name="connsiteY52" fmla="*/ 311567 h 2169805"/>
                <a:gd name="connsiteX53" fmla="*/ 180314 w 1673985"/>
                <a:gd name="connsiteY53" fmla="*/ 187470 h 2169805"/>
                <a:gd name="connsiteX54" fmla="*/ 195554 w 1673985"/>
                <a:gd name="connsiteY54" fmla="*/ 233190 h 2169805"/>
                <a:gd name="connsiteX55" fmla="*/ 195554 w 1673985"/>
                <a:gd name="connsiteY55" fmla="*/ 233190 h 2169805"/>
                <a:gd name="connsiteX0" fmla="*/ 195554 w 1673985"/>
                <a:gd name="connsiteY0" fmla="*/ 217950 h 2169805"/>
                <a:gd name="connsiteX1" fmla="*/ 500354 w 1673985"/>
                <a:gd name="connsiteY1" fmla="*/ 4590 h 2169805"/>
                <a:gd name="connsiteX2" fmla="*/ 607034 w 1673985"/>
                <a:gd name="connsiteY2" fmla="*/ 65550 h 2169805"/>
                <a:gd name="connsiteX3" fmla="*/ 652754 w 1673985"/>
                <a:gd name="connsiteY3" fmla="*/ 19830 h 2169805"/>
                <a:gd name="connsiteX4" fmla="*/ 1292834 w 1673985"/>
                <a:gd name="connsiteY4" fmla="*/ 96030 h 2169805"/>
                <a:gd name="connsiteX5" fmla="*/ 1399514 w 1673985"/>
                <a:gd name="connsiteY5" fmla="*/ 217950 h 2169805"/>
                <a:gd name="connsiteX6" fmla="*/ 1429994 w 1673985"/>
                <a:gd name="connsiteY6" fmla="*/ 263670 h 2169805"/>
                <a:gd name="connsiteX7" fmla="*/ 1475714 w 1673985"/>
                <a:gd name="connsiteY7" fmla="*/ 294150 h 2169805"/>
                <a:gd name="connsiteX8" fmla="*/ 1536674 w 1673985"/>
                <a:gd name="connsiteY8" fmla="*/ 339870 h 2169805"/>
                <a:gd name="connsiteX9" fmla="*/ 1612874 w 1673985"/>
                <a:gd name="connsiteY9" fmla="*/ 400830 h 2169805"/>
                <a:gd name="connsiteX10" fmla="*/ 1673834 w 1673985"/>
                <a:gd name="connsiteY10" fmla="*/ 492270 h 2169805"/>
                <a:gd name="connsiteX11" fmla="*/ 1643354 w 1673985"/>
                <a:gd name="connsiteY11" fmla="*/ 736110 h 2169805"/>
                <a:gd name="connsiteX12" fmla="*/ 1628114 w 1673985"/>
                <a:gd name="connsiteY12" fmla="*/ 812310 h 2169805"/>
                <a:gd name="connsiteX13" fmla="*/ 1567154 w 1673985"/>
                <a:gd name="connsiteY13" fmla="*/ 903750 h 2169805"/>
                <a:gd name="connsiteX14" fmla="*/ 1521434 w 1673985"/>
                <a:gd name="connsiteY14" fmla="*/ 1010430 h 2169805"/>
                <a:gd name="connsiteX15" fmla="*/ 1490954 w 1673985"/>
                <a:gd name="connsiteY15" fmla="*/ 1071390 h 2169805"/>
                <a:gd name="connsiteX16" fmla="*/ 1445234 w 1673985"/>
                <a:gd name="connsiteY16" fmla="*/ 1101870 h 2169805"/>
                <a:gd name="connsiteX17" fmla="*/ 1384274 w 1673985"/>
                <a:gd name="connsiteY17" fmla="*/ 1208550 h 2169805"/>
                <a:gd name="connsiteX18" fmla="*/ 1323314 w 1673985"/>
                <a:gd name="connsiteY18" fmla="*/ 1299990 h 2169805"/>
                <a:gd name="connsiteX19" fmla="*/ 1369034 w 1673985"/>
                <a:gd name="connsiteY19" fmla="*/ 1406670 h 2169805"/>
                <a:gd name="connsiteX20" fmla="*/ 1414754 w 1673985"/>
                <a:gd name="connsiteY20" fmla="*/ 1437150 h 2169805"/>
                <a:gd name="connsiteX21" fmla="*/ 1445234 w 1673985"/>
                <a:gd name="connsiteY21" fmla="*/ 1482870 h 2169805"/>
                <a:gd name="connsiteX22" fmla="*/ 1490954 w 1673985"/>
                <a:gd name="connsiteY22" fmla="*/ 1513350 h 2169805"/>
                <a:gd name="connsiteX23" fmla="*/ 1506194 w 1673985"/>
                <a:gd name="connsiteY23" fmla="*/ 1650510 h 2169805"/>
                <a:gd name="connsiteX24" fmla="*/ 1475714 w 1673985"/>
                <a:gd name="connsiteY24" fmla="*/ 1940070 h 2169805"/>
                <a:gd name="connsiteX25" fmla="*/ 1460474 w 1673985"/>
                <a:gd name="connsiteY25" fmla="*/ 1985790 h 2169805"/>
                <a:gd name="connsiteX26" fmla="*/ 1429994 w 1673985"/>
                <a:gd name="connsiteY26" fmla="*/ 2031510 h 2169805"/>
                <a:gd name="connsiteX27" fmla="*/ 1384274 w 1673985"/>
                <a:gd name="connsiteY27" fmla="*/ 2061990 h 2169805"/>
                <a:gd name="connsiteX28" fmla="*/ 1353794 w 1673985"/>
                <a:gd name="connsiteY28" fmla="*/ 2107710 h 2169805"/>
                <a:gd name="connsiteX29" fmla="*/ 1231874 w 1673985"/>
                <a:gd name="connsiteY29" fmla="*/ 2138190 h 2169805"/>
                <a:gd name="connsiteX30" fmla="*/ 1186154 w 1673985"/>
                <a:gd name="connsiteY30" fmla="*/ 2168670 h 2169805"/>
                <a:gd name="connsiteX31" fmla="*/ 1064234 w 1673985"/>
                <a:gd name="connsiteY31" fmla="*/ 2122950 h 2169805"/>
                <a:gd name="connsiteX32" fmla="*/ 1018514 w 1673985"/>
                <a:gd name="connsiteY32" fmla="*/ 2016270 h 2169805"/>
                <a:gd name="connsiteX33" fmla="*/ 988034 w 1673985"/>
                <a:gd name="connsiteY33" fmla="*/ 1970550 h 2169805"/>
                <a:gd name="connsiteX34" fmla="*/ 972794 w 1673985"/>
                <a:gd name="connsiteY34" fmla="*/ 1924830 h 2169805"/>
                <a:gd name="connsiteX35" fmla="*/ 911834 w 1673985"/>
                <a:gd name="connsiteY35" fmla="*/ 1833390 h 2169805"/>
                <a:gd name="connsiteX36" fmla="*/ 881354 w 1673985"/>
                <a:gd name="connsiteY36" fmla="*/ 1772430 h 2169805"/>
                <a:gd name="connsiteX37" fmla="*/ 576554 w 1673985"/>
                <a:gd name="connsiteY37" fmla="*/ 1635270 h 2169805"/>
                <a:gd name="connsiteX38" fmla="*/ 515594 w 1673985"/>
                <a:gd name="connsiteY38" fmla="*/ 1589550 h 2169805"/>
                <a:gd name="connsiteX39" fmla="*/ 485114 w 1673985"/>
                <a:gd name="connsiteY39" fmla="*/ 1543830 h 2169805"/>
                <a:gd name="connsiteX40" fmla="*/ 439394 w 1673985"/>
                <a:gd name="connsiteY40" fmla="*/ 1498110 h 2169805"/>
                <a:gd name="connsiteX41" fmla="*/ 378434 w 1673985"/>
                <a:gd name="connsiteY41" fmla="*/ 1360950 h 2169805"/>
                <a:gd name="connsiteX42" fmla="*/ 332714 w 1673985"/>
                <a:gd name="connsiteY42" fmla="*/ 1254270 h 2169805"/>
                <a:gd name="connsiteX43" fmla="*/ 286994 w 1673985"/>
                <a:gd name="connsiteY43" fmla="*/ 1223790 h 2169805"/>
                <a:gd name="connsiteX44" fmla="*/ 241274 w 1673985"/>
                <a:gd name="connsiteY44" fmla="*/ 1117110 h 2169805"/>
                <a:gd name="connsiteX45" fmla="*/ 226034 w 1673985"/>
                <a:gd name="connsiteY45" fmla="*/ 1071390 h 2169805"/>
                <a:gd name="connsiteX46" fmla="*/ 210794 w 1673985"/>
                <a:gd name="connsiteY46" fmla="*/ 1010430 h 2169805"/>
                <a:gd name="connsiteX47" fmla="*/ 165074 w 1673985"/>
                <a:gd name="connsiteY47" fmla="*/ 964710 h 2169805"/>
                <a:gd name="connsiteX48" fmla="*/ 58394 w 1673985"/>
                <a:gd name="connsiteY48" fmla="*/ 858030 h 2169805"/>
                <a:gd name="connsiteX49" fmla="*/ 27914 w 1673985"/>
                <a:gd name="connsiteY49" fmla="*/ 644670 h 2169805"/>
                <a:gd name="connsiteX50" fmla="*/ 3965 w 1673985"/>
                <a:gd name="connsiteY50" fmla="*/ 503155 h 2169805"/>
                <a:gd name="connsiteX51" fmla="*/ 19206 w 1673985"/>
                <a:gd name="connsiteY51" fmla="*/ 311567 h 2169805"/>
                <a:gd name="connsiteX52" fmla="*/ 180314 w 1673985"/>
                <a:gd name="connsiteY52" fmla="*/ 187470 h 2169805"/>
                <a:gd name="connsiteX53" fmla="*/ 195554 w 1673985"/>
                <a:gd name="connsiteY53" fmla="*/ 233190 h 2169805"/>
                <a:gd name="connsiteX54" fmla="*/ 195554 w 1673985"/>
                <a:gd name="connsiteY54" fmla="*/ 233190 h 2169805"/>
                <a:gd name="connsiteX0" fmla="*/ 195554 w 1673985"/>
                <a:gd name="connsiteY0" fmla="*/ 217950 h 2169805"/>
                <a:gd name="connsiteX1" fmla="*/ 500354 w 1673985"/>
                <a:gd name="connsiteY1" fmla="*/ 4590 h 2169805"/>
                <a:gd name="connsiteX2" fmla="*/ 607034 w 1673985"/>
                <a:gd name="connsiteY2" fmla="*/ 65550 h 2169805"/>
                <a:gd name="connsiteX3" fmla="*/ 652754 w 1673985"/>
                <a:gd name="connsiteY3" fmla="*/ 19830 h 2169805"/>
                <a:gd name="connsiteX4" fmla="*/ 1292834 w 1673985"/>
                <a:gd name="connsiteY4" fmla="*/ 96030 h 2169805"/>
                <a:gd name="connsiteX5" fmla="*/ 1399514 w 1673985"/>
                <a:gd name="connsiteY5" fmla="*/ 217950 h 2169805"/>
                <a:gd name="connsiteX6" fmla="*/ 1429994 w 1673985"/>
                <a:gd name="connsiteY6" fmla="*/ 263670 h 2169805"/>
                <a:gd name="connsiteX7" fmla="*/ 1475714 w 1673985"/>
                <a:gd name="connsiteY7" fmla="*/ 294150 h 2169805"/>
                <a:gd name="connsiteX8" fmla="*/ 1536674 w 1673985"/>
                <a:gd name="connsiteY8" fmla="*/ 339870 h 2169805"/>
                <a:gd name="connsiteX9" fmla="*/ 1612874 w 1673985"/>
                <a:gd name="connsiteY9" fmla="*/ 400830 h 2169805"/>
                <a:gd name="connsiteX10" fmla="*/ 1673834 w 1673985"/>
                <a:gd name="connsiteY10" fmla="*/ 492270 h 2169805"/>
                <a:gd name="connsiteX11" fmla="*/ 1643354 w 1673985"/>
                <a:gd name="connsiteY11" fmla="*/ 736110 h 2169805"/>
                <a:gd name="connsiteX12" fmla="*/ 1628114 w 1673985"/>
                <a:gd name="connsiteY12" fmla="*/ 812310 h 2169805"/>
                <a:gd name="connsiteX13" fmla="*/ 1567154 w 1673985"/>
                <a:gd name="connsiteY13" fmla="*/ 903750 h 2169805"/>
                <a:gd name="connsiteX14" fmla="*/ 1521434 w 1673985"/>
                <a:gd name="connsiteY14" fmla="*/ 1010430 h 2169805"/>
                <a:gd name="connsiteX15" fmla="*/ 1490954 w 1673985"/>
                <a:gd name="connsiteY15" fmla="*/ 1071390 h 2169805"/>
                <a:gd name="connsiteX16" fmla="*/ 1445234 w 1673985"/>
                <a:gd name="connsiteY16" fmla="*/ 1101870 h 2169805"/>
                <a:gd name="connsiteX17" fmla="*/ 1384274 w 1673985"/>
                <a:gd name="connsiteY17" fmla="*/ 1208550 h 2169805"/>
                <a:gd name="connsiteX18" fmla="*/ 1323314 w 1673985"/>
                <a:gd name="connsiteY18" fmla="*/ 1299990 h 2169805"/>
                <a:gd name="connsiteX19" fmla="*/ 1369034 w 1673985"/>
                <a:gd name="connsiteY19" fmla="*/ 1406670 h 2169805"/>
                <a:gd name="connsiteX20" fmla="*/ 1414754 w 1673985"/>
                <a:gd name="connsiteY20" fmla="*/ 1437150 h 2169805"/>
                <a:gd name="connsiteX21" fmla="*/ 1445234 w 1673985"/>
                <a:gd name="connsiteY21" fmla="*/ 1482870 h 2169805"/>
                <a:gd name="connsiteX22" fmla="*/ 1490954 w 1673985"/>
                <a:gd name="connsiteY22" fmla="*/ 1513350 h 2169805"/>
                <a:gd name="connsiteX23" fmla="*/ 1506194 w 1673985"/>
                <a:gd name="connsiteY23" fmla="*/ 1650510 h 2169805"/>
                <a:gd name="connsiteX24" fmla="*/ 1475714 w 1673985"/>
                <a:gd name="connsiteY24" fmla="*/ 1940070 h 2169805"/>
                <a:gd name="connsiteX25" fmla="*/ 1460474 w 1673985"/>
                <a:gd name="connsiteY25" fmla="*/ 1985790 h 2169805"/>
                <a:gd name="connsiteX26" fmla="*/ 1429994 w 1673985"/>
                <a:gd name="connsiteY26" fmla="*/ 2031510 h 2169805"/>
                <a:gd name="connsiteX27" fmla="*/ 1384274 w 1673985"/>
                <a:gd name="connsiteY27" fmla="*/ 2061990 h 2169805"/>
                <a:gd name="connsiteX28" fmla="*/ 1353794 w 1673985"/>
                <a:gd name="connsiteY28" fmla="*/ 2107710 h 2169805"/>
                <a:gd name="connsiteX29" fmla="*/ 1231874 w 1673985"/>
                <a:gd name="connsiteY29" fmla="*/ 2138190 h 2169805"/>
                <a:gd name="connsiteX30" fmla="*/ 1186154 w 1673985"/>
                <a:gd name="connsiteY30" fmla="*/ 2168670 h 2169805"/>
                <a:gd name="connsiteX31" fmla="*/ 1064234 w 1673985"/>
                <a:gd name="connsiteY31" fmla="*/ 2122950 h 2169805"/>
                <a:gd name="connsiteX32" fmla="*/ 1018514 w 1673985"/>
                <a:gd name="connsiteY32" fmla="*/ 2016270 h 2169805"/>
                <a:gd name="connsiteX33" fmla="*/ 988034 w 1673985"/>
                <a:gd name="connsiteY33" fmla="*/ 1970550 h 2169805"/>
                <a:gd name="connsiteX34" fmla="*/ 972794 w 1673985"/>
                <a:gd name="connsiteY34" fmla="*/ 1924830 h 2169805"/>
                <a:gd name="connsiteX35" fmla="*/ 911834 w 1673985"/>
                <a:gd name="connsiteY35" fmla="*/ 1833390 h 2169805"/>
                <a:gd name="connsiteX36" fmla="*/ 576554 w 1673985"/>
                <a:gd name="connsiteY36" fmla="*/ 1635270 h 2169805"/>
                <a:gd name="connsiteX37" fmla="*/ 515594 w 1673985"/>
                <a:gd name="connsiteY37" fmla="*/ 1589550 h 2169805"/>
                <a:gd name="connsiteX38" fmla="*/ 485114 w 1673985"/>
                <a:gd name="connsiteY38" fmla="*/ 1543830 h 2169805"/>
                <a:gd name="connsiteX39" fmla="*/ 439394 w 1673985"/>
                <a:gd name="connsiteY39" fmla="*/ 1498110 h 2169805"/>
                <a:gd name="connsiteX40" fmla="*/ 378434 w 1673985"/>
                <a:gd name="connsiteY40" fmla="*/ 1360950 h 2169805"/>
                <a:gd name="connsiteX41" fmla="*/ 332714 w 1673985"/>
                <a:gd name="connsiteY41" fmla="*/ 1254270 h 2169805"/>
                <a:gd name="connsiteX42" fmla="*/ 286994 w 1673985"/>
                <a:gd name="connsiteY42" fmla="*/ 1223790 h 2169805"/>
                <a:gd name="connsiteX43" fmla="*/ 241274 w 1673985"/>
                <a:gd name="connsiteY43" fmla="*/ 1117110 h 2169805"/>
                <a:gd name="connsiteX44" fmla="*/ 226034 w 1673985"/>
                <a:gd name="connsiteY44" fmla="*/ 1071390 h 2169805"/>
                <a:gd name="connsiteX45" fmla="*/ 210794 w 1673985"/>
                <a:gd name="connsiteY45" fmla="*/ 1010430 h 2169805"/>
                <a:gd name="connsiteX46" fmla="*/ 165074 w 1673985"/>
                <a:gd name="connsiteY46" fmla="*/ 964710 h 2169805"/>
                <a:gd name="connsiteX47" fmla="*/ 58394 w 1673985"/>
                <a:gd name="connsiteY47" fmla="*/ 858030 h 2169805"/>
                <a:gd name="connsiteX48" fmla="*/ 27914 w 1673985"/>
                <a:gd name="connsiteY48" fmla="*/ 644670 h 2169805"/>
                <a:gd name="connsiteX49" fmla="*/ 3965 w 1673985"/>
                <a:gd name="connsiteY49" fmla="*/ 503155 h 2169805"/>
                <a:gd name="connsiteX50" fmla="*/ 19206 w 1673985"/>
                <a:gd name="connsiteY50" fmla="*/ 311567 h 2169805"/>
                <a:gd name="connsiteX51" fmla="*/ 180314 w 1673985"/>
                <a:gd name="connsiteY51" fmla="*/ 187470 h 2169805"/>
                <a:gd name="connsiteX52" fmla="*/ 195554 w 1673985"/>
                <a:gd name="connsiteY52" fmla="*/ 233190 h 2169805"/>
                <a:gd name="connsiteX53" fmla="*/ 195554 w 1673985"/>
                <a:gd name="connsiteY53" fmla="*/ 233190 h 21698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673985" h="2169805">
                  <a:moveTo>
                    <a:pt x="195554" y="217950"/>
                  </a:moveTo>
                  <a:cubicBezTo>
                    <a:pt x="259054" y="173500"/>
                    <a:pt x="431774" y="29990"/>
                    <a:pt x="500354" y="4590"/>
                  </a:cubicBezTo>
                  <a:cubicBezTo>
                    <a:pt x="568934" y="-20810"/>
                    <a:pt x="598905" y="67582"/>
                    <a:pt x="607034" y="65550"/>
                  </a:cubicBezTo>
                  <a:cubicBezTo>
                    <a:pt x="622274" y="50310"/>
                    <a:pt x="631208" y="20369"/>
                    <a:pt x="652754" y="19830"/>
                  </a:cubicBezTo>
                  <a:cubicBezTo>
                    <a:pt x="1171148" y="6870"/>
                    <a:pt x="1067037" y="-39448"/>
                    <a:pt x="1292834" y="96030"/>
                  </a:cubicBezTo>
                  <a:cubicBezTo>
                    <a:pt x="1388645" y="255714"/>
                    <a:pt x="1283111" y="101547"/>
                    <a:pt x="1399514" y="217950"/>
                  </a:cubicBezTo>
                  <a:cubicBezTo>
                    <a:pt x="1412466" y="230902"/>
                    <a:pt x="1417042" y="250718"/>
                    <a:pt x="1429994" y="263670"/>
                  </a:cubicBezTo>
                  <a:cubicBezTo>
                    <a:pt x="1442946" y="276622"/>
                    <a:pt x="1460809" y="283504"/>
                    <a:pt x="1475714" y="294150"/>
                  </a:cubicBezTo>
                  <a:cubicBezTo>
                    <a:pt x="1496383" y="308913"/>
                    <a:pt x="1518713" y="321909"/>
                    <a:pt x="1536674" y="339870"/>
                  </a:cubicBezTo>
                  <a:cubicBezTo>
                    <a:pt x="1605608" y="408804"/>
                    <a:pt x="1523867" y="371161"/>
                    <a:pt x="1612874" y="400830"/>
                  </a:cubicBezTo>
                  <a:cubicBezTo>
                    <a:pt x="1633194" y="431310"/>
                    <a:pt x="1676876" y="455764"/>
                    <a:pt x="1673834" y="492270"/>
                  </a:cubicBezTo>
                  <a:cubicBezTo>
                    <a:pt x="1650999" y="766293"/>
                    <a:pt x="1675435" y="591744"/>
                    <a:pt x="1643354" y="736110"/>
                  </a:cubicBezTo>
                  <a:cubicBezTo>
                    <a:pt x="1637735" y="761396"/>
                    <a:pt x="1638833" y="788729"/>
                    <a:pt x="1628114" y="812310"/>
                  </a:cubicBezTo>
                  <a:cubicBezTo>
                    <a:pt x="1612955" y="845659"/>
                    <a:pt x="1567154" y="903750"/>
                    <a:pt x="1567154" y="903750"/>
                  </a:cubicBezTo>
                  <a:cubicBezTo>
                    <a:pt x="1542123" y="1003875"/>
                    <a:pt x="1568210" y="928572"/>
                    <a:pt x="1521434" y="1010430"/>
                  </a:cubicBezTo>
                  <a:cubicBezTo>
                    <a:pt x="1510162" y="1030155"/>
                    <a:pt x="1505498" y="1053937"/>
                    <a:pt x="1490954" y="1071390"/>
                  </a:cubicBezTo>
                  <a:cubicBezTo>
                    <a:pt x="1479228" y="1085461"/>
                    <a:pt x="1460474" y="1091710"/>
                    <a:pt x="1445234" y="1101870"/>
                  </a:cubicBezTo>
                  <a:cubicBezTo>
                    <a:pt x="1419840" y="1178052"/>
                    <a:pt x="1442988" y="1124673"/>
                    <a:pt x="1384274" y="1208550"/>
                  </a:cubicBezTo>
                  <a:cubicBezTo>
                    <a:pt x="1363267" y="1238560"/>
                    <a:pt x="1323314" y="1299990"/>
                    <a:pt x="1323314" y="1299990"/>
                  </a:cubicBezTo>
                  <a:cubicBezTo>
                    <a:pt x="1334973" y="1346625"/>
                    <a:pt x="1333952" y="1371588"/>
                    <a:pt x="1369034" y="1406670"/>
                  </a:cubicBezTo>
                  <a:cubicBezTo>
                    <a:pt x="1381986" y="1419622"/>
                    <a:pt x="1399514" y="1426990"/>
                    <a:pt x="1414754" y="1437150"/>
                  </a:cubicBezTo>
                  <a:cubicBezTo>
                    <a:pt x="1424914" y="1452390"/>
                    <a:pt x="1432282" y="1469918"/>
                    <a:pt x="1445234" y="1482870"/>
                  </a:cubicBezTo>
                  <a:cubicBezTo>
                    <a:pt x="1458186" y="1495822"/>
                    <a:pt x="1484695" y="1496137"/>
                    <a:pt x="1490954" y="1513350"/>
                  </a:cubicBezTo>
                  <a:cubicBezTo>
                    <a:pt x="1506675" y="1556582"/>
                    <a:pt x="1501114" y="1604790"/>
                    <a:pt x="1506194" y="1650510"/>
                  </a:cubicBezTo>
                  <a:cubicBezTo>
                    <a:pt x="1496034" y="1747030"/>
                    <a:pt x="1488827" y="1843907"/>
                    <a:pt x="1475714" y="1940070"/>
                  </a:cubicBezTo>
                  <a:cubicBezTo>
                    <a:pt x="1473543" y="1955987"/>
                    <a:pt x="1467658" y="1971422"/>
                    <a:pt x="1460474" y="1985790"/>
                  </a:cubicBezTo>
                  <a:cubicBezTo>
                    <a:pt x="1452283" y="2002173"/>
                    <a:pt x="1442946" y="2018558"/>
                    <a:pt x="1429994" y="2031510"/>
                  </a:cubicBezTo>
                  <a:cubicBezTo>
                    <a:pt x="1417042" y="2044462"/>
                    <a:pt x="1399514" y="2051830"/>
                    <a:pt x="1384274" y="2061990"/>
                  </a:cubicBezTo>
                  <a:cubicBezTo>
                    <a:pt x="1374114" y="2077230"/>
                    <a:pt x="1368097" y="2096268"/>
                    <a:pt x="1353794" y="2107710"/>
                  </a:cubicBezTo>
                  <a:cubicBezTo>
                    <a:pt x="1338173" y="2120207"/>
                    <a:pt x="1235669" y="2137431"/>
                    <a:pt x="1231874" y="2138190"/>
                  </a:cubicBezTo>
                  <a:cubicBezTo>
                    <a:pt x="1216634" y="2148350"/>
                    <a:pt x="1204329" y="2166398"/>
                    <a:pt x="1186154" y="2168670"/>
                  </a:cubicBezTo>
                  <a:cubicBezTo>
                    <a:pt x="1130649" y="2175608"/>
                    <a:pt x="1104173" y="2149576"/>
                    <a:pt x="1064234" y="2122950"/>
                  </a:cubicBezTo>
                  <a:cubicBezTo>
                    <a:pt x="1047136" y="2071657"/>
                    <a:pt x="1048645" y="2069000"/>
                    <a:pt x="1018514" y="2016270"/>
                  </a:cubicBezTo>
                  <a:cubicBezTo>
                    <a:pt x="1009427" y="2000367"/>
                    <a:pt x="996225" y="1986933"/>
                    <a:pt x="988034" y="1970550"/>
                  </a:cubicBezTo>
                  <a:cubicBezTo>
                    <a:pt x="980850" y="1956182"/>
                    <a:pt x="980596" y="1938873"/>
                    <a:pt x="972794" y="1924830"/>
                  </a:cubicBezTo>
                  <a:cubicBezTo>
                    <a:pt x="955004" y="1892808"/>
                    <a:pt x="977874" y="1881650"/>
                    <a:pt x="911834" y="1833390"/>
                  </a:cubicBezTo>
                  <a:cubicBezTo>
                    <a:pt x="845794" y="1785130"/>
                    <a:pt x="642594" y="1675910"/>
                    <a:pt x="576554" y="1635270"/>
                  </a:cubicBezTo>
                  <a:cubicBezTo>
                    <a:pt x="556234" y="1620030"/>
                    <a:pt x="533555" y="1607511"/>
                    <a:pt x="515594" y="1589550"/>
                  </a:cubicBezTo>
                  <a:cubicBezTo>
                    <a:pt x="502642" y="1576598"/>
                    <a:pt x="496840" y="1557901"/>
                    <a:pt x="485114" y="1543830"/>
                  </a:cubicBezTo>
                  <a:cubicBezTo>
                    <a:pt x="471316" y="1527273"/>
                    <a:pt x="454634" y="1513350"/>
                    <a:pt x="439394" y="1498110"/>
                  </a:cubicBezTo>
                  <a:cubicBezTo>
                    <a:pt x="409847" y="1320826"/>
                    <a:pt x="453512" y="1473567"/>
                    <a:pt x="378434" y="1360950"/>
                  </a:cubicBezTo>
                  <a:cubicBezTo>
                    <a:pt x="314909" y="1265663"/>
                    <a:pt x="428503" y="1369217"/>
                    <a:pt x="332714" y="1254270"/>
                  </a:cubicBezTo>
                  <a:cubicBezTo>
                    <a:pt x="320988" y="1240199"/>
                    <a:pt x="302234" y="1233950"/>
                    <a:pt x="286994" y="1223790"/>
                  </a:cubicBezTo>
                  <a:cubicBezTo>
                    <a:pt x="255276" y="1096919"/>
                    <a:pt x="293897" y="1222356"/>
                    <a:pt x="241274" y="1117110"/>
                  </a:cubicBezTo>
                  <a:cubicBezTo>
                    <a:pt x="234090" y="1102742"/>
                    <a:pt x="230447" y="1086836"/>
                    <a:pt x="226034" y="1071390"/>
                  </a:cubicBezTo>
                  <a:cubicBezTo>
                    <a:pt x="220280" y="1051251"/>
                    <a:pt x="221186" y="1028616"/>
                    <a:pt x="210794" y="1010430"/>
                  </a:cubicBezTo>
                  <a:cubicBezTo>
                    <a:pt x="200101" y="991717"/>
                    <a:pt x="179100" y="981074"/>
                    <a:pt x="165074" y="964710"/>
                  </a:cubicBezTo>
                  <a:cubicBezTo>
                    <a:pt x="79730" y="865142"/>
                    <a:pt x="164058" y="937278"/>
                    <a:pt x="58394" y="858030"/>
                  </a:cubicBezTo>
                  <a:cubicBezTo>
                    <a:pt x="52010" y="819725"/>
                    <a:pt x="36985" y="703816"/>
                    <a:pt x="27914" y="644670"/>
                  </a:cubicBezTo>
                  <a:cubicBezTo>
                    <a:pt x="18843" y="585524"/>
                    <a:pt x="5416" y="558672"/>
                    <a:pt x="3965" y="503155"/>
                  </a:cubicBezTo>
                  <a:cubicBezTo>
                    <a:pt x="2514" y="447638"/>
                    <a:pt x="-10186" y="364181"/>
                    <a:pt x="19206" y="311567"/>
                  </a:cubicBezTo>
                  <a:cubicBezTo>
                    <a:pt x="48598" y="258953"/>
                    <a:pt x="159994" y="220490"/>
                    <a:pt x="180314" y="187470"/>
                  </a:cubicBezTo>
                  <a:lnTo>
                    <a:pt x="195554" y="233190"/>
                  </a:lnTo>
                  <a:lnTo>
                    <a:pt x="195554" y="233190"/>
                  </a:lnTo>
                </a:path>
              </a:pathLst>
            </a:custGeom>
            <a:solidFill>
              <a:srgbClr val="FFFF00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CasellaDiTesto 26"/>
            <p:cNvSpPr txBox="1"/>
            <p:nvPr/>
          </p:nvSpPr>
          <p:spPr>
            <a:xfrm>
              <a:off x="1632037" y="5658157"/>
              <a:ext cx="1905000" cy="753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smtClean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SETTORE DI PRESIDIO</a:t>
              </a:r>
              <a:endParaRPr lang="it-IT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8" name="CasellaDiTesto 27"/>
            <p:cNvSpPr txBox="1"/>
            <p:nvPr/>
          </p:nvSpPr>
          <p:spPr>
            <a:xfrm>
              <a:off x="248375" y="4957496"/>
              <a:ext cx="1905000" cy="753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smtClean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SETTORE DI PRESIDIO</a:t>
              </a:r>
              <a:endParaRPr lang="it-IT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9" name="CasellaDiTesto 28"/>
            <p:cNvSpPr txBox="1"/>
            <p:nvPr/>
          </p:nvSpPr>
          <p:spPr>
            <a:xfrm>
              <a:off x="2593536" y="4419052"/>
              <a:ext cx="1905000" cy="753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b="1" dirty="0" smtClean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SETTORE DI PRESIDIO</a:t>
              </a:r>
              <a:endParaRPr lang="it-IT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0" name="Freccia in giù 29"/>
          <p:cNvSpPr/>
          <p:nvPr/>
        </p:nvSpPr>
        <p:spPr>
          <a:xfrm>
            <a:off x="1289137" y="3376355"/>
            <a:ext cx="856005" cy="944526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1" name="Immagine 3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t="18639" r="1412" b="13314"/>
          <a:stretch/>
        </p:blipFill>
        <p:spPr>
          <a:xfrm>
            <a:off x="9713414" y="3723043"/>
            <a:ext cx="2086314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1751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 animBg="1"/>
      <p:bldP spid="18" grpId="0" animBg="1"/>
      <p:bldP spid="22" grpId="0" animBg="1"/>
      <p:bldP spid="3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ESEMPIO: ZONA </a:t>
            </a:r>
            <a:r>
              <a:rPr lang="it-IT" dirty="0"/>
              <a:t>DI </a:t>
            </a:r>
            <a:r>
              <a:rPr lang="it-IT" dirty="0" smtClean="0"/>
              <a:t>PRESIDIO CONTESTO TERRITORIALE BOVALINO</a:t>
            </a:r>
            <a:endParaRPr lang="it-IT" dirty="0"/>
          </a:p>
        </p:txBody>
      </p:sp>
      <p:pic>
        <p:nvPicPr>
          <p:cNvPr id="4" name="Immagine 3"/>
          <p:cNvPicPr/>
          <p:nvPr/>
        </p:nvPicPr>
        <p:blipFill>
          <a:blip r:embed="rId2"/>
          <a:stretch>
            <a:fillRect/>
          </a:stretch>
        </p:blipFill>
        <p:spPr>
          <a:xfrm>
            <a:off x="2127642" y="2502826"/>
            <a:ext cx="6160254" cy="380322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703263" y="887636"/>
            <a:ext cx="1893480" cy="1248240"/>
          </a:xfrm>
          <a:prstGeom prst="rect">
            <a:avLst/>
          </a:prstGeom>
        </p:spPr>
      </p:pic>
      <p:pic>
        <p:nvPicPr>
          <p:cNvPr id="7" name="Immagine 6"/>
          <p:cNvPicPr/>
          <p:nvPr/>
        </p:nvPicPr>
        <p:blipFill>
          <a:blip r:embed="rId4"/>
          <a:stretch>
            <a:fillRect/>
          </a:stretch>
        </p:blipFill>
        <p:spPr>
          <a:xfrm>
            <a:off x="7350586" y="887636"/>
            <a:ext cx="4464685" cy="275971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itolo 1"/>
          <p:cNvSpPr txBox="1">
            <a:spLocks/>
          </p:cNvSpPr>
          <p:nvPr/>
        </p:nvSpPr>
        <p:spPr>
          <a:xfrm>
            <a:off x="8345437" y="4562630"/>
            <a:ext cx="3757216" cy="153550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0" i="0" u="none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SETTORI  DI PRESIDIO</a:t>
            </a:r>
            <a:br>
              <a:rPr kumimoji="0" lang="it-IT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it-IT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SET1_SanLuca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SET2_Plati’Careri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j-ea"/>
                <a:cs typeface="+mj-cs"/>
              </a:rPr>
              <a:t>SET3_BenestareBovalinoArdore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grpSp>
        <p:nvGrpSpPr>
          <p:cNvPr id="13" name="Gruppo 12"/>
          <p:cNvGrpSpPr/>
          <p:nvPr/>
        </p:nvGrpSpPr>
        <p:grpSpPr>
          <a:xfrm>
            <a:off x="102887" y="522037"/>
            <a:ext cx="2146002" cy="3594628"/>
            <a:chOff x="74525" y="1015042"/>
            <a:chExt cx="3128762" cy="5520906"/>
          </a:xfrm>
        </p:grpSpPr>
        <p:grpSp>
          <p:nvGrpSpPr>
            <p:cNvPr id="12" name="Gruppo 11"/>
            <p:cNvGrpSpPr/>
            <p:nvPr/>
          </p:nvGrpSpPr>
          <p:grpSpPr>
            <a:xfrm>
              <a:off x="74525" y="1015042"/>
              <a:ext cx="3128762" cy="5520906"/>
              <a:chOff x="74525" y="1015042"/>
              <a:chExt cx="3128762" cy="5520906"/>
            </a:xfrm>
          </p:grpSpPr>
          <p:pic>
            <p:nvPicPr>
              <p:cNvPr id="3" name="Immagine 2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  </a:ext>
                </a:extLst>
              </a:blip>
              <a:srcRect l="13754" t="8860" r="21712" b="10637"/>
              <a:stretch/>
            </p:blipFill>
            <p:spPr>
              <a:xfrm>
                <a:off x="74525" y="1015042"/>
                <a:ext cx="3128762" cy="5520906"/>
              </a:xfrm>
              <a:prstGeom prst="rect">
                <a:avLst/>
              </a:prstGeom>
            </p:spPr>
          </p:pic>
          <p:sp>
            <p:nvSpPr>
              <p:cNvPr id="10" name="Freccia a destra 9"/>
              <p:cNvSpPr/>
              <p:nvPr/>
            </p:nvSpPr>
            <p:spPr>
              <a:xfrm>
                <a:off x="1410305" y="5671082"/>
                <a:ext cx="1634819" cy="427049"/>
              </a:xfrm>
              <a:prstGeom prst="rightArrow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11" name="Ovale 10"/>
            <p:cNvSpPr/>
            <p:nvPr/>
          </p:nvSpPr>
          <p:spPr>
            <a:xfrm>
              <a:off x="662961" y="5460521"/>
              <a:ext cx="747344" cy="705876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54085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6" descr="SLIDE_PPT_800x6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36634"/>
            <a:ext cx="12192000" cy="5632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magine 7" descr="MARCHIO_DPC.ep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8726951" y="5122320"/>
            <a:ext cx="1116716" cy="874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Risultati immagini per PON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 bwMode="auto">
          <a:xfrm>
            <a:off x="8858783" y="1836616"/>
            <a:ext cx="2712960" cy="107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Risultati immagini per agenzia coesione territorial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8858783" y="923122"/>
            <a:ext cx="2712960" cy="794813"/>
          </a:xfrm>
          <a:prstGeom prst="rect">
            <a:avLst/>
          </a:prstGeom>
          <a:solidFill>
            <a:schemeClr val="bg1"/>
          </a:solidFill>
          <a:extLst/>
        </p:spPr>
      </p:pic>
      <p:pic>
        <p:nvPicPr>
          <p:cNvPr id="14" name="Immagine 13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8859120" y="231380"/>
            <a:ext cx="2712286" cy="577380"/>
          </a:xfrm>
          <a:prstGeom prst="rect">
            <a:avLst/>
          </a:prstGeom>
        </p:spPr>
      </p:pic>
      <p:sp>
        <p:nvSpPr>
          <p:cNvPr id="15" name="Rettangolo 14"/>
          <p:cNvSpPr/>
          <p:nvPr/>
        </p:nvSpPr>
        <p:spPr>
          <a:xfrm>
            <a:off x="177411" y="2158563"/>
            <a:ext cx="10474149" cy="16435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36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PON GOVERNANCE 2014-2020</a:t>
            </a:r>
          </a:p>
          <a:p>
            <a:r>
              <a:rPr lang="it-IT" sz="336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Riduzione del rischio sismico, vulcanico, </a:t>
            </a:r>
          </a:p>
          <a:p>
            <a:r>
              <a:rPr lang="it-IT" sz="3360" b="1" dirty="0">
                <a:solidFill>
                  <a:schemeClr val="bg1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idrogeologico e idraulico ai fini di protezione civile</a:t>
            </a:r>
          </a:p>
        </p:txBody>
      </p:sp>
      <p:sp>
        <p:nvSpPr>
          <p:cNvPr id="11" name="CasellaDiTesto 10"/>
          <p:cNvSpPr txBox="1"/>
          <p:nvPr/>
        </p:nvSpPr>
        <p:spPr>
          <a:xfrm>
            <a:off x="-1" y="4443335"/>
            <a:ext cx="102091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it-IT" sz="28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Approfondimento</a:t>
            </a:r>
            <a:r>
              <a:rPr lang="it-IT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: rischio </a:t>
            </a:r>
            <a:r>
              <a:rPr lang="it-IT" sz="2800" b="1" dirty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idrogeologico e </a:t>
            </a:r>
            <a:r>
              <a:rPr lang="it-IT" sz="2800" b="1" dirty="0" smtClean="0">
                <a:solidFill>
                  <a:schemeClr val="accent5">
                    <a:lumMod val="50000"/>
                  </a:schemeClr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idraulico</a:t>
            </a:r>
          </a:p>
          <a:p>
            <a:pPr algn="ctr">
              <a:spcAft>
                <a:spcPts val="1200"/>
              </a:spcAft>
            </a:pPr>
            <a:r>
              <a:rPr lang="it-IT" sz="2800" b="1" i="1" dirty="0" smtClean="0">
                <a:solidFill>
                  <a:srgbClr val="FF000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Olga PETRUCCI</a:t>
            </a:r>
            <a:endParaRPr lang="it-IT" sz="2800" b="1" i="1" dirty="0" smtClean="0">
              <a:solidFill>
                <a:schemeClr val="accent5">
                  <a:lumMod val="50000"/>
                </a:scheme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-1" y="6087200"/>
            <a:ext cx="12192001" cy="792000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Grazie per l’attenzione</a:t>
            </a:r>
            <a:endParaRPr lang="it-IT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Immagine 16">
            <a:extLst>
              <a:ext uri="{FF2B5EF4-FFF2-40B4-BE49-F238E27FC236}">
                <a16:creationId xmlns:a16="http://schemas.microsoft.com/office/drawing/2014/main" xmlns="" xmlns:p="http://schemas.openxmlformats.org/presentationml/2006/main" xmlns:r="http://schemas.openxmlformats.org/officeDocument/2006/relationships" xmlns:a="http://schemas.openxmlformats.org/drawingml/2006/main" id="{70B2E694-77DD-E345-85ED-7BAC5F47B8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84428" y="3962225"/>
            <a:ext cx="2507571" cy="1388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07971801"/>
      </p:ext>
    </p:extLst>
  </p:cSld>
  <p:clrMapOvr>
    <a:masterClrMapping/>
  </p:clrMapOvr>
  <mc:AlternateContent>
    <mc:Choice xmlns:mc="http://schemas.openxmlformats.org/markup-compatibility/2006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15485" t="22851"/>
          <a:stretch/>
        </p:blipFill>
        <p:spPr>
          <a:xfrm>
            <a:off x="0" y="742626"/>
            <a:ext cx="5666895" cy="348913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12000"/>
          </a:xfrm>
        </p:spPr>
        <p:txBody>
          <a:bodyPr>
            <a:noAutofit/>
          </a:bodyPr>
          <a:lstStyle/>
          <a:p>
            <a:r>
              <a:rPr lang="it-IT" dirty="0" smtClean="0">
                <a:cs typeface="Arial" panose="020B0604020202020204" pitchFamily="34" charset="0"/>
              </a:rPr>
              <a:t>IL DISSESTO IDROGEOLOGICO IN CALABRIA</a:t>
            </a:r>
            <a:endParaRPr lang="it-IT" dirty="0">
              <a:cs typeface="Arial" panose="020B0604020202020204" pitchFamily="34" charset="0"/>
            </a:endParaRPr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t="-43" b="-1"/>
          <a:stretch/>
        </p:blipFill>
        <p:spPr>
          <a:xfrm>
            <a:off x="8385188" y="3244712"/>
            <a:ext cx="3592549" cy="3473587"/>
          </a:xfrm>
          <a:prstGeom prst="rect">
            <a:avLst/>
          </a:prstGeom>
          <a:ln w="28575">
            <a:noFill/>
          </a:ln>
        </p:spPr>
      </p:pic>
      <p:pic>
        <p:nvPicPr>
          <p:cNvPr id="27" name="Immagine 2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8662935" y="834013"/>
            <a:ext cx="3314802" cy="2230526"/>
          </a:xfrm>
          <a:prstGeom prst="rect">
            <a:avLst/>
          </a:prstGeom>
          <a:ln w="28575">
            <a:noFill/>
          </a:ln>
        </p:spPr>
      </p:pic>
      <p:pic>
        <p:nvPicPr>
          <p:cNvPr id="28" name="Immagine 2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5801443" y="1306498"/>
            <a:ext cx="2449197" cy="2328735"/>
          </a:xfrm>
          <a:prstGeom prst="rect">
            <a:avLst/>
          </a:prstGeom>
          <a:ln w="28575">
            <a:noFill/>
          </a:ln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2308" r="2123" b="6933"/>
          <a:stretch/>
        </p:blipFill>
        <p:spPr>
          <a:xfrm>
            <a:off x="1854200" y="4329731"/>
            <a:ext cx="6104095" cy="238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9276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04000"/>
          </a:xfrm>
        </p:spPr>
        <p:txBody>
          <a:bodyPr>
            <a:noAutofit/>
          </a:bodyPr>
          <a:lstStyle/>
          <a:p>
            <a:r>
              <a:rPr lang="it-IT" dirty="0">
                <a:solidFill>
                  <a:prstClr val="white"/>
                </a:solidFill>
                <a:cs typeface="Arial" panose="020B0604020202020204" pitchFamily="34" charset="0"/>
              </a:rPr>
              <a:t>CARATTERIZZAZIONE DEI CONTESTI TERRITORIALI (CT)</a:t>
            </a:r>
          </a:p>
        </p:txBody>
      </p:sp>
      <p:sp>
        <p:nvSpPr>
          <p:cNvPr id="5" name="CasellaDiTesto 4"/>
          <p:cNvSpPr txBox="1"/>
          <p:nvPr/>
        </p:nvSpPr>
        <p:spPr>
          <a:xfrm>
            <a:off x="452176" y="651977"/>
            <a:ext cx="11555604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RACCOLTA DATI TERRITORIALI</a:t>
            </a:r>
            <a:endParaRPr lang="it-IT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52176" y="5552200"/>
            <a:ext cx="11555604" cy="954107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it-IT" sz="2800" b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Definizione di </a:t>
            </a:r>
            <a:r>
              <a:rPr kumimoji="0" lang="it-IT" sz="2800" b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INDICATORI TERRITORIALI </a:t>
            </a:r>
            <a:r>
              <a:rPr kumimoji="0" lang="it-IT" sz="2800" b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che</a:t>
            </a:r>
            <a:r>
              <a:rPr kumimoji="0" lang="it-IT" sz="2800" b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 </a:t>
            </a:r>
            <a:r>
              <a:rPr kumimoji="0" lang="it-IT" sz="2800" b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quantifichino </a:t>
            </a:r>
            <a:r>
              <a:rPr kumimoji="0" lang="it-IT" sz="28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livelli di rischio, capacità di fronteggiare emergenze </a:t>
            </a:r>
            <a:r>
              <a:rPr kumimoji="0" lang="it-IT" sz="2800" b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e </a:t>
            </a:r>
            <a:r>
              <a:rPr kumimoji="0" lang="it-IT" sz="2800" b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livello di sicurezza dei </a:t>
            </a:r>
            <a:r>
              <a:rPr kumimoji="0" lang="it-IT" sz="2800" b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CT</a:t>
            </a:r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51773960"/>
              </p:ext>
            </p:extLst>
          </p:nvPr>
        </p:nvGraphicFramePr>
        <p:xfrm>
          <a:off x="452176" y="1212895"/>
          <a:ext cx="547200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72000"/>
              </a:tblGrid>
              <a:tr h="455898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anose="020B0604020202020204" pitchFamily="34" charset="0"/>
                        </a:rPr>
                        <a:t>Frane censite in IFFI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92299746"/>
              </p:ext>
            </p:extLst>
          </p:nvPr>
        </p:nvGraphicFramePr>
        <p:xfrm>
          <a:off x="6369378" y="1175197"/>
          <a:ext cx="5638402" cy="183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1431"/>
                <a:gridCol w="3526971"/>
              </a:tblGrid>
              <a:tr h="612000">
                <a:tc rowSpan="3"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Frequenza</a:t>
                      </a:r>
                      <a:r>
                        <a:rPr lang="it-IT" sz="2400" b="1" kern="1200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di</a:t>
                      </a:r>
                      <a:endParaRPr lang="en-GB" sz="2400" b="1" kern="12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kern="1200" baseline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</a:t>
                      </a:r>
                      <a:r>
                        <a:rPr lang="it-IT" sz="2400" b="1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rane storiche </a:t>
                      </a:r>
                      <a:r>
                        <a:rPr lang="it-IT" sz="2000" b="1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(archivio IRPI)</a:t>
                      </a:r>
                      <a:endParaRPr lang="en-GB" sz="2400" b="1" kern="12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12000">
                <a:tc vMerge="1"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b="1" kern="12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Eventi di tipo C</a:t>
                      </a:r>
                      <a:endParaRPr lang="en-GB" sz="2400" b="1" kern="1200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12000">
                <a:tc vMerge="1"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b="1" kern="12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kern="120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Incendi boschivi</a:t>
                      </a:r>
                      <a:endParaRPr lang="en-GB" sz="2400" b="1" kern="1200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" name="Freccia in giù 5"/>
          <p:cNvSpPr/>
          <p:nvPr/>
        </p:nvSpPr>
        <p:spPr>
          <a:xfrm>
            <a:off x="5726679" y="3888712"/>
            <a:ext cx="839122" cy="1501335"/>
          </a:xfrm>
          <a:prstGeom prst="downArrow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2271753"/>
              </p:ext>
            </p:extLst>
          </p:nvPr>
        </p:nvGraphicFramePr>
        <p:xfrm>
          <a:off x="452176" y="1735528"/>
          <a:ext cx="5472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000"/>
                <a:gridCol w="2736000"/>
              </a:tblGrid>
              <a:tr h="455898">
                <a:tc rowSpan="2"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anose="020B0604020202020204" pitchFamily="34" charset="0"/>
                        </a:rPr>
                        <a:t>Pericolosità (PAI)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anose="020B0604020202020204" pitchFamily="34" charset="0"/>
                        </a:rPr>
                        <a:t>da frana 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5898">
                <a:tc vMerge="1"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anose="020B0604020202020204" pitchFamily="34" charset="0"/>
                        </a:rPr>
                        <a:t>da alluvione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4" name="Tabel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12499943"/>
              </p:ext>
            </p:extLst>
          </p:nvPr>
        </p:nvGraphicFramePr>
        <p:xfrm>
          <a:off x="452176" y="2735458"/>
          <a:ext cx="5472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000"/>
                <a:gridCol w="2736000"/>
              </a:tblGrid>
              <a:tr h="455898">
                <a:tc rowSpan="2"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kern="1200" noProof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Interventi di difesa</a:t>
                      </a:r>
                      <a:r>
                        <a:rPr lang="it-IT" sz="2400" b="1" kern="1200" baseline="0" noProof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it-IT" sz="2400" b="1" kern="1200" noProof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(RENDIS)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anose="020B0604020202020204" pitchFamily="34" charset="0"/>
                        </a:rPr>
                        <a:t>da frana 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5898">
                <a:tc vMerge="1"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Arial" panose="020B0604020202020204" pitchFamily="34" charset="0"/>
                        </a:rPr>
                        <a:t>da alluvione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7" name="Tabel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94801308"/>
              </p:ext>
            </p:extLst>
          </p:nvPr>
        </p:nvGraphicFramePr>
        <p:xfrm>
          <a:off x="6369379" y="3187633"/>
          <a:ext cx="5638401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38401"/>
              </a:tblGrid>
              <a:tr h="453600"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2400" b="1" kern="1200" noProof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Frequenza eventi di pioggia</a:t>
                      </a:r>
                      <a:r>
                        <a:rPr lang="it-IT" sz="2400" b="1" kern="1200" baseline="0" noProof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 ‘</a:t>
                      </a:r>
                      <a:r>
                        <a:rPr lang="it-IT" sz="2400" b="1" i="1" kern="1200" baseline="0" noProof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torrenziali</a:t>
                      </a:r>
                      <a:r>
                        <a:rPr lang="it-IT" sz="2400" b="1" kern="1200" baseline="0" noProof="0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’</a:t>
                      </a:r>
                      <a:endParaRPr lang="it-IT" sz="2400" b="1" kern="1200" noProof="0" dirty="0" smtClean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91903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612000"/>
          </a:xfrm>
        </p:spPr>
        <p:txBody>
          <a:bodyPr>
            <a:noAutofit/>
          </a:bodyPr>
          <a:lstStyle/>
          <a:p>
            <a:pPr algn="r"/>
            <a:r>
              <a:rPr lang="it-IT" dirty="0" smtClean="0">
                <a:cs typeface="Arial" panose="020B0604020202020204" pitchFamily="34" charset="0"/>
              </a:rPr>
              <a:t>DATI IDENTIFICATIVI </a:t>
            </a:r>
            <a:r>
              <a:rPr lang="it-IT" dirty="0">
                <a:solidFill>
                  <a:prstClr val="white"/>
                </a:solidFill>
                <a:cs typeface="Arial" panose="020B0604020202020204" pitchFamily="34" charset="0"/>
              </a:rPr>
              <a:t>DEI CONTESTI </a:t>
            </a:r>
            <a:r>
              <a:rPr lang="it-IT" dirty="0" smtClean="0">
                <a:solidFill>
                  <a:prstClr val="white"/>
                </a:solidFill>
                <a:cs typeface="Arial" panose="020B0604020202020204" pitchFamily="34" charset="0"/>
              </a:rPr>
              <a:t>TERRITORIALI, ESEMPIO</a:t>
            </a:r>
            <a:endParaRPr lang="it-IT" dirty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t="1716" b="1820"/>
          <a:stretch/>
        </p:blipFill>
        <p:spPr>
          <a:xfrm>
            <a:off x="0" y="0"/>
            <a:ext cx="1828106" cy="305747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2" name="Tabel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39584050"/>
              </p:ext>
            </p:extLst>
          </p:nvPr>
        </p:nvGraphicFramePr>
        <p:xfrm>
          <a:off x="95408" y="3041835"/>
          <a:ext cx="1332000" cy="3167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8000"/>
                <a:gridCol w="864000"/>
              </a:tblGrid>
              <a:tr h="58009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it-IT" sz="1600" b="1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CONTESTI</a:t>
                      </a:r>
                    </a:p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TERRITORIALI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7132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N. 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</a:rPr>
                        <a:t>NOME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10142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</a:t>
                      </a:r>
                      <a:endParaRPr lang="it-IT" sz="18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u="none" strike="noStrike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CROTONE</a:t>
                      </a:r>
                      <a:endParaRPr lang="it-IT" sz="18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015160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800" b="1" u="none" strike="noStrike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lang="it-IT" sz="1800" b="1" u="none" strike="noStrike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800" b="1" u="none" strike="noStrike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PAOLA</a:t>
                      </a:r>
                      <a:endParaRPr lang="it-IT" sz="1800" b="1" u="none" strike="noStrike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79874673"/>
              </p:ext>
            </p:extLst>
          </p:nvPr>
        </p:nvGraphicFramePr>
        <p:xfrm>
          <a:off x="3508642" y="3041835"/>
          <a:ext cx="3528000" cy="316800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96000"/>
                <a:gridCol w="756000"/>
                <a:gridCol w="936000"/>
                <a:gridCol w="1440000"/>
              </a:tblGrid>
              <a:tr h="105096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PROVINCIA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ZONA</a:t>
                      </a:r>
                      <a:r>
                        <a:rPr lang="it-IT" sz="1600" b="1" i="0" u="none" strike="noStrike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 ALLERTA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BACINI PGRA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UNIT OF 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MANAGMENT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11108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KR</a:t>
                      </a:r>
                      <a:endParaRPr lang="it-IT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CALA 5</a:t>
                      </a:r>
                      <a:endParaRPr lang="it-IT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TACINA-NETO</a:t>
                      </a:r>
                      <a:endParaRPr lang="it-IT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Regionale  CALABRIA - </a:t>
                      </a:r>
                    </a:p>
                    <a:p>
                      <a:pPr algn="ctr" fontAlgn="ctr"/>
                      <a:r>
                        <a:rPr lang="it-IT" sz="18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800" b="1" i="0" u="none" strike="noStrike" dirty="0" err="1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Interreg</a:t>
                      </a:r>
                      <a:r>
                        <a:rPr lang="it-IT" sz="1800" b="1" i="0" u="none" strike="noStrike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. LAO</a:t>
                      </a:r>
                      <a:endParaRPr lang="it-IT" sz="1800" b="1" i="0" u="none" strike="noStrike" dirty="0"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05961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800" b="1" u="none" strike="noStrike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CS</a:t>
                      </a:r>
                      <a:endParaRPr lang="it-IT" sz="1800" b="1" u="none" strike="noStrike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800" b="1" u="none" strike="noStrike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CALA </a:t>
                      </a:r>
                    </a:p>
                    <a:p>
                      <a:pPr marL="0" algn="ctr" defTabSz="914400" rtl="0" eaLnBrk="1" fontAlgn="ctr" latinLnBrk="0" hangingPunct="1"/>
                      <a:r>
                        <a:rPr lang="it-IT" sz="1800" b="1" u="none" strike="noStrike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it-IT" sz="1800" b="1" u="none" strike="noStrike" kern="1200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it-IT" sz="1800" b="1" u="none" strike="noStrike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it-IT" sz="1800" b="1" u="none" strike="noStrike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800" b="1" u="none" strike="noStrike" kern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---</a:t>
                      </a:r>
                      <a:endParaRPr lang="it-IT" sz="1800" b="1" u="none" strike="noStrike" kern="1200" dirty="0">
                        <a:solidFill>
                          <a:schemeClr val="accent5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it-IT" sz="1800" b="1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el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9533725"/>
              </p:ext>
            </p:extLst>
          </p:nvPr>
        </p:nvGraphicFramePr>
        <p:xfrm>
          <a:off x="1513669" y="3041835"/>
          <a:ext cx="1944000" cy="31679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12000"/>
                <a:gridCol w="1332000"/>
              </a:tblGrid>
              <a:tr h="563715"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800" b="1" u="none" strike="noStrike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COMUNI</a:t>
                      </a:r>
                      <a:r>
                        <a:rPr lang="it-IT" sz="1800" b="1" u="none" strike="noStrike" kern="1200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 DI RIFERIMENTO</a:t>
                      </a:r>
                      <a:endParaRPr lang="it-IT" sz="1800" b="1" u="none" strike="noStrike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7255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b="1" u="none" strike="noStrike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NOME</a:t>
                      </a:r>
                      <a:endParaRPr lang="it-IT" sz="1600" b="1" u="none" strike="noStrike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600" b="1" u="none" strike="noStrike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TIPO</a:t>
                      </a:r>
                      <a:endParaRPr lang="it-IT" sz="1600" b="1" u="none" strike="noStrike" kern="12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1113924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CROTONE</a:t>
                      </a:r>
                      <a:endParaRPr lang="it-IT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Capoluogo SLL + Sede COM</a:t>
                      </a:r>
                      <a:endParaRPr lang="it-IT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1017807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8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PAOLA</a:t>
                      </a:r>
                      <a:endParaRPr lang="it-IT" sz="1800" b="1" u="none" strike="noStrike" kern="1200" dirty="0">
                        <a:solidFill>
                          <a:schemeClr val="bg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120" marR="5120" marT="512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800" b="1" u="none" strike="noStrike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Capoluogo SLL + Sede COM</a:t>
                      </a: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899562"/>
              </p:ext>
            </p:extLst>
          </p:nvPr>
        </p:nvGraphicFramePr>
        <p:xfrm>
          <a:off x="9745684" y="3041835"/>
          <a:ext cx="2376000" cy="31685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4000"/>
                <a:gridCol w="792000"/>
                <a:gridCol w="900000"/>
              </a:tblGrid>
              <a:tr h="360000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RESIDENTI 2018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it-IT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84000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TOT.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MASCHI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FEMMINE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6556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63941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32810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31131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6556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2102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1026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1076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6556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2050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1005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1045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6556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3100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1503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1597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6556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1456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723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733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6556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8108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4045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4063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6556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15716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7555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8161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65566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6062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2977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chemeClr val="bg1">
                              <a:lumMod val="9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3085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Tabel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88787738"/>
              </p:ext>
            </p:extLst>
          </p:nvPr>
        </p:nvGraphicFramePr>
        <p:xfrm>
          <a:off x="7158030" y="3041835"/>
          <a:ext cx="2522760" cy="319295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24000"/>
                <a:gridCol w="1008000"/>
                <a:gridCol w="542760"/>
                <a:gridCol w="648000"/>
              </a:tblGrid>
              <a:tr h="5518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N. DI</a:t>
                      </a:r>
                      <a:r>
                        <a:rPr lang="it-IT" sz="1400" b="1" i="0" u="none" strike="noStrike" baseline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 COMUNI</a:t>
                      </a:r>
                      <a:endParaRPr lang="it-IT" sz="14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600" b="1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COMUNI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it-IT" sz="1600" b="1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AREA</a:t>
                      </a:r>
                      <a:endParaRPr lang="it-IT" sz="1600" b="1" i="0" u="none" strike="noStrike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ABIT./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i="0" u="none" strike="noStrike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KM</a:t>
                      </a:r>
                      <a:r>
                        <a:rPr lang="it-IT" sz="1600" b="1" i="0" u="none" strike="noStrike" baseline="300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120" marR="5120" marT="51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51659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6556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Crotone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38,14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566">
                <a:tc vMerge="1">
                  <a:txBody>
                    <a:bodyPr/>
                    <a:lstStyle/>
                    <a:p>
                      <a:pPr algn="l" fontAlgn="ctr"/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S. </a:t>
                      </a:r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Mauro </a:t>
                      </a:r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M.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566">
                <a:tc vMerge="1">
                  <a:txBody>
                    <a:bodyPr/>
                    <a:lstStyle/>
                    <a:p>
                      <a:pPr algn="l" fontAlgn="ctr"/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S. </a:t>
                      </a:r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Severina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40,06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566">
                <a:tc vMerge="1">
                  <a:txBody>
                    <a:bodyPr/>
                    <a:lstStyle/>
                    <a:p>
                      <a:pPr algn="l" fontAlgn="ctr"/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Scandale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39,93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566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it-IT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Falconara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36,65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566">
                <a:tc vMerge="1">
                  <a:txBody>
                    <a:bodyPr/>
                    <a:lstStyle/>
                    <a:p>
                      <a:pPr algn="l" fontAlgn="ctr"/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Fuscaldo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42,71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566">
                <a:tc vMerge="1">
                  <a:txBody>
                    <a:bodyPr/>
                    <a:lstStyle/>
                    <a:p>
                      <a:pPr algn="l" fontAlgn="ctr"/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Paola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38,56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5566">
                <a:tc vMerge="1">
                  <a:txBody>
                    <a:bodyPr/>
                    <a:lstStyle/>
                    <a:p>
                      <a:pPr algn="l" fontAlgn="ctr"/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S. </a:t>
                      </a:r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Lucido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it-IT" sz="14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39,47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0" name="Immagine 1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19860" t="45685" b="6150"/>
          <a:stretch/>
        </p:blipFill>
        <p:spPr>
          <a:xfrm>
            <a:off x="4167964" y="654534"/>
            <a:ext cx="4146697" cy="23659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igura a mano libera 5"/>
          <p:cNvSpPr/>
          <p:nvPr/>
        </p:nvSpPr>
        <p:spPr>
          <a:xfrm>
            <a:off x="7121630" y="2009556"/>
            <a:ext cx="1001645" cy="733646"/>
          </a:xfrm>
          <a:custGeom>
            <a:avLst/>
            <a:gdLst>
              <a:gd name="connsiteX0" fmla="*/ 799627 w 1001645"/>
              <a:gd name="connsiteY0" fmla="*/ 0 h 733646"/>
              <a:gd name="connsiteX1" fmla="*/ 799627 w 1001645"/>
              <a:gd name="connsiteY1" fmla="*/ 0 h 733646"/>
              <a:gd name="connsiteX2" fmla="*/ 693301 w 1001645"/>
              <a:gd name="connsiteY2" fmla="*/ 74428 h 733646"/>
              <a:gd name="connsiteX3" fmla="*/ 661403 w 1001645"/>
              <a:gd name="connsiteY3" fmla="*/ 95693 h 733646"/>
              <a:gd name="connsiteX4" fmla="*/ 597608 w 1001645"/>
              <a:gd name="connsiteY4" fmla="*/ 116958 h 733646"/>
              <a:gd name="connsiteX5" fmla="*/ 533813 w 1001645"/>
              <a:gd name="connsiteY5" fmla="*/ 148856 h 733646"/>
              <a:gd name="connsiteX6" fmla="*/ 395589 w 1001645"/>
              <a:gd name="connsiteY6" fmla="*/ 159488 h 733646"/>
              <a:gd name="connsiteX7" fmla="*/ 182938 w 1001645"/>
              <a:gd name="connsiteY7" fmla="*/ 148856 h 733646"/>
              <a:gd name="connsiteX8" fmla="*/ 140408 w 1001645"/>
              <a:gd name="connsiteY8" fmla="*/ 138223 h 733646"/>
              <a:gd name="connsiteX9" fmla="*/ 108510 w 1001645"/>
              <a:gd name="connsiteY9" fmla="*/ 116958 h 733646"/>
              <a:gd name="connsiteX10" fmla="*/ 44715 w 1001645"/>
              <a:gd name="connsiteY10" fmla="*/ 95693 h 733646"/>
              <a:gd name="connsiteX11" fmla="*/ 2185 w 1001645"/>
              <a:gd name="connsiteY11" fmla="*/ 106325 h 733646"/>
              <a:gd name="connsiteX12" fmla="*/ 12817 w 1001645"/>
              <a:gd name="connsiteY12" fmla="*/ 148856 h 733646"/>
              <a:gd name="connsiteX13" fmla="*/ 55348 w 1001645"/>
              <a:gd name="connsiteY13" fmla="*/ 244549 h 733646"/>
              <a:gd name="connsiteX14" fmla="*/ 65980 w 1001645"/>
              <a:gd name="connsiteY14" fmla="*/ 276446 h 733646"/>
              <a:gd name="connsiteX15" fmla="*/ 44715 w 1001645"/>
              <a:gd name="connsiteY15" fmla="*/ 425302 h 733646"/>
              <a:gd name="connsiteX16" fmla="*/ 55348 w 1001645"/>
              <a:gd name="connsiteY16" fmla="*/ 531628 h 733646"/>
              <a:gd name="connsiteX17" fmla="*/ 76613 w 1001645"/>
              <a:gd name="connsiteY17" fmla="*/ 563525 h 733646"/>
              <a:gd name="connsiteX18" fmla="*/ 193571 w 1001645"/>
              <a:gd name="connsiteY18" fmla="*/ 552893 h 733646"/>
              <a:gd name="connsiteX19" fmla="*/ 267999 w 1001645"/>
              <a:gd name="connsiteY19" fmla="*/ 467832 h 733646"/>
              <a:gd name="connsiteX20" fmla="*/ 299896 w 1001645"/>
              <a:gd name="connsiteY20" fmla="*/ 457200 h 733646"/>
              <a:gd name="connsiteX21" fmla="*/ 374324 w 1001645"/>
              <a:gd name="connsiteY21" fmla="*/ 467832 h 733646"/>
              <a:gd name="connsiteX22" fmla="*/ 395589 w 1001645"/>
              <a:gd name="connsiteY22" fmla="*/ 499730 h 733646"/>
              <a:gd name="connsiteX23" fmla="*/ 427487 w 1001645"/>
              <a:gd name="connsiteY23" fmla="*/ 616688 h 733646"/>
              <a:gd name="connsiteX24" fmla="*/ 438120 w 1001645"/>
              <a:gd name="connsiteY24" fmla="*/ 648586 h 733646"/>
              <a:gd name="connsiteX25" fmla="*/ 470017 w 1001645"/>
              <a:gd name="connsiteY25" fmla="*/ 659218 h 733646"/>
              <a:gd name="connsiteX26" fmla="*/ 491283 w 1001645"/>
              <a:gd name="connsiteY26" fmla="*/ 680483 h 733646"/>
              <a:gd name="connsiteX27" fmla="*/ 555078 w 1001645"/>
              <a:gd name="connsiteY27" fmla="*/ 659218 h 733646"/>
              <a:gd name="connsiteX28" fmla="*/ 608241 w 1001645"/>
              <a:gd name="connsiteY28" fmla="*/ 606056 h 733646"/>
              <a:gd name="connsiteX29" fmla="*/ 640138 w 1001645"/>
              <a:gd name="connsiteY29" fmla="*/ 701749 h 733646"/>
              <a:gd name="connsiteX30" fmla="*/ 650771 w 1001645"/>
              <a:gd name="connsiteY30" fmla="*/ 733646 h 733646"/>
              <a:gd name="connsiteX31" fmla="*/ 948483 w 1001645"/>
              <a:gd name="connsiteY31" fmla="*/ 723014 h 733646"/>
              <a:gd name="connsiteX32" fmla="*/ 980380 w 1001645"/>
              <a:gd name="connsiteY32" fmla="*/ 712381 h 733646"/>
              <a:gd name="connsiteX33" fmla="*/ 1001645 w 1001645"/>
              <a:gd name="connsiteY33" fmla="*/ 680483 h 733646"/>
              <a:gd name="connsiteX34" fmla="*/ 991013 w 1001645"/>
              <a:gd name="connsiteY34" fmla="*/ 648586 h 733646"/>
              <a:gd name="connsiteX35" fmla="*/ 916585 w 1001645"/>
              <a:gd name="connsiteY35" fmla="*/ 627321 h 733646"/>
              <a:gd name="connsiteX36" fmla="*/ 852789 w 1001645"/>
              <a:gd name="connsiteY36" fmla="*/ 595423 h 733646"/>
              <a:gd name="connsiteX37" fmla="*/ 831524 w 1001645"/>
              <a:gd name="connsiteY37" fmla="*/ 563525 h 733646"/>
              <a:gd name="connsiteX38" fmla="*/ 820892 w 1001645"/>
              <a:gd name="connsiteY38" fmla="*/ 531628 h 733646"/>
              <a:gd name="connsiteX39" fmla="*/ 799627 w 1001645"/>
              <a:gd name="connsiteY39" fmla="*/ 510362 h 733646"/>
              <a:gd name="connsiteX40" fmla="*/ 757096 w 1001645"/>
              <a:gd name="connsiteY40" fmla="*/ 425302 h 733646"/>
              <a:gd name="connsiteX41" fmla="*/ 735831 w 1001645"/>
              <a:gd name="connsiteY41" fmla="*/ 361507 h 733646"/>
              <a:gd name="connsiteX42" fmla="*/ 757096 w 1001645"/>
              <a:gd name="connsiteY42" fmla="*/ 212651 h 733646"/>
              <a:gd name="connsiteX43" fmla="*/ 778362 w 1001645"/>
              <a:gd name="connsiteY43" fmla="*/ 170121 h 733646"/>
              <a:gd name="connsiteX44" fmla="*/ 788994 w 1001645"/>
              <a:gd name="connsiteY44" fmla="*/ 127590 h 733646"/>
              <a:gd name="connsiteX45" fmla="*/ 810259 w 1001645"/>
              <a:gd name="connsiteY45" fmla="*/ 63795 h 733646"/>
              <a:gd name="connsiteX46" fmla="*/ 799627 w 1001645"/>
              <a:gd name="connsiteY46" fmla="*/ 0 h 733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001645" h="733646">
                <a:moveTo>
                  <a:pt x="799627" y="0"/>
                </a:moveTo>
                <a:lnTo>
                  <a:pt x="799627" y="0"/>
                </a:lnTo>
                <a:cubicBezTo>
                  <a:pt x="631120" y="144434"/>
                  <a:pt x="785548" y="28304"/>
                  <a:pt x="693301" y="74428"/>
                </a:cubicBezTo>
                <a:cubicBezTo>
                  <a:pt x="681871" y="80143"/>
                  <a:pt x="673080" y="90503"/>
                  <a:pt x="661403" y="95693"/>
                </a:cubicBezTo>
                <a:cubicBezTo>
                  <a:pt x="640920" y="104797"/>
                  <a:pt x="616259" y="104524"/>
                  <a:pt x="597608" y="116958"/>
                </a:cubicBezTo>
                <a:cubicBezTo>
                  <a:pt x="575691" y="131569"/>
                  <a:pt x="560900" y="145470"/>
                  <a:pt x="533813" y="148856"/>
                </a:cubicBezTo>
                <a:cubicBezTo>
                  <a:pt x="487959" y="154588"/>
                  <a:pt x="441664" y="155944"/>
                  <a:pt x="395589" y="159488"/>
                </a:cubicBezTo>
                <a:cubicBezTo>
                  <a:pt x="324705" y="155944"/>
                  <a:pt x="253665" y="154750"/>
                  <a:pt x="182938" y="148856"/>
                </a:cubicBezTo>
                <a:cubicBezTo>
                  <a:pt x="168375" y="147642"/>
                  <a:pt x="153839" y="143979"/>
                  <a:pt x="140408" y="138223"/>
                </a:cubicBezTo>
                <a:cubicBezTo>
                  <a:pt x="128662" y="133189"/>
                  <a:pt x="120187" y="122148"/>
                  <a:pt x="108510" y="116958"/>
                </a:cubicBezTo>
                <a:cubicBezTo>
                  <a:pt x="88027" y="107854"/>
                  <a:pt x="44715" y="95693"/>
                  <a:pt x="44715" y="95693"/>
                </a:cubicBezTo>
                <a:cubicBezTo>
                  <a:pt x="30538" y="99237"/>
                  <a:pt x="9703" y="93795"/>
                  <a:pt x="2185" y="106325"/>
                </a:cubicBezTo>
                <a:cubicBezTo>
                  <a:pt x="-5333" y="118856"/>
                  <a:pt x="8618" y="134859"/>
                  <a:pt x="12817" y="148856"/>
                </a:cubicBezTo>
                <a:cubicBezTo>
                  <a:pt x="33521" y="217869"/>
                  <a:pt x="24273" y="197937"/>
                  <a:pt x="55348" y="244549"/>
                </a:cubicBezTo>
                <a:cubicBezTo>
                  <a:pt x="58892" y="255181"/>
                  <a:pt x="65980" y="265239"/>
                  <a:pt x="65980" y="276446"/>
                </a:cubicBezTo>
                <a:cubicBezTo>
                  <a:pt x="65980" y="303068"/>
                  <a:pt x="50007" y="393552"/>
                  <a:pt x="44715" y="425302"/>
                </a:cubicBezTo>
                <a:cubicBezTo>
                  <a:pt x="48259" y="460744"/>
                  <a:pt x="47339" y="496921"/>
                  <a:pt x="55348" y="531628"/>
                </a:cubicBezTo>
                <a:cubicBezTo>
                  <a:pt x="58221" y="544079"/>
                  <a:pt x="63983" y="561582"/>
                  <a:pt x="76613" y="563525"/>
                </a:cubicBezTo>
                <a:cubicBezTo>
                  <a:pt x="115305" y="569478"/>
                  <a:pt x="154585" y="556437"/>
                  <a:pt x="193571" y="552893"/>
                </a:cubicBezTo>
                <a:cubicBezTo>
                  <a:pt x="225469" y="505045"/>
                  <a:pt x="223696" y="489983"/>
                  <a:pt x="267999" y="467832"/>
                </a:cubicBezTo>
                <a:cubicBezTo>
                  <a:pt x="278023" y="462820"/>
                  <a:pt x="289264" y="460744"/>
                  <a:pt x="299896" y="457200"/>
                </a:cubicBezTo>
                <a:cubicBezTo>
                  <a:pt x="324705" y="460744"/>
                  <a:pt x="351423" y="457654"/>
                  <a:pt x="374324" y="467832"/>
                </a:cubicBezTo>
                <a:cubicBezTo>
                  <a:pt x="386001" y="473022"/>
                  <a:pt x="390399" y="488053"/>
                  <a:pt x="395589" y="499730"/>
                </a:cubicBezTo>
                <a:cubicBezTo>
                  <a:pt x="421662" y="558393"/>
                  <a:pt x="413191" y="559504"/>
                  <a:pt x="427487" y="616688"/>
                </a:cubicBezTo>
                <a:cubicBezTo>
                  <a:pt x="430205" y="627561"/>
                  <a:pt x="430195" y="640661"/>
                  <a:pt x="438120" y="648586"/>
                </a:cubicBezTo>
                <a:cubicBezTo>
                  <a:pt x="446045" y="656511"/>
                  <a:pt x="459385" y="655674"/>
                  <a:pt x="470017" y="659218"/>
                </a:cubicBezTo>
                <a:cubicBezTo>
                  <a:pt x="477106" y="666306"/>
                  <a:pt x="481258" y="680483"/>
                  <a:pt x="491283" y="680483"/>
                </a:cubicBezTo>
                <a:cubicBezTo>
                  <a:pt x="513698" y="680483"/>
                  <a:pt x="555078" y="659218"/>
                  <a:pt x="555078" y="659218"/>
                </a:cubicBezTo>
                <a:cubicBezTo>
                  <a:pt x="556311" y="657368"/>
                  <a:pt x="592831" y="593728"/>
                  <a:pt x="608241" y="606056"/>
                </a:cubicBezTo>
                <a:cubicBezTo>
                  <a:pt x="608244" y="606058"/>
                  <a:pt x="634821" y="685799"/>
                  <a:pt x="640138" y="701749"/>
                </a:cubicBezTo>
                <a:lnTo>
                  <a:pt x="650771" y="733646"/>
                </a:lnTo>
                <a:cubicBezTo>
                  <a:pt x="750008" y="730102"/>
                  <a:pt x="849388" y="729407"/>
                  <a:pt x="948483" y="723014"/>
                </a:cubicBezTo>
                <a:cubicBezTo>
                  <a:pt x="959667" y="722292"/>
                  <a:pt x="971628" y="719382"/>
                  <a:pt x="980380" y="712381"/>
                </a:cubicBezTo>
                <a:cubicBezTo>
                  <a:pt x="990358" y="704398"/>
                  <a:pt x="994557" y="691116"/>
                  <a:pt x="1001645" y="680483"/>
                </a:cubicBezTo>
                <a:cubicBezTo>
                  <a:pt x="998101" y="669851"/>
                  <a:pt x="998938" y="656511"/>
                  <a:pt x="991013" y="648586"/>
                </a:cubicBezTo>
                <a:cubicBezTo>
                  <a:pt x="985913" y="643486"/>
                  <a:pt x="916974" y="627432"/>
                  <a:pt x="916585" y="627321"/>
                </a:cubicBezTo>
                <a:cubicBezTo>
                  <a:pt x="878068" y="616316"/>
                  <a:pt x="887737" y="618721"/>
                  <a:pt x="852789" y="595423"/>
                </a:cubicBezTo>
                <a:cubicBezTo>
                  <a:pt x="845701" y="584790"/>
                  <a:pt x="837239" y="574955"/>
                  <a:pt x="831524" y="563525"/>
                </a:cubicBezTo>
                <a:cubicBezTo>
                  <a:pt x="826512" y="553501"/>
                  <a:pt x="826658" y="541238"/>
                  <a:pt x="820892" y="531628"/>
                </a:cubicBezTo>
                <a:cubicBezTo>
                  <a:pt x="815734" y="523032"/>
                  <a:pt x="806715" y="517451"/>
                  <a:pt x="799627" y="510362"/>
                </a:cubicBezTo>
                <a:cubicBezTo>
                  <a:pt x="775192" y="437057"/>
                  <a:pt x="794212" y="462417"/>
                  <a:pt x="757096" y="425302"/>
                </a:cubicBezTo>
                <a:cubicBezTo>
                  <a:pt x="750008" y="404037"/>
                  <a:pt x="733051" y="383749"/>
                  <a:pt x="735831" y="361507"/>
                </a:cubicBezTo>
                <a:cubicBezTo>
                  <a:pt x="737526" y="347951"/>
                  <a:pt x="750528" y="234545"/>
                  <a:pt x="757096" y="212651"/>
                </a:cubicBezTo>
                <a:cubicBezTo>
                  <a:pt x="761651" y="197469"/>
                  <a:pt x="771273" y="184298"/>
                  <a:pt x="778362" y="170121"/>
                </a:cubicBezTo>
                <a:cubicBezTo>
                  <a:pt x="781906" y="155944"/>
                  <a:pt x="784795" y="141587"/>
                  <a:pt x="788994" y="127590"/>
                </a:cubicBezTo>
                <a:cubicBezTo>
                  <a:pt x="795435" y="106120"/>
                  <a:pt x="810259" y="86210"/>
                  <a:pt x="810259" y="63795"/>
                </a:cubicBezTo>
                <a:lnTo>
                  <a:pt x="799627" y="0"/>
                </a:ln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igura a mano libera 6"/>
          <p:cNvSpPr/>
          <p:nvPr/>
        </p:nvSpPr>
        <p:spPr>
          <a:xfrm>
            <a:off x="4576862" y="1063260"/>
            <a:ext cx="335390" cy="797442"/>
          </a:xfrm>
          <a:custGeom>
            <a:avLst/>
            <a:gdLst>
              <a:gd name="connsiteX0" fmla="*/ 186524 w 335390"/>
              <a:gd name="connsiteY0" fmla="*/ 0 h 797442"/>
              <a:gd name="connsiteX1" fmla="*/ 186524 w 335390"/>
              <a:gd name="connsiteY1" fmla="*/ 0 h 797442"/>
              <a:gd name="connsiteX2" fmla="*/ 90831 w 335390"/>
              <a:gd name="connsiteY2" fmla="*/ 21266 h 797442"/>
              <a:gd name="connsiteX3" fmla="*/ 27036 w 335390"/>
              <a:gd name="connsiteY3" fmla="*/ 42531 h 797442"/>
              <a:gd name="connsiteX4" fmla="*/ 16403 w 335390"/>
              <a:gd name="connsiteY4" fmla="*/ 191387 h 797442"/>
              <a:gd name="connsiteX5" fmla="*/ 48301 w 335390"/>
              <a:gd name="connsiteY5" fmla="*/ 297712 h 797442"/>
              <a:gd name="connsiteX6" fmla="*/ 58933 w 335390"/>
              <a:gd name="connsiteY6" fmla="*/ 350875 h 797442"/>
              <a:gd name="connsiteX7" fmla="*/ 69566 w 335390"/>
              <a:gd name="connsiteY7" fmla="*/ 393405 h 797442"/>
              <a:gd name="connsiteX8" fmla="*/ 80198 w 335390"/>
              <a:gd name="connsiteY8" fmla="*/ 457200 h 797442"/>
              <a:gd name="connsiteX9" fmla="*/ 101464 w 335390"/>
              <a:gd name="connsiteY9" fmla="*/ 531628 h 797442"/>
              <a:gd name="connsiteX10" fmla="*/ 112096 w 335390"/>
              <a:gd name="connsiteY10" fmla="*/ 584791 h 797442"/>
              <a:gd name="connsiteX11" fmla="*/ 133361 w 335390"/>
              <a:gd name="connsiteY11" fmla="*/ 744280 h 797442"/>
              <a:gd name="connsiteX12" fmla="*/ 143994 w 335390"/>
              <a:gd name="connsiteY12" fmla="*/ 776177 h 797442"/>
              <a:gd name="connsiteX13" fmla="*/ 175891 w 335390"/>
              <a:gd name="connsiteY13" fmla="*/ 797442 h 797442"/>
              <a:gd name="connsiteX14" fmla="*/ 292850 w 335390"/>
              <a:gd name="connsiteY14" fmla="*/ 776177 h 797442"/>
              <a:gd name="connsiteX15" fmla="*/ 324747 w 335390"/>
              <a:gd name="connsiteY15" fmla="*/ 754912 h 797442"/>
              <a:gd name="connsiteX16" fmla="*/ 335380 w 335390"/>
              <a:gd name="connsiteY16" fmla="*/ 723014 h 797442"/>
              <a:gd name="connsiteX17" fmla="*/ 314115 w 335390"/>
              <a:gd name="connsiteY17" fmla="*/ 552893 h 797442"/>
              <a:gd name="connsiteX18" fmla="*/ 292850 w 335390"/>
              <a:gd name="connsiteY18" fmla="*/ 446568 h 797442"/>
              <a:gd name="connsiteX19" fmla="*/ 271585 w 335390"/>
              <a:gd name="connsiteY19" fmla="*/ 382773 h 797442"/>
              <a:gd name="connsiteX20" fmla="*/ 250319 w 335390"/>
              <a:gd name="connsiteY20" fmla="*/ 318977 h 797442"/>
              <a:gd name="connsiteX21" fmla="*/ 239687 w 335390"/>
              <a:gd name="connsiteY21" fmla="*/ 287080 h 797442"/>
              <a:gd name="connsiteX22" fmla="*/ 218422 w 335390"/>
              <a:gd name="connsiteY22" fmla="*/ 255182 h 797442"/>
              <a:gd name="connsiteX23" fmla="*/ 186524 w 335390"/>
              <a:gd name="connsiteY23" fmla="*/ 191387 h 797442"/>
              <a:gd name="connsiteX24" fmla="*/ 165259 w 335390"/>
              <a:gd name="connsiteY24" fmla="*/ 31898 h 797442"/>
              <a:gd name="connsiteX25" fmla="*/ 186524 w 335390"/>
              <a:gd name="connsiteY25" fmla="*/ 0 h 797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335390" h="797442">
                <a:moveTo>
                  <a:pt x="186524" y="0"/>
                </a:moveTo>
                <a:lnTo>
                  <a:pt x="186524" y="0"/>
                </a:lnTo>
                <a:cubicBezTo>
                  <a:pt x="154626" y="7089"/>
                  <a:pt x="122403" y="12846"/>
                  <a:pt x="90831" y="21266"/>
                </a:cubicBezTo>
                <a:cubicBezTo>
                  <a:pt x="69173" y="27042"/>
                  <a:pt x="27036" y="42531"/>
                  <a:pt x="27036" y="42531"/>
                </a:cubicBezTo>
                <a:cubicBezTo>
                  <a:pt x="-14447" y="104755"/>
                  <a:pt x="29" y="68580"/>
                  <a:pt x="16403" y="191387"/>
                </a:cubicBezTo>
                <a:cubicBezTo>
                  <a:pt x="23475" y="244428"/>
                  <a:pt x="36217" y="237287"/>
                  <a:pt x="48301" y="297712"/>
                </a:cubicBezTo>
                <a:cubicBezTo>
                  <a:pt x="51845" y="315433"/>
                  <a:pt x="55013" y="333233"/>
                  <a:pt x="58933" y="350875"/>
                </a:cubicBezTo>
                <a:cubicBezTo>
                  <a:pt x="62103" y="365140"/>
                  <a:pt x="66700" y="379076"/>
                  <a:pt x="69566" y="393405"/>
                </a:cubicBezTo>
                <a:cubicBezTo>
                  <a:pt x="73794" y="414545"/>
                  <a:pt x="75970" y="436060"/>
                  <a:pt x="80198" y="457200"/>
                </a:cubicBezTo>
                <a:cubicBezTo>
                  <a:pt x="100090" y="556659"/>
                  <a:pt x="81194" y="450546"/>
                  <a:pt x="101464" y="531628"/>
                </a:cubicBezTo>
                <a:cubicBezTo>
                  <a:pt x="105847" y="549160"/>
                  <a:pt x="108552" y="567070"/>
                  <a:pt x="112096" y="584791"/>
                </a:cubicBezTo>
                <a:cubicBezTo>
                  <a:pt x="120456" y="676744"/>
                  <a:pt x="114578" y="678538"/>
                  <a:pt x="133361" y="744280"/>
                </a:cubicBezTo>
                <a:cubicBezTo>
                  <a:pt x="136440" y="755056"/>
                  <a:pt x="136993" y="767425"/>
                  <a:pt x="143994" y="776177"/>
                </a:cubicBezTo>
                <a:cubicBezTo>
                  <a:pt x="151977" y="786155"/>
                  <a:pt x="165259" y="790354"/>
                  <a:pt x="175891" y="797442"/>
                </a:cubicBezTo>
                <a:cubicBezTo>
                  <a:pt x="205217" y="793776"/>
                  <a:pt x="260067" y="792569"/>
                  <a:pt x="292850" y="776177"/>
                </a:cubicBezTo>
                <a:cubicBezTo>
                  <a:pt x="304279" y="770462"/>
                  <a:pt x="314115" y="762000"/>
                  <a:pt x="324747" y="754912"/>
                </a:cubicBezTo>
                <a:cubicBezTo>
                  <a:pt x="328291" y="744279"/>
                  <a:pt x="335380" y="734222"/>
                  <a:pt x="335380" y="723014"/>
                </a:cubicBezTo>
                <a:cubicBezTo>
                  <a:pt x="335380" y="561816"/>
                  <a:pt x="336572" y="631492"/>
                  <a:pt x="314115" y="552893"/>
                </a:cubicBezTo>
                <a:cubicBezTo>
                  <a:pt x="278766" y="429169"/>
                  <a:pt x="334634" y="613706"/>
                  <a:pt x="292850" y="446568"/>
                </a:cubicBezTo>
                <a:cubicBezTo>
                  <a:pt x="287414" y="424822"/>
                  <a:pt x="278673" y="404038"/>
                  <a:pt x="271585" y="382773"/>
                </a:cubicBezTo>
                <a:lnTo>
                  <a:pt x="250319" y="318977"/>
                </a:lnTo>
                <a:cubicBezTo>
                  <a:pt x="246775" y="308345"/>
                  <a:pt x="245904" y="296405"/>
                  <a:pt x="239687" y="287080"/>
                </a:cubicBezTo>
                <a:cubicBezTo>
                  <a:pt x="232599" y="276447"/>
                  <a:pt x="224137" y="266612"/>
                  <a:pt x="218422" y="255182"/>
                </a:cubicBezTo>
                <a:cubicBezTo>
                  <a:pt x="174404" y="167146"/>
                  <a:pt x="247462" y="282793"/>
                  <a:pt x="186524" y="191387"/>
                </a:cubicBezTo>
                <a:cubicBezTo>
                  <a:pt x="179433" y="127570"/>
                  <a:pt x="177189" y="91546"/>
                  <a:pt x="165259" y="31898"/>
                </a:cubicBezTo>
                <a:cubicBezTo>
                  <a:pt x="162393" y="17569"/>
                  <a:pt x="182980" y="5316"/>
                  <a:pt x="186524" y="0"/>
                </a:cubicBezTo>
                <a:close/>
              </a:path>
            </a:pathLst>
          </a:cu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965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/>
          <p:cNvSpPr>
            <a:spLocks noGrp="1"/>
          </p:cNvSpPr>
          <p:nvPr>
            <p:ph type="title"/>
          </p:nvPr>
        </p:nvSpPr>
        <p:spPr>
          <a:xfrm>
            <a:off x="-18274" y="10898"/>
            <a:ext cx="12192000" cy="550506"/>
          </a:xfrm>
          <a:solidFill>
            <a:srgbClr val="002060"/>
          </a:solidFill>
        </p:spPr>
        <p:txBody>
          <a:bodyPr>
            <a:noAutofit/>
          </a:bodyPr>
          <a:lstStyle/>
          <a:p>
            <a:pPr algn="l"/>
            <a:r>
              <a:rPr lang="it-IT" dirty="0" smtClean="0"/>
              <a:t>FRANE CENSITE IN IFFI</a:t>
            </a:r>
            <a:endParaRPr lang="en-GB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6530432" y="1852225"/>
            <a:ext cx="2029437" cy="1757757"/>
          </a:xfrm>
          <a:prstGeom prst="rect">
            <a:avLst/>
          </a:prstGeom>
        </p:spPr>
      </p:pic>
      <p:grpSp>
        <p:nvGrpSpPr>
          <p:cNvPr id="2" name="Gruppo 1"/>
          <p:cNvGrpSpPr>
            <a:grpSpLocks noChangeAspect="1"/>
          </p:cNvGrpSpPr>
          <p:nvPr/>
        </p:nvGrpSpPr>
        <p:grpSpPr>
          <a:xfrm>
            <a:off x="8423827" y="10898"/>
            <a:ext cx="3779546" cy="6651159"/>
            <a:chOff x="9356651" y="-34721"/>
            <a:chExt cx="2318535" cy="4149522"/>
          </a:xfrm>
        </p:grpSpPr>
        <p:pic>
          <p:nvPicPr>
            <p:cNvPr id="9" name="Immagine 8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/>
          </p:blipFill>
          <p:spPr>
            <a:xfrm>
              <a:off x="9356651" y="-34721"/>
              <a:ext cx="2307265" cy="4149522"/>
            </a:xfrm>
            <a:prstGeom prst="rect">
              <a:avLst/>
            </a:prstGeom>
          </p:spPr>
        </p:pic>
        <p:sp>
          <p:nvSpPr>
            <p:cNvPr id="10" name="Rettangolo 9"/>
            <p:cNvSpPr/>
            <p:nvPr/>
          </p:nvSpPr>
          <p:spPr>
            <a:xfrm>
              <a:off x="10681227" y="3274333"/>
              <a:ext cx="993959" cy="6511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CasellaDiTesto 2"/>
          <p:cNvSpPr txBox="1"/>
          <p:nvPr/>
        </p:nvSpPr>
        <p:spPr>
          <a:xfrm>
            <a:off x="6325448" y="852793"/>
            <a:ext cx="2700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Numero di frane censite in IFFI (%)</a:t>
            </a:r>
            <a:endParaRPr lang="it-IT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0" y="1211956"/>
            <a:ext cx="627839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Classificazione dei CONTESTI TERRITORIALI in base al numero di fenomeni franosi censiti nell’IFFI </a:t>
            </a:r>
            <a:r>
              <a:rPr lang="it-IT" sz="32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(Inventario Fenomeni Franosi Italiani - ISPRA) </a:t>
            </a:r>
            <a:endParaRPr lang="it-IT" sz="3200" b="1" i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118448" y="4723065"/>
            <a:ext cx="816865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smtClean="0">
                <a:solidFill>
                  <a:srgbClr val="FF0000"/>
                </a:solidFill>
              </a:rPr>
              <a:t>*** Nb: la presentazione ha lo scopo di illustrare la metodologia messa a punto per caratterizzare I contesti territoriali. Le elaborazioni grafiche sono state effettuate con la prima versione dei </a:t>
            </a:r>
            <a:r>
              <a:rPr lang="it-IT" sz="2000" b="1" dirty="0">
                <a:solidFill>
                  <a:srgbClr val="FF0000"/>
                </a:solidFill>
              </a:rPr>
              <a:t>CT (DGR </a:t>
            </a:r>
            <a:r>
              <a:rPr lang="it-IT" sz="2000" b="1" dirty="0" smtClean="0">
                <a:solidFill>
                  <a:srgbClr val="FF0000"/>
                </a:solidFill>
              </a:rPr>
              <a:t>408/2016), in vigore al momento della presentazione</a:t>
            </a:r>
            <a:r>
              <a:rPr lang="it-IT" sz="2000" b="1" dirty="0">
                <a:solidFill>
                  <a:srgbClr val="FF0000"/>
                </a:solidFill>
              </a:rPr>
              <a:t>. Ulteriori elaborazioni basate sulla versione definitiva dei CT sono tuttora in corso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79056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50506"/>
          </a:xfrm>
          <a:solidFill>
            <a:srgbClr val="002060"/>
          </a:solidFill>
        </p:spPr>
        <p:txBody>
          <a:bodyPr>
            <a:noAutofit/>
          </a:bodyPr>
          <a:lstStyle/>
          <a:p>
            <a:pPr algn="l"/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PERICOLOSITA’ DA </a:t>
            </a: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FRANA 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(PAI)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80387" y="1446627"/>
            <a:ext cx="557683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Classificazione dei CONTESTI TERRITORIALI in base alla pericolosità da </a:t>
            </a:r>
            <a:r>
              <a:rPr lang="it-IT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frana</a:t>
            </a:r>
            <a:r>
              <a:rPr lang="it-IT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riportata dal PAI (</a:t>
            </a:r>
            <a:r>
              <a:rPr lang="it-IT" sz="2800" b="1" i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Piano di assetto Idrogeologico</a:t>
            </a:r>
            <a:r>
              <a:rPr lang="it-IT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it-IT" sz="2800" b="1" i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2" name="Gruppo 11"/>
          <p:cNvGrpSpPr/>
          <p:nvPr/>
        </p:nvGrpSpPr>
        <p:grpSpPr>
          <a:xfrm>
            <a:off x="6202356" y="1813427"/>
            <a:ext cx="2445100" cy="1364010"/>
            <a:chOff x="7838063" y="642207"/>
            <a:chExt cx="2445100" cy="1364010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/>
          </p:blipFill>
          <p:spPr>
            <a:xfrm>
              <a:off x="7838063" y="698161"/>
              <a:ext cx="582805" cy="1308056"/>
            </a:xfrm>
            <a:prstGeom prst="rect">
              <a:avLst/>
            </a:prstGeom>
          </p:spPr>
        </p:pic>
        <p:sp>
          <p:nvSpPr>
            <p:cNvPr id="11" name="CasellaDiTesto 10"/>
            <p:cNvSpPr txBox="1"/>
            <p:nvPr/>
          </p:nvSpPr>
          <p:spPr>
            <a:xfrm>
              <a:off x="8404122" y="642207"/>
              <a:ext cx="1879041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000" b="1" dirty="0" smtClean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Moderata</a:t>
              </a:r>
            </a:p>
            <a:p>
              <a:r>
                <a:rPr lang="it-IT" sz="2000" b="1" dirty="0" smtClean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</a:p>
            <a:p>
              <a:r>
                <a:rPr lang="it-IT" sz="2000" b="1" dirty="0" smtClean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Elevata</a:t>
              </a:r>
            </a:p>
            <a:p>
              <a:r>
                <a:rPr lang="it-IT" sz="2000" b="1" dirty="0" smtClean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Molto elevata</a:t>
              </a:r>
              <a:endParaRPr lang="it-IT" sz="2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" name="Gruppo 1"/>
          <p:cNvGrpSpPr>
            <a:grpSpLocks noChangeAspect="1"/>
          </p:cNvGrpSpPr>
          <p:nvPr/>
        </p:nvGrpSpPr>
        <p:grpSpPr>
          <a:xfrm>
            <a:off x="8490857" y="-1"/>
            <a:ext cx="3701143" cy="6596669"/>
            <a:chOff x="101600" y="744279"/>
            <a:chExt cx="3375247" cy="6015830"/>
          </a:xfrm>
        </p:grpSpPr>
        <p:pic>
          <p:nvPicPr>
            <p:cNvPr id="5" name="Immagine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/>
          </p:blipFill>
          <p:spPr>
            <a:xfrm>
              <a:off x="101600" y="744279"/>
              <a:ext cx="3375247" cy="6015830"/>
            </a:xfrm>
            <a:prstGeom prst="rect">
              <a:avLst/>
            </a:prstGeom>
          </p:spPr>
        </p:pic>
        <p:sp>
          <p:nvSpPr>
            <p:cNvPr id="7" name="Rettangolo 6"/>
            <p:cNvSpPr/>
            <p:nvPr/>
          </p:nvSpPr>
          <p:spPr>
            <a:xfrm>
              <a:off x="1753001" y="5601472"/>
              <a:ext cx="1415501" cy="99071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46917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50506"/>
          </a:xfrm>
          <a:solidFill>
            <a:srgbClr val="002060"/>
          </a:solidFill>
        </p:spPr>
        <p:txBody>
          <a:bodyPr>
            <a:noAutofit/>
          </a:bodyPr>
          <a:lstStyle/>
          <a:p>
            <a:pPr algn="l"/>
            <a:r>
              <a:rPr lang="en-GB" dirty="0" smtClean="0"/>
              <a:t>PERICOLOSITA</a:t>
            </a:r>
            <a:r>
              <a:rPr lang="en-GB" dirty="0"/>
              <a:t>’ DA </a:t>
            </a: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ALLUVIONE </a:t>
            </a:r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(PAI)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269511" y="1426501"/>
            <a:ext cx="56485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800" b="1" dirty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Classificazione dei CONTESTI TERRITORIALI in base alla pericolosità da </a:t>
            </a:r>
            <a:r>
              <a:rPr lang="it-IT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alluvione</a:t>
            </a:r>
            <a:r>
              <a:rPr lang="it-IT" sz="2800" b="1" dirty="0" smtClean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riportata dal PAI </a:t>
            </a:r>
            <a:r>
              <a:rPr lang="it-IT" sz="2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it-IT" sz="2800" b="1" i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Piano di assetto Idrogeologico</a:t>
            </a:r>
            <a:r>
              <a:rPr lang="it-IT" sz="28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it-IT" sz="2800" b="1" i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8" name="Gruppo 17"/>
          <p:cNvGrpSpPr/>
          <p:nvPr/>
        </p:nvGrpSpPr>
        <p:grpSpPr>
          <a:xfrm>
            <a:off x="5918047" y="1304606"/>
            <a:ext cx="2813145" cy="1200329"/>
            <a:chOff x="7447274" y="654623"/>
            <a:chExt cx="2813145" cy="1200329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/>
          </p:blipFill>
          <p:spPr>
            <a:xfrm>
              <a:off x="7447274" y="683215"/>
              <a:ext cx="659219" cy="1124319"/>
            </a:xfrm>
            <a:prstGeom prst="rect">
              <a:avLst/>
            </a:prstGeom>
          </p:spPr>
        </p:pic>
        <p:sp>
          <p:nvSpPr>
            <p:cNvPr id="17" name="CasellaDiTesto 16"/>
            <p:cNvSpPr txBox="1"/>
            <p:nvPr/>
          </p:nvSpPr>
          <p:spPr>
            <a:xfrm>
              <a:off x="8029484" y="654623"/>
              <a:ext cx="223093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b="1" dirty="0" smtClean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Media</a:t>
              </a:r>
            </a:p>
            <a:p>
              <a:r>
                <a:rPr lang="it-IT" sz="2400" b="1" dirty="0" smtClean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Elevata</a:t>
              </a:r>
            </a:p>
            <a:p>
              <a:r>
                <a:rPr lang="it-IT" sz="2400" b="1" dirty="0" smtClean="0">
                  <a:solidFill>
                    <a:schemeClr val="accent5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Molto elevata</a:t>
              </a:r>
              <a:endParaRPr lang="it-IT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" name="Gruppo 7"/>
          <p:cNvGrpSpPr>
            <a:grpSpLocks noChangeAspect="1"/>
          </p:cNvGrpSpPr>
          <p:nvPr/>
        </p:nvGrpSpPr>
        <p:grpSpPr>
          <a:xfrm>
            <a:off x="8430567" y="1"/>
            <a:ext cx="3761433" cy="6748808"/>
            <a:chOff x="95693" y="659218"/>
            <a:chExt cx="3306726" cy="5932968"/>
          </a:xfrm>
        </p:grpSpPr>
        <p:pic>
          <p:nvPicPr>
            <p:cNvPr id="4" name="Immagine 3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/>
          </p:blipFill>
          <p:spPr>
            <a:xfrm>
              <a:off x="95693" y="659218"/>
              <a:ext cx="3306726" cy="5932968"/>
            </a:xfrm>
            <a:prstGeom prst="rect">
              <a:avLst/>
            </a:prstGeom>
          </p:spPr>
        </p:pic>
        <p:sp>
          <p:nvSpPr>
            <p:cNvPr id="2" name="Rettangolo 1"/>
            <p:cNvSpPr/>
            <p:nvPr/>
          </p:nvSpPr>
          <p:spPr>
            <a:xfrm>
              <a:off x="1613891" y="5555347"/>
              <a:ext cx="1733107" cy="85060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7114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50506"/>
          </a:xfrm>
          <a:solidFill>
            <a:srgbClr val="002060"/>
          </a:solidFill>
        </p:spPr>
        <p:txBody>
          <a:bodyPr>
            <a:noAutofit/>
          </a:bodyPr>
          <a:lstStyle/>
          <a:p>
            <a:pPr algn="l"/>
            <a:r>
              <a:rPr lang="en-GB" dirty="0" smtClean="0"/>
              <a:t>INTERVENTI DI DIFESA DA </a:t>
            </a:r>
            <a:r>
              <a:rPr lang="en-GB" dirty="0" smtClean="0">
                <a:solidFill>
                  <a:srgbClr val="FF0000"/>
                </a:solidFill>
              </a:rPr>
              <a:t>FRANA</a:t>
            </a:r>
            <a:r>
              <a:rPr lang="en-GB" dirty="0" smtClean="0"/>
              <a:t> (RENDIS) 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269738" y="1971370"/>
            <a:ext cx="53602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3200" b="1" dirty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Classificazione </a:t>
            </a:r>
            <a:r>
              <a:rPr lang="it-IT" sz="3200" b="1" dirty="0" smtClean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dei CONTESTI </a:t>
            </a:r>
            <a:r>
              <a:rPr lang="it-IT" sz="3200" b="1" dirty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TERRITORIALI in </a:t>
            </a:r>
            <a:r>
              <a:rPr lang="it-IT" sz="3200" b="1" dirty="0" smtClean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 al NUMERO DI </a:t>
            </a:r>
            <a:r>
              <a:rPr lang="it-IT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INTERVENTI RENDIS </a:t>
            </a:r>
            <a:r>
              <a:rPr lang="it-IT" sz="3200" b="1" dirty="0" smtClean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</a:t>
            </a:r>
            <a:r>
              <a:rPr lang="it-IT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FRANA</a:t>
            </a:r>
            <a:r>
              <a:rPr lang="it-IT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it-IT" sz="32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0" y="591721"/>
            <a:ext cx="7457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i="1" dirty="0" err="1" smtClean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Rendis</a:t>
            </a:r>
            <a:r>
              <a:rPr lang="it-IT" b="1" i="1" dirty="0" smtClean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Repertorio </a:t>
            </a:r>
            <a:r>
              <a:rPr lang="it-IT" b="1" i="1" dirty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Nazionale degli interventi per la Difesa del </a:t>
            </a:r>
            <a:r>
              <a:rPr lang="it-IT" b="1" i="1" dirty="0" smtClean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Suolo (ISPRA) </a:t>
            </a:r>
            <a:endParaRPr lang="en-GB" dirty="0"/>
          </a:p>
        </p:txBody>
      </p:sp>
      <p:grpSp>
        <p:nvGrpSpPr>
          <p:cNvPr id="10" name="Gruppo 9"/>
          <p:cNvGrpSpPr>
            <a:grpSpLocks noChangeAspect="1"/>
          </p:cNvGrpSpPr>
          <p:nvPr/>
        </p:nvGrpSpPr>
        <p:grpSpPr>
          <a:xfrm>
            <a:off x="8440616" y="-10633"/>
            <a:ext cx="3822104" cy="6771230"/>
            <a:chOff x="9271833" y="2"/>
            <a:chExt cx="2994836" cy="5305646"/>
          </a:xfrm>
        </p:grpSpPr>
        <p:pic>
          <p:nvPicPr>
            <p:cNvPr id="23" name="Immagine 22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/>
          </p:blipFill>
          <p:spPr>
            <a:xfrm>
              <a:off x="9271833" y="2"/>
              <a:ext cx="2920167" cy="5305646"/>
            </a:xfrm>
            <a:prstGeom prst="rect">
              <a:avLst/>
            </a:prstGeom>
          </p:spPr>
        </p:pic>
        <p:sp>
          <p:nvSpPr>
            <p:cNvPr id="25" name="Rettangolo 24"/>
            <p:cNvSpPr/>
            <p:nvPr/>
          </p:nvSpPr>
          <p:spPr>
            <a:xfrm>
              <a:off x="10977059" y="4110210"/>
              <a:ext cx="1289610" cy="10678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4" name="Immagine 2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6613257" y="2281553"/>
            <a:ext cx="1610189" cy="175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333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550506"/>
          </a:xfrm>
          <a:solidFill>
            <a:srgbClr val="002060"/>
          </a:solidFill>
        </p:spPr>
        <p:txBody>
          <a:bodyPr>
            <a:noAutofit/>
          </a:bodyPr>
          <a:lstStyle/>
          <a:p>
            <a:pPr algn="l"/>
            <a:r>
              <a:rPr lang="en-GB" dirty="0" smtClean="0"/>
              <a:t>INTERVENTI </a:t>
            </a:r>
            <a:r>
              <a:rPr lang="en-GB" dirty="0"/>
              <a:t>DI DIFESA DA </a:t>
            </a:r>
            <a:r>
              <a:rPr lang="en-GB" dirty="0" smtClean="0">
                <a:solidFill>
                  <a:srgbClr val="FF0000"/>
                </a:solidFill>
              </a:rPr>
              <a:t>ALLUVIONE</a:t>
            </a:r>
            <a:r>
              <a:rPr lang="en-GB" dirty="0" smtClean="0"/>
              <a:t> </a:t>
            </a:r>
            <a:r>
              <a:rPr lang="en-GB" sz="3000" dirty="0" smtClean="0"/>
              <a:t>(RENDIS) </a:t>
            </a:r>
            <a:endParaRPr lang="en-GB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61841" y="2026972"/>
            <a:ext cx="568721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sz="3200" b="1" dirty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Classificazione </a:t>
            </a:r>
            <a:r>
              <a:rPr lang="it-IT" sz="3200" b="1" dirty="0" smtClean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dei CONTESTI </a:t>
            </a:r>
            <a:r>
              <a:rPr lang="it-IT" sz="3200" b="1" dirty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TERRITORIALI in </a:t>
            </a:r>
            <a:r>
              <a:rPr lang="it-IT" sz="3200" b="1" dirty="0" smtClean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base al NUMERO DI </a:t>
            </a:r>
            <a:r>
              <a:rPr lang="it-IT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INTERVENTI RENDIS </a:t>
            </a:r>
            <a:r>
              <a:rPr lang="it-IT" sz="3200" b="1" dirty="0" smtClean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</a:t>
            </a:r>
            <a:r>
              <a:rPr lang="it-IT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ALLUVIONE</a:t>
            </a:r>
            <a:endParaRPr lang="it-IT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uppo 1"/>
          <p:cNvGrpSpPr>
            <a:grpSpLocks noChangeAspect="1"/>
          </p:cNvGrpSpPr>
          <p:nvPr/>
        </p:nvGrpSpPr>
        <p:grpSpPr>
          <a:xfrm>
            <a:off x="8365046" y="1"/>
            <a:ext cx="3875582" cy="6777887"/>
            <a:chOff x="9320781" y="-43776"/>
            <a:chExt cx="2599238" cy="4562353"/>
          </a:xfrm>
        </p:grpSpPr>
        <p:pic>
          <p:nvPicPr>
            <p:cNvPr id="12" name="Immagine 11"/>
            <p:cNvPicPr>
              <a:picLocks noChangeAspect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  </a:ext>
              </a:extLst>
            </a:blip>
            <a:srcRect/>
            <a:stretch/>
          </p:blipFill>
          <p:spPr>
            <a:xfrm>
              <a:off x="9320781" y="-43776"/>
              <a:ext cx="2599238" cy="4562353"/>
            </a:xfrm>
            <a:prstGeom prst="rect">
              <a:avLst/>
            </a:prstGeom>
          </p:spPr>
        </p:pic>
        <p:sp>
          <p:nvSpPr>
            <p:cNvPr id="18" name="Rettangolo 17"/>
            <p:cNvSpPr/>
            <p:nvPr/>
          </p:nvSpPr>
          <p:spPr>
            <a:xfrm>
              <a:off x="10794594" y="3455581"/>
              <a:ext cx="1063916" cy="9462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7" name="Immagine 1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>
          <a:xfrm>
            <a:off x="7105046" y="1921064"/>
            <a:ext cx="1260000" cy="1655045"/>
          </a:xfrm>
          <a:prstGeom prst="rect">
            <a:avLst/>
          </a:prstGeom>
        </p:spPr>
      </p:pic>
      <p:sp>
        <p:nvSpPr>
          <p:cNvPr id="14" name="Rettangolo 13"/>
          <p:cNvSpPr/>
          <p:nvPr/>
        </p:nvSpPr>
        <p:spPr>
          <a:xfrm>
            <a:off x="0" y="748169"/>
            <a:ext cx="74572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i="1" dirty="0" err="1" smtClean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Rendis</a:t>
            </a:r>
            <a:r>
              <a:rPr lang="it-IT" b="1" i="1" dirty="0" smtClean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Repertorio </a:t>
            </a:r>
            <a:r>
              <a:rPr lang="it-IT" b="1" i="1" dirty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Nazionale degli interventi per la Difesa del </a:t>
            </a:r>
            <a:r>
              <a:rPr lang="it-IT" b="1" i="1" dirty="0" smtClean="0">
                <a:solidFill>
                  <a:srgbClr val="4472C4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Suolo (ISPRA)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4483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a="http://schemas.openxmlformats.org/drawingml/2006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a="http://schemas.openxmlformats.org/drawingml/2006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a="http://schemas.openxmlformats.org/drawingml/2006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10592</TotalTime>
  <Words>890</Words>
  <Application>Microsoft Macintosh PowerPoint</Application>
  <PresentationFormat>Personalizzato</PresentationFormat>
  <Paragraphs>261</Paragraphs>
  <Slides>17</Slides>
  <Notes>5</Notes>
  <HiddenSlides>0</HiddenSlides>
  <MMClips>0</MMClips>
  <ScaleCrop>false</ScaleCrop>
  <HeadingPairs>
    <vt:vector size="4" baseType="variant">
      <vt:variant>
        <vt:lpstr>Modello struttura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18" baseType="lpstr">
      <vt:lpstr>Tema di Office</vt:lpstr>
      <vt:lpstr>Diapositiva 1</vt:lpstr>
      <vt:lpstr>IL DISSESTO IDROGEOLOGICO IN CALABRIA</vt:lpstr>
      <vt:lpstr>CARATTERIZZAZIONE DEI CONTESTI TERRITORIALI (CT)</vt:lpstr>
      <vt:lpstr>DATI IDENTIFICATIVI DEI CONTESTI TERRITORIALI, ESEMPIO</vt:lpstr>
      <vt:lpstr>FRANE CENSITE IN IFFI</vt:lpstr>
      <vt:lpstr>PERICOLOSITA’ DA FRANA (PAI)</vt:lpstr>
      <vt:lpstr>PERICOLOSITA’ DA ALLUVIONE (PAI)</vt:lpstr>
      <vt:lpstr>INTERVENTI DI DIFESA DA FRANA (RENDIS) </vt:lpstr>
      <vt:lpstr>INTERVENTI DI DIFESA DA ALLUVIONE (RENDIS) </vt:lpstr>
      <vt:lpstr>FREQUENZA EVENTI DI DISSESTO RECENTI (ARCHIVIO IRPI)</vt:lpstr>
      <vt:lpstr>FREQUENZA EVENTI DI TIPO C</vt:lpstr>
      <vt:lpstr>FREQUENZA DEGLI INCENDI BOSCHIVI </vt:lpstr>
      <vt:lpstr>FREQUENZA DEGLI EVENTI DI PIOGGIA TORRENZIALI</vt:lpstr>
      <vt:lpstr>Diapositiva 14</vt:lpstr>
      <vt:lpstr>CONTESTI TERRITORIALI E PRESIDII TERRITORIALI</vt:lpstr>
      <vt:lpstr>ESEMPIO: ZONA DI PRESIDIO CONTESTO TERRITORIALE BOVALINO</vt:lpstr>
      <vt:lpstr>Diapositiva 17</vt:lpstr>
    </vt:vector>
  </TitlesOfParts>
  <Company>CNR-IRPI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Olga Petrucci</dc:creator>
  <cp:lastModifiedBy>com3</cp:lastModifiedBy>
  <cp:revision>882</cp:revision>
  <cp:lastPrinted>2019-10-28T10:02:13Z</cp:lastPrinted>
  <dcterms:created xsi:type="dcterms:W3CDTF">2019-11-13T16:39:58Z</dcterms:created>
  <dcterms:modified xsi:type="dcterms:W3CDTF">2019-11-13T16:40:26Z</dcterms:modified>
</cp:coreProperties>
</file>